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9" r:id="rId4"/>
    <p:sldMasterId id="2147483648" r:id="rId5"/>
  </p:sldMasterIdLst>
  <p:notesMasterIdLst>
    <p:notesMasterId r:id="rId26"/>
  </p:notesMasterIdLst>
  <p:sldIdLst>
    <p:sldId id="295" r:id="rId6"/>
    <p:sldId id="293" r:id="rId7"/>
    <p:sldId id="292" r:id="rId8"/>
    <p:sldId id="296" r:id="rId9"/>
    <p:sldId id="298" r:id="rId10"/>
    <p:sldId id="299" r:id="rId11"/>
    <p:sldId id="291" r:id="rId12"/>
    <p:sldId id="300" r:id="rId13"/>
    <p:sldId id="301" r:id="rId14"/>
    <p:sldId id="4098" r:id="rId15"/>
    <p:sldId id="2146847421" r:id="rId16"/>
    <p:sldId id="2146847433" r:id="rId17"/>
    <p:sldId id="2146847434" r:id="rId18"/>
    <p:sldId id="289" r:id="rId19"/>
    <p:sldId id="2146847458" r:id="rId20"/>
    <p:sldId id="2146847459" r:id="rId21"/>
    <p:sldId id="257" r:id="rId22"/>
    <p:sldId id="2146849123" r:id="rId23"/>
    <p:sldId id="2146847418" r:id="rId24"/>
    <p:sldId id="2146849122"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Mulish" pitchFamily="2" charset="0"/>
      <p:regular r:id="rId33"/>
      <p:bold r:id="rId34"/>
      <p:italic r:id="rId35"/>
      <p:boldItalic r:id="rId36"/>
    </p:embeddedFont>
    <p:embeddedFont>
      <p:font typeface="Mulish ExtraBold" pitchFamily="2" charset="0"/>
      <p:bold r:id="rId37"/>
    </p:embeddedFont>
    <p:embeddedFont>
      <p:font typeface="Red Hat Display" panose="02010303040201060303" pitchFamily="2" charset="0"/>
      <p:regular r:id="rId38"/>
      <p:bold r:id="rId39"/>
      <p:italic r:id="rId40"/>
      <p:boldItalic r:id="rId41"/>
    </p:embeddedFont>
    <p:embeddedFont>
      <p:font typeface="Red Hat Display Black" panose="02010303040201060303" pitchFamily="2" charset="0"/>
      <p:bold r:id="rId42"/>
      <p:boldItalic r:id="rId43"/>
    </p:embeddedFont>
    <p:embeddedFont>
      <p:font typeface="Red Hat Display Light" panose="02010303040201060303" pitchFamily="2" charset="0"/>
      <p:regular r:id="rId44"/>
      <p:italic r:id="rId45"/>
    </p:embeddedFont>
    <p:embeddedFont>
      <p:font typeface="Red Hat Display Medium" panose="02010303040201060303" pitchFamily="2" charset="0"/>
      <p:regular r:id="rId46"/>
      <p:italic r:id="rId47"/>
    </p:embeddedFont>
    <p:embeddedFont>
      <p:font typeface="Red Hat Display SemiBold" panose="02010303040201060303" pitchFamily="2" charset="0"/>
      <p:bold r:id="rId48"/>
      <p:boldItalic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70975" autoAdjust="0"/>
  </p:normalViewPr>
  <p:slideViewPr>
    <p:cSldViewPr snapToGrid="0">
      <p:cViewPr varScale="1">
        <p:scale>
          <a:sx n="78" d="100"/>
          <a:sy n="78" d="100"/>
        </p:scale>
        <p:origin x="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6.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font" Target="fonts/font3.fntdata"/><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font" Target="fonts/font22.fntdata"/><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0" Type="http://schemas.openxmlformats.org/officeDocument/2006/relationships/slide" Target="slides/slide15.xml"/><Relationship Id="rId41"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font" Target="fonts/font2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71570B-4A09-4522-96C8-EB84AEBF7C95}" type="datetimeFigureOut">
              <a:t>4/13/2023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20C74C-EB82-41D3-A3C5-86957A7C6275}" type="slidenum">
              <a:t>‹#›</a:t>
            </a:fld>
            <a:endParaRPr lang="en-US"/>
          </a:p>
        </p:txBody>
      </p:sp>
    </p:spTree>
    <p:extLst>
      <p:ext uri="{BB962C8B-B14F-4D97-AF65-F5344CB8AC3E}">
        <p14:creationId xmlns:p14="http://schemas.microsoft.com/office/powerpoint/2010/main" val="1203522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13C480F-11B2-4179-8A24-86278DA626C8}" type="slidenum">
              <a:rPr lang="en-GB" smtClean="0"/>
              <a:t>3</a:t>
            </a:fld>
            <a:endParaRPr lang="en-GB"/>
          </a:p>
        </p:txBody>
      </p:sp>
    </p:spTree>
    <p:extLst>
      <p:ext uri="{BB962C8B-B14F-4D97-AF65-F5344CB8AC3E}">
        <p14:creationId xmlns:p14="http://schemas.microsoft.com/office/powerpoint/2010/main" val="3578897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442058-87BB-4367-BB0C-51EB5AD6270E}" type="slidenum">
              <a:rPr lang="en-US" smtClean="0"/>
              <a:pPr/>
              <a:t>15</a:t>
            </a:fld>
            <a:endParaRPr lang="en-US"/>
          </a:p>
        </p:txBody>
      </p:sp>
    </p:spTree>
    <p:extLst>
      <p:ext uri="{BB962C8B-B14F-4D97-AF65-F5344CB8AC3E}">
        <p14:creationId xmlns:p14="http://schemas.microsoft.com/office/powerpoint/2010/main" val="2671849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442058-87BB-4367-BB0C-51EB5AD6270E}" type="slidenum">
              <a:rPr lang="en-US" smtClean="0"/>
              <a:pPr/>
              <a:t>16</a:t>
            </a:fld>
            <a:endParaRPr lang="en-US"/>
          </a:p>
        </p:txBody>
      </p:sp>
    </p:spTree>
    <p:extLst>
      <p:ext uri="{BB962C8B-B14F-4D97-AF65-F5344CB8AC3E}">
        <p14:creationId xmlns:p14="http://schemas.microsoft.com/office/powerpoint/2010/main" val="92039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13C480F-11B2-4179-8A24-86278DA626C8}" type="slidenum">
              <a:rPr lang="en-GB" smtClean="0"/>
              <a:t>18</a:t>
            </a:fld>
            <a:endParaRPr lang="en-GB"/>
          </a:p>
        </p:txBody>
      </p:sp>
    </p:spTree>
    <p:extLst>
      <p:ext uri="{BB962C8B-B14F-4D97-AF65-F5344CB8AC3E}">
        <p14:creationId xmlns:p14="http://schemas.microsoft.com/office/powerpoint/2010/main" val="2699292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9317-CB32-4D02-8618-86F29D6802F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8483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have launched a transfer pricing solution.</a:t>
            </a:r>
          </a:p>
          <a:p>
            <a:r>
              <a:rPr lang="en-US" dirty="0"/>
              <a:t>Solutions/services for both businesses + accountants.</a:t>
            </a:r>
          </a:p>
          <a:p>
            <a:r>
              <a:rPr lang="en-US" dirty="0"/>
              <a:t>Let me know if you’d like to learn more about any of these solutions, Happy to speak after.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9317-CB32-4D02-8618-86F29D6802F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3557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13C480F-11B2-4179-8A24-86278DA626C8}" type="slidenum">
              <a:rPr lang="en-GB" smtClean="0"/>
              <a:t>6</a:t>
            </a:fld>
            <a:endParaRPr lang="en-GB"/>
          </a:p>
        </p:txBody>
      </p:sp>
    </p:spTree>
    <p:extLst>
      <p:ext uri="{BB962C8B-B14F-4D97-AF65-F5344CB8AC3E}">
        <p14:creationId xmlns:p14="http://schemas.microsoft.com/office/powerpoint/2010/main" val="32713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13C480F-11B2-4179-8A24-86278DA626C8}" type="slidenum">
              <a:rPr lang="en-GB" smtClean="0"/>
              <a:t>8</a:t>
            </a:fld>
            <a:endParaRPr lang="en-GB"/>
          </a:p>
        </p:txBody>
      </p:sp>
    </p:spTree>
    <p:extLst>
      <p:ext uri="{BB962C8B-B14F-4D97-AF65-F5344CB8AC3E}">
        <p14:creationId xmlns:p14="http://schemas.microsoft.com/office/powerpoint/2010/main" val="4059232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So what do all of these changes mean for the tax function, and for us as tax professionals?</a:t>
            </a:r>
          </a:p>
          <a:p>
            <a:pPr marL="0" indent="0">
              <a:buFontTx/>
              <a:buNone/>
            </a:pPr>
            <a:br>
              <a:rPr lang="en-US" dirty="0"/>
            </a:br>
            <a:r>
              <a:rPr lang="en-US" dirty="0"/>
              <a:t>IMPLICATIONS</a:t>
            </a:r>
          </a:p>
          <a:p>
            <a:pPr marL="171450" indent="-171450">
              <a:buFontTx/>
              <a:buChar char="-"/>
            </a:pPr>
            <a:r>
              <a:rPr lang="en-US" dirty="0"/>
              <a:t>Traditional ITX model/lifecycle is changing.</a:t>
            </a:r>
          </a:p>
          <a:p>
            <a:pPr marL="628650" lvl="1" indent="-171450">
              <a:buFontTx/>
              <a:buChar char="-"/>
            </a:pPr>
            <a:r>
              <a:rPr lang="en-US" dirty="0"/>
              <a:t>Historically: raise + receive tax invoices. At period end, summary VAT return prepared, with aggregated numbers.</a:t>
            </a:r>
          </a:p>
          <a:p>
            <a:pPr marL="628650" lvl="1" indent="-171450">
              <a:buFontTx/>
              <a:buChar char="-"/>
            </a:pPr>
            <a:r>
              <a:rPr lang="en-US" dirty="0"/>
              <a:t>This doesn’t provide the tax authority any real comfort, any data, visibility. It’s also months after the transaction took place. </a:t>
            </a:r>
          </a:p>
          <a:p>
            <a:pPr marL="628650" lvl="1" indent="-171450">
              <a:buFontTx/>
              <a:buChar char="-"/>
            </a:pPr>
            <a:r>
              <a:rPr lang="en-US" dirty="0"/>
              <a:t>Doesn’t give the tax authority any opportunity to identify errors or fraud.</a:t>
            </a:r>
          </a:p>
          <a:p>
            <a:pPr marL="171450" indent="-171450">
              <a:buFontTx/>
              <a:buChar char="-"/>
            </a:pPr>
            <a:r>
              <a:rPr lang="en-US" dirty="0"/>
              <a:t>New model: receiving granular data on a transaction by transaction basis, real time.</a:t>
            </a:r>
          </a:p>
          <a:p>
            <a:pPr marL="628650" lvl="1" indent="-171450">
              <a:buFontTx/>
              <a:buChar char="-"/>
            </a:pPr>
            <a:r>
              <a:rPr lang="en-US" dirty="0"/>
              <a:t>Italy – the tax authorities actually send the invoice to the customer.</a:t>
            </a:r>
          </a:p>
          <a:p>
            <a:pPr marL="628650" lvl="1" indent="-171450">
              <a:buFontTx/>
              <a:buChar char="-"/>
            </a:pPr>
            <a:r>
              <a:rPr lang="en-US" dirty="0"/>
              <a:t>The way tax authorities carry out audits will change. </a:t>
            </a:r>
          </a:p>
          <a:p>
            <a:pPr marL="171450" indent="-171450">
              <a:buFontTx/>
              <a:buChar char="-"/>
            </a:pPr>
            <a:r>
              <a:rPr lang="en-US" dirty="0"/>
              <a:t>Currently: in person, sample documents, play around with excel. </a:t>
            </a:r>
          </a:p>
          <a:p>
            <a:pPr marL="171450" indent="-171450">
              <a:buFontTx/>
              <a:buChar char="-"/>
            </a:pPr>
            <a:endParaRPr lang="en-US" dirty="0"/>
          </a:p>
          <a:p>
            <a:pPr marL="171450" indent="-171450">
              <a:buFontTx/>
              <a:buChar char="-"/>
            </a:pPr>
            <a:r>
              <a:rPr lang="en-US" dirty="0"/>
              <a:t>New model: tax authority has every single transaction in a consistent format across all businesses, industries, regardless of source system. They can run validation checks at the time the invoice is issued. They can also run AI data analytics, exception reports, apply ML to get smarter, more targeted. To focus their efforts on high-risk businesses.</a:t>
            </a:r>
          </a:p>
          <a:p>
            <a:pPr marL="171450" indent="-171450">
              <a:buFontTx/>
              <a:buChar char="-"/>
            </a:pPr>
            <a:endParaRPr lang="en-US" dirty="0"/>
          </a:p>
          <a:p>
            <a:pPr marL="171450" indent="-171450">
              <a:buFontTx/>
              <a:buChar char="-"/>
            </a:pPr>
            <a:r>
              <a:rPr lang="en-US" dirty="0"/>
              <a:t>One of the big drivers for e-invoicing. That’s why its tax authorities pushing for something that is ostensibly a billing or finance requirement.</a:t>
            </a:r>
          </a:p>
          <a:p>
            <a:pPr marL="171450" indent="-171450">
              <a:buFontTx/>
              <a:buChar char="-"/>
            </a:pPr>
            <a:r>
              <a:rPr lang="en-US" dirty="0"/>
              <a:t>EU VAT gap last year = 134b EUR.</a:t>
            </a:r>
          </a:p>
          <a:p>
            <a:pPr marL="171450" indent="-171450">
              <a:buFontTx/>
              <a:buChar char="-"/>
            </a:pPr>
            <a:endParaRPr lang="en-US" dirty="0"/>
          </a:p>
          <a:p>
            <a:endParaRPr lang="en-US" dirty="0"/>
          </a:p>
          <a:p>
            <a:endParaRPr lang="en-GB" dirty="0"/>
          </a:p>
        </p:txBody>
      </p:sp>
      <p:sp>
        <p:nvSpPr>
          <p:cNvPr id="4" name="Slide Number Placeholder 3"/>
          <p:cNvSpPr>
            <a:spLocks noGrp="1"/>
          </p:cNvSpPr>
          <p:nvPr>
            <p:ph type="sldNum" sz="quarter" idx="5"/>
          </p:nvPr>
        </p:nvSpPr>
        <p:spPr/>
        <p:txBody>
          <a:bodyPr/>
          <a:lstStyle/>
          <a:p>
            <a:fld id="{D620C74C-EB82-41D3-A3C5-86957A7C6275}" type="slidenum">
              <a:rPr lang="en-GB" smtClean="0"/>
              <a:t>9</a:t>
            </a:fld>
            <a:endParaRPr lang="en-GB"/>
          </a:p>
        </p:txBody>
      </p:sp>
    </p:spTree>
    <p:extLst>
      <p:ext uri="{BB962C8B-B14F-4D97-AF65-F5344CB8AC3E}">
        <p14:creationId xmlns:p14="http://schemas.microsoft.com/office/powerpoint/2010/main" val="3249684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E-INVOICING</a:t>
            </a:r>
          </a:p>
          <a:p>
            <a:pPr marL="171450" indent="-171450">
              <a:buFontTx/>
              <a:buChar char="-"/>
            </a:pPr>
            <a:r>
              <a:rPr lang="en-GB" dirty="0"/>
              <a:t>Effective 1 January 2028</a:t>
            </a:r>
          </a:p>
          <a:p>
            <a:pPr marL="171450" indent="-171450">
              <a:buFontTx/>
              <a:buChar char="-"/>
            </a:pPr>
            <a:r>
              <a:rPr lang="en-GB" dirty="0"/>
              <a:t>Mandatory for all intra-EU B2B supplies</a:t>
            </a:r>
          </a:p>
          <a:p>
            <a:pPr marL="171450" indent="-171450">
              <a:buFontTx/>
              <a:buChar char="-"/>
            </a:pPr>
            <a:r>
              <a:rPr lang="en-GB" dirty="0"/>
              <a:t>Invoices will need to be in a structured electronic form (i.e. no PDFs), and meet the European standard.</a:t>
            </a:r>
          </a:p>
          <a:p>
            <a:pPr marL="171450" indent="-171450">
              <a:buFontTx/>
              <a:buChar char="-"/>
            </a:pPr>
            <a:r>
              <a:rPr lang="en-GB" dirty="0"/>
              <a:t>Countries can have other formats/standards, but the European specification must be accepted. </a:t>
            </a:r>
          </a:p>
          <a:p>
            <a:pPr marL="171450" indent="-171450">
              <a:buFontTx/>
              <a:buChar char="-"/>
            </a:pPr>
            <a:r>
              <a:rPr lang="en-GB" dirty="0"/>
              <a:t>No pre-clearance by tax authorities</a:t>
            </a:r>
          </a:p>
          <a:p>
            <a:pPr marL="171450" indent="-171450">
              <a:buFontTx/>
              <a:buChar char="-"/>
            </a:pPr>
            <a:r>
              <a:rPr lang="en-GB" dirty="0"/>
              <a:t>Must be issued within 2 working days of time of supply.</a:t>
            </a:r>
          </a:p>
          <a:p>
            <a:pPr marL="171450" indent="-171450">
              <a:buFontTx/>
              <a:buChar char="-"/>
            </a:pPr>
            <a:r>
              <a:rPr lang="en-GB" dirty="0"/>
              <a:t>“buyer consent” to be removed – this means supplier doesn’t need agreement from recipient to issue e-invoice.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Countries may bring in additional mandates (e.g. Spain, France, Belgium – others will likely follow) to include domestic transactions  – formal derogations no longer required.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Additional tax invoice requirements – must also include:</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dirty="0"/>
              <a:t>IBAN</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dirty="0"/>
              <a:t>Due date for payment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dirty="0"/>
              <a:t>No longer possible to issue summary invoices covering multiple supplies during the same calendar month.</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Countries may request derogations to implement ahead of change (like Germany)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End of EC sales lists – transactional data will need to be reported to relevant national tax authority – they will share within EU’s new central database.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SINGLE VAT NUMBER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OSS – currently only B2C.</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1 Jan 2025 – marketplaces will be deemed supplier for all goods (both EU + non-EU) for B2B and B2C.</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OSS will also include domestic B2C supplies of goods.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IOSS – customs </a:t>
            </a:r>
            <a:r>
              <a:rPr lang="en-GB" dirty="0" err="1"/>
              <a:t>authortieis</a:t>
            </a:r>
            <a:r>
              <a:rPr lang="en-GB" dirty="0"/>
              <a:t> will be granted access to IOSS registered trader to prevent abuse/tax evasion.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Mandatory use of IOSS for deemed suppliers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REVERSE CHARGE ON B2B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1 January 2025</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Extension of reverse charge for B2B supplies.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MOVEMENT OF OWN GOODS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1 January 2025</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New special scheme to report own movement of goods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Arrival of transferred goods no longer treated as intra-community acquisition (VAT exempt)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Taxpayers can opt into this scheme (where they are established for EU-based, or where country of departure of goods for non-established)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 special monthly return showing goods transferred incl. value of transfers, and breakdown of shipments from each member state of departure.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PLATFORM ECONOMY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1 January 2025</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Deemed platform liability for short term accommodation (max 45 days of uninterrupted rental) + passenger transport.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Platform liable for VAT as deemed supply.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B2B and B2C.</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Only where underlying supplier is not registered for VAT.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Similar to marketplace rules for </a:t>
            </a:r>
            <a:r>
              <a:rPr lang="en-GB" dirty="0" err="1"/>
              <a:t>ecomm</a:t>
            </a:r>
            <a:r>
              <a:rPr lang="en-GB" dirty="0"/>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OSS can be used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VIDA NEXT STEPS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Still needs unanimous approval from Eu27.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Subject to change/</a:t>
            </a:r>
            <a:r>
              <a:rPr lang="en-GB" dirty="0" err="1"/>
              <a:t>amendemnts</a:t>
            </a: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Feedback period closed in March 2023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e-invoicing specification still being developed.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dirty="0"/>
          </a:p>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D620C74C-EB82-41D3-A3C5-86957A7C6275}" type="slidenum">
              <a:rPr lang="en-GB" smtClean="0"/>
              <a:t>10</a:t>
            </a:fld>
            <a:endParaRPr lang="en-GB"/>
          </a:p>
        </p:txBody>
      </p:sp>
    </p:spTree>
    <p:extLst>
      <p:ext uri="{BB962C8B-B14F-4D97-AF65-F5344CB8AC3E}">
        <p14:creationId xmlns:p14="http://schemas.microsoft.com/office/powerpoint/2010/main" val="59763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RECAP </a:t>
            </a:r>
          </a:p>
          <a:p>
            <a:pPr marL="0" indent="0">
              <a:buFontTx/>
              <a:buNone/>
            </a:pPr>
            <a:r>
              <a:rPr lang="en-US" dirty="0"/>
              <a:t>Look at what we’ve discovered so far:</a:t>
            </a:r>
          </a:p>
          <a:p>
            <a:pPr marL="171450" indent="-171450">
              <a:buFontTx/>
              <a:buChar char="-"/>
            </a:pPr>
            <a:r>
              <a:rPr lang="en-US" dirty="0"/>
              <a:t>Increase in digitalization mandates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Technology is going to be non-negotiable to comply with these requirements</a:t>
            </a:r>
          </a:p>
          <a:p>
            <a:pPr marL="171450" indent="-171450">
              <a:buFontTx/>
              <a:buChar char="-"/>
            </a:pPr>
            <a:r>
              <a:rPr lang="en-US" dirty="0"/>
              <a:t>Means granular, real-time data for tax authorities</a:t>
            </a:r>
          </a:p>
          <a:p>
            <a:pPr marL="171450" indent="-171450">
              <a:buFontTx/>
              <a:buChar char="-"/>
            </a:pPr>
            <a:r>
              <a:rPr lang="en-US" dirty="0"/>
              <a:t>Sophisticated audits</a:t>
            </a:r>
          </a:p>
          <a:p>
            <a:pPr marL="0" indent="0">
              <a:buFontTx/>
              <a:buNone/>
            </a:pPr>
            <a:endParaRPr lang="en-US" dirty="0"/>
          </a:p>
          <a:p>
            <a:pPr marL="0" indent="0">
              <a:buFontTx/>
              <a:buNone/>
            </a:pPr>
            <a:r>
              <a:rPr lang="en-US" dirty="0"/>
              <a:t>WHY IS TAX MORE IMPORTANT UNDER E-INVOICING</a:t>
            </a:r>
          </a:p>
          <a:p>
            <a:pPr marL="0" indent="0">
              <a:buFontTx/>
              <a:buNone/>
            </a:pPr>
            <a:r>
              <a:rPr lang="en-US" dirty="0"/>
              <a:t>- Tax authority can now see both sides of a single transaction. Compare sales vs purchase side.</a:t>
            </a:r>
          </a:p>
          <a:p>
            <a:pPr marL="171450" indent="-171450">
              <a:buFontTx/>
              <a:buChar char="-"/>
            </a:pPr>
            <a:r>
              <a:rPr lang="en-US" dirty="0"/>
              <a:t>Output VAT declared, against the input VAT deduction.</a:t>
            </a:r>
          </a:p>
          <a:p>
            <a:pPr marL="171450" indent="-171450">
              <a:buFontTx/>
              <a:buChar char="-"/>
            </a:pPr>
            <a:r>
              <a:rPr lang="en-US" dirty="0"/>
              <a:t>We are going to see matching off between supplier vs customer reporting.</a:t>
            </a:r>
          </a:p>
          <a:p>
            <a:pPr marL="171450" indent="-171450">
              <a:buFontTx/>
              <a:buChar char="-"/>
            </a:pPr>
            <a:r>
              <a:rPr lang="en-US" dirty="0"/>
              <a:t>Traditional reconciliations: VAT return boxes vs GL balances. </a:t>
            </a:r>
          </a:p>
          <a:p>
            <a:pPr marL="171450" indent="-171450">
              <a:buFontTx/>
              <a:buChar char="-"/>
            </a:pPr>
            <a:r>
              <a:rPr lang="en-US" dirty="0"/>
              <a:t>New: comparisons, reconciliations between e-inv, data submitted in any parallel reporting requirement.</a:t>
            </a:r>
          </a:p>
          <a:p>
            <a:pPr marL="171450" indent="-171450">
              <a:buFontTx/>
              <a:buChar char="-"/>
            </a:pPr>
            <a:r>
              <a:rPr lang="en-US" dirty="0"/>
              <a:t>They can carry out diligence on identify of the invoice issuer – more digital signatures.</a:t>
            </a:r>
          </a:p>
          <a:p>
            <a:pPr marL="171450" indent="-171450">
              <a:buFontTx/>
              <a:buChar char="-"/>
            </a:pPr>
            <a:r>
              <a:rPr lang="en-US" dirty="0"/>
              <a:t>They are more likely to be request you to evidence authenticity of both supplier + customer. This will put real pressure on the master data held.</a:t>
            </a:r>
          </a:p>
          <a:p>
            <a:pPr marL="171450" indent="-171450">
              <a:buFontTx/>
              <a:buChar char="-"/>
            </a:pPr>
            <a:endParaRPr lang="en-US" dirty="0"/>
          </a:p>
          <a:p>
            <a:pPr marL="0" indent="0">
              <a:buFontTx/>
              <a:buNone/>
            </a:pPr>
            <a:r>
              <a:rPr lang="en-US" dirty="0"/>
              <a:t>MISMATCHES/DATA TRANPOSITION IS NO LONGER AN OPTION</a:t>
            </a:r>
          </a:p>
          <a:p>
            <a:pPr marL="171450" indent="-171450">
              <a:buFontTx/>
              <a:buChar char="-"/>
            </a:pPr>
            <a:r>
              <a:rPr lang="en-US" dirty="0"/>
              <a:t>Clean data is definitely a requirement. </a:t>
            </a:r>
          </a:p>
          <a:p>
            <a:pPr marL="171450" indent="-171450">
              <a:buFontTx/>
              <a:buChar char="-"/>
            </a:pPr>
            <a:r>
              <a:rPr lang="en-US" dirty="0"/>
              <a:t>You won’t have time to fix it after month-end. </a:t>
            </a:r>
          </a:p>
          <a:p>
            <a:pPr marL="171450" indent="-171450">
              <a:buFontTx/>
              <a:buChar char="-"/>
            </a:pPr>
            <a:r>
              <a:rPr lang="en-US" dirty="0"/>
              <a:t>Current model: receiving manual invoices/PDFs, that are manually keyed in = possible transposition errors + discrepancies e.g. with exchange rates.</a:t>
            </a:r>
          </a:p>
          <a:p>
            <a:pPr marL="171450" indent="-171450">
              <a:buFontTx/>
              <a:buChar char="-"/>
            </a:pPr>
            <a:r>
              <a:rPr lang="en-US" dirty="0"/>
              <a:t>E.g. under VAT legislation, you can raise an invoice in any currency. When VAT applies, it must be shown in local currency. </a:t>
            </a:r>
          </a:p>
          <a:p>
            <a:pPr marL="171450" indent="-171450">
              <a:buFontTx/>
              <a:buChar char="-"/>
            </a:pPr>
            <a:r>
              <a:rPr lang="en-US" dirty="0"/>
              <a:t>Typically, businesses will book the invoice in the document currency (tax converted using different FX rate). Under e-invoicing this is no longer an option – this would be flagged by a tax authority.</a:t>
            </a:r>
          </a:p>
          <a:p>
            <a:pPr marL="171450" indent="-171450">
              <a:buFontTx/>
              <a:buChar char="-"/>
            </a:pPr>
            <a:endParaRPr lang="en-US" dirty="0"/>
          </a:p>
          <a:p>
            <a:pPr marL="171450" indent="-171450">
              <a:buFontTx/>
              <a:buChar char="-"/>
            </a:pPr>
            <a:endParaRPr lang="en-US" dirty="0"/>
          </a:p>
          <a:p>
            <a:pPr marL="0" indent="0">
              <a:buFontTx/>
              <a:buNone/>
            </a:pPr>
            <a:endParaRPr lang="en-US" dirty="0"/>
          </a:p>
          <a:p>
            <a:pPr marL="0" indent="0">
              <a:buFontTx/>
              <a:buNone/>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9317-CB32-4D02-8618-86F29D6802F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2914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a business, we started to look at these developments, and think about what it mean for us.</a:t>
            </a:r>
          </a:p>
          <a:p>
            <a:r>
              <a:rPr lang="en-GB" dirty="0"/>
              <a:t>We think the overall impact is = businesses need to move to being continuously compliant, moving away from post it for now, fix it later. </a:t>
            </a:r>
          </a:p>
          <a:p>
            <a:endParaRPr lang="en-GB" dirty="0"/>
          </a:p>
          <a:p>
            <a:r>
              <a:rPr lang="en-GB" dirty="0"/>
              <a:t>MASTER DATA  (9 </a:t>
            </a:r>
            <a:r>
              <a:rPr lang="en-GB" dirty="0" err="1"/>
              <a:t>oclock</a:t>
            </a:r>
            <a:r>
              <a:rPr lang="en-GB" dirty="0"/>
              <a:t>)</a:t>
            </a:r>
          </a:p>
          <a:p>
            <a:r>
              <a:rPr lang="en-GB" dirty="0"/>
              <a:t>Traditionally where you start. </a:t>
            </a:r>
            <a:br>
              <a:rPr lang="en-GB" dirty="0"/>
            </a:br>
            <a:r>
              <a:rPr lang="en-GB" dirty="0"/>
              <a:t>Correctly ID the nature of the transaction</a:t>
            </a:r>
          </a:p>
          <a:p>
            <a:r>
              <a:rPr lang="en-GB" dirty="0"/>
              <a:t>In master data – supplier, customer, items/products. </a:t>
            </a:r>
          </a:p>
          <a:p>
            <a:endParaRPr lang="en-GB" dirty="0"/>
          </a:p>
          <a:p>
            <a:r>
              <a:rPr lang="en-GB" dirty="0"/>
              <a:t>TAX TREATMENT</a:t>
            </a:r>
          </a:p>
          <a:p>
            <a:r>
              <a:rPr lang="en-GB" dirty="0"/>
              <a:t>Then we need to determine the tax implications of that transaction.</a:t>
            </a:r>
          </a:p>
          <a:p>
            <a:r>
              <a:rPr lang="en-GB" dirty="0"/>
              <a:t>How businesses do this varies -some use tax engine, some manually. More businesses look to automate this esp. for those that have automated sales (e.g. web sales), and when real-time compliance becomes more important.</a:t>
            </a:r>
          </a:p>
          <a:p>
            <a:endParaRPr lang="en-GB" dirty="0"/>
          </a:p>
          <a:p>
            <a:r>
              <a:rPr lang="en-GB" dirty="0"/>
              <a:t>E-INVOICING</a:t>
            </a:r>
          </a:p>
          <a:p>
            <a:r>
              <a:rPr lang="en-GB" dirty="0"/>
              <a:t>Then moving to e-invoicing (where relevant). Includes submission, as well as receipt.</a:t>
            </a:r>
          </a:p>
          <a:p>
            <a:endParaRPr lang="en-GB" dirty="0"/>
          </a:p>
          <a:p>
            <a:r>
              <a:rPr lang="en-GB" dirty="0"/>
              <a:t>TRANSACTION INFO</a:t>
            </a:r>
          </a:p>
          <a:p>
            <a:pPr marL="0" indent="0">
              <a:buFontTx/>
              <a:buNone/>
            </a:pPr>
            <a:r>
              <a:rPr lang="en-GB" dirty="0"/>
              <a:t>Any info not being collected e.g. cross-border imports, T&amp;Es, any other adjustments needs to be compiled.</a:t>
            </a:r>
          </a:p>
          <a:p>
            <a:pPr marL="171450" indent="-171450">
              <a:buFontTx/>
              <a:buChar char="-"/>
            </a:pPr>
            <a:endParaRPr lang="en-GB" dirty="0"/>
          </a:p>
          <a:p>
            <a:pPr marL="0" indent="0">
              <a:buFontTx/>
              <a:buNone/>
            </a:pPr>
            <a:r>
              <a:rPr lang="en-GB" dirty="0"/>
              <a:t>PREPARATION OF FILINGS</a:t>
            </a:r>
          </a:p>
          <a:p>
            <a:pPr marL="0" indent="0">
              <a:buFontTx/>
              <a:buNone/>
            </a:pPr>
            <a:r>
              <a:rPr lang="en-GB" dirty="0"/>
              <a:t>Different approaches:</a:t>
            </a:r>
          </a:p>
          <a:p>
            <a:pPr marL="171450" indent="-171450">
              <a:buFontTx/>
              <a:buChar char="-"/>
            </a:pPr>
            <a:r>
              <a:rPr lang="en-GB" dirty="0"/>
              <a:t>excel.</a:t>
            </a:r>
          </a:p>
          <a:p>
            <a:pPr marL="171450" indent="-171450">
              <a:buFontTx/>
              <a:buChar char="-"/>
            </a:pPr>
            <a:r>
              <a:rPr lang="en-GB" dirty="0"/>
              <a:t>Automated it managing in-house</a:t>
            </a:r>
          </a:p>
          <a:p>
            <a:pPr marL="171450" indent="-171450">
              <a:buFontTx/>
              <a:buChar char="-"/>
            </a:pPr>
            <a:r>
              <a:rPr lang="en-GB" dirty="0"/>
              <a:t>Shared service centres</a:t>
            </a:r>
          </a:p>
          <a:p>
            <a:pPr marL="171450" indent="-171450">
              <a:buFontTx/>
              <a:buChar char="-"/>
            </a:pPr>
            <a:r>
              <a:rPr lang="en-GB" dirty="0"/>
              <a:t>Outsourcing it.</a:t>
            </a:r>
          </a:p>
          <a:p>
            <a:pPr marL="0" indent="0">
              <a:buFontTx/>
              <a:buNone/>
            </a:pPr>
            <a:endParaRPr lang="en-GB" dirty="0"/>
          </a:p>
          <a:p>
            <a:pPr marL="0" indent="0">
              <a:buFontTx/>
              <a:buNone/>
            </a:pPr>
            <a:r>
              <a:rPr lang="en-GB" dirty="0"/>
              <a:t>CHECKS</a:t>
            </a:r>
          </a:p>
          <a:p>
            <a:pPr marL="0" indent="0">
              <a:buFontTx/>
              <a:buNone/>
            </a:pPr>
            <a:r>
              <a:rPr lang="en-US" dirty="0"/>
              <a:t>After preparing returns, checks:</a:t>
            </a:r>
          </a:p>
          <a:p>
            <a:pPr marL="171450" indent="-171450">
              <a:buFontTx/>
              <a:buChar char="-"/>
            </a:pPr>
            <a:r>
              <a:rPr lang="en-US" dirty="0"/>
              <a:t>Exception reporting analytics, checks, trending etc. </a:t>
            </a:r>
          </a:p>
          <a:p>
            <a:pPr marL="171450" indent="-171450">
              <a:buFontTx/>
              <a:buChar char="-"/>
            </a:pPr>
            <a:r>
              <a:rPr lang="en-US" dirty="0"/>
              <a:t>Depends on how you do this depending on whether they’re using tools, or outsourcing it.</a:t>
            </a:r>
          </a:p>
          <a:p>
            <a:pPr marL="171450" indent="-171450">
              <a:buFontTx/>
              <a:buChar char="-"/>
            </a:pPr>
            <a:endParaRPr lang="en-US" dirty="0"/>
          </a:p>
          <a:p>
            <a:pPr marL="0" indent="0">
              <a:buFontTx/>
              <a:buNone/>
            </a:pPr>
            <a:r>
              <a:rPr lang="en-US" dirty="0"/>
              <a:t>RECONCILIATION</a:t>
            </a:r>
          </a:p>
          <a:p>
            <a:pPr marL="171450" indent="-171450">
              <a:buFontTx/>
              <a:buChar char="-"/>
            </a:pPr>
            <a:r>
              <a:rPr lang="en-GB" dirty="0"/>
              <a:t>Not just traditional GL balance to VAT returns, </a:t>
            </a:r>
            <a:r>
              <a:rPr lang="en-GB" dirty="0" err="1"/>
              <a:t>intrastat</a:t>
            </a:r>
            <a:r>
              <a:rPr lang="en-GB" dirty="0"/>
              <a:t> to VAT, but also</a:t>
            </a:r>
          </a:p>
          <a:p>
            <a:pPr marL="171450" indent="-171450">
              <a:buFontTx/>
              <a:buChar char="-"/>
            </a:pPr>
            <a:r>
              <a:rPr lang="en-GB" dirty="0"/>
              <a:t>E-invoice to VAT. </a:t>
            </a:r>
          </a:p>
          <a:p>
            <a:pPr marL="171450" indent="-171450">
              <a:buFontTx/>
              <a:buChar char="-"/>
            </a:pPr>
            <a:r>
              <a:rPr lang="en-GB" dirty="0"/>
              <a:t>Intercompany</a:t>
            </a:r>
          </a:p>
          <a:p>
            <a:pPr marL="171450" indent="-171450">
              <a:buFontTx/>
              <a:buChar char="-"/>
            </a:pPr>
            <a:endParaRPr lang="en-GB" dirty="0"/>
          </a:p>
          <a:p>
            <a:pPr marL="0" indent="0">
              <a:buFontTx/>
              <a:buNone/>
            </a:pPr>
            <a:r>
              <a:rPr lang="en-GB" dirty="0"/>
              <a:t>SUBMISSION</a:t>
            </a:r>
          </a:p>
          <a:p>
            <a:pPr marL="171450" indent="-171450">
              <a:buFontTx/>
              <a:buChar char="-"/>
            </a:pPr>
            <a:r>
              <a:rPr lang="en-GB" dirty="0"/>
              <a:t>What format, what kind of file.</a:t>
            </a:r>
          </a:p>
          <a:p>
            <a:pPr marL="171450" indent="-171450">
              <a:buFontTx/>
              <a:buChar char="-"/>
            </a:pPr>
            <a:endParaRPr lang="en-GB" dirty="0"/>
          </a:p>
          <a:p>
            <a:pPr marL="0" indent="0">
              <a:buFontTx/>
              <a:buNone/>
            </a:pPr>
            <a:r>
              <a:rPr lang="en-GB" dirty="0"/>
              <a:t>ARCHIVE</a:t>
            </a:r>
          </a:p>
          <a:p>
            <a:pPr marL="171450" indent="-171450">
              <a:buFontTx/>
              <a:buChar char="-"/>
            </a:pPr>
            <a:r>
              <a:rPr lang="en-GB" dirty="0"/>
              <a:t>In accordance with the requirements, then being able to retrieve this in an efficient way for historical reviews/audits. </a:t>
            </a:r>
          </a:p>
          <a:p>
            <a:pPr marL="171450" indent="-171450">
              <a:buFontTx/>
              <a:buChar char="-"/>
            </a:pPr>
            <a:endParaRPr lang="en-GB" dirty="0"/>
          </a:p>
          <a:p>
            <a:pPr marL="0" indent="0">
              <a:buFontTx/>
              <a:buNone/>
            </a:pPr>
            <a:r>
              <a:rPr lang="en-GB" dirty="0"/>
              <a:t>TODAY</a:t>
            </a:r>
          </a:p>
          <a:p>
            <a:pPr marL="0" indent="0">
              <a:buFontTx/>
              <a:buNone/>
            </a:pPr>
            <a:r>
              <a:rPr lang="en-GB" dirty="0"/>
              <a:t>Not everyone is here, but we will start to see this cyclical real-time process.</a:t>
            </a:r>
          </a:p>
          <a:p>
            <a:pPr marL="0" indent="0">
              <a:buFontTx/>
              <a:buNone/>
            </a:pPr>
            <a:endParaRPr lang="en-GB" dirty="0"/>
          </a:p>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0D07A-8D08-4A4A-B7B3-DF233DDC05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977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doom and gloom.</a:t>
            </a:r>
          </a:p>
          <a:p>
            <a:endParaRPr lang="en-US" dirty="0"/>
          </a:p>
          <a:p>
            <a:r>
              <a:rPr lang="en-US" dirty="0"/>
              <a:t>Lets just look at sales process today.</a:t>
            </a:r>
            <a:endParaRPr lang="en-GB" dirty="0"/>
          </a:p>
          <a:p>
            <a:br>
              <a:rPr lang="en-GB" dirty="0"/>
            </a:br>
            <a:r>
              <a:rPr lang="en-GB" dirty="0"/>
              <a:t>What are some of the benefits that can come out of this:</a:t>
            </a:r>
          </a:p>
          <a:p>
            <a:pPr marL="228600" indent="-228600">
              <a:buAutoNum type="arabicPeriod"/>
            </a:pPr>
            <a:r>
              <a:rPr lang="en-GB" dirty="0"/>
              <a:t>Quote/sales order – if you’re doing the determination right here, you’ll probably have a better customer experience – final correct price.</a:t>
            </a:r>
          </a:p>
          <a:p>
            <a:pPr marL="228600" indent="-228600">
              <a:buAutoNum type="arabicPeriod"/>
            </a:pPr>
            <a:r>
              <a:rPr lang="en-GB" dirty="0"/>
              <a:t>GL/tax reporting – correct tax codes = returns accuracy.  In some countries – we are seeing prepopulated tax returns (e.g. in India) so important to ensure data + tax determination is correct first time.</a:t>
            </a:r>
          </a:p>
          <a:p>
            <a:pPr marL="228600" indent="-228600">
              <a:buAutoNum type="arabicPeriod"/>
            </a:pPr>
            <a:r>
              <a:rPr lang="en-GB" dirty="0"/>
              <a:t>Process benefit = reduction in compliance effort, if most data is clean, right first time, less time responding to tax authorities. </a:t>
            </a:r>
          </a:p>
          <a:p>
            <a:pPr marL="0" indent="0">
              <a:buNone/>
            </a:pPr>
            <a:endParaRPr lang="en-GB" dirty="0"/>
          </a:p>
        </p:txBody>
      </p:sp>
      <p:sp>
        <p:nvSpPr>
          <p:cNvPr id="4" name="Slide Number Placeholder 3"/>
          <p:cNvSpPr>
            <a:spLocks noGrp="1"/>
          </p:cNvSpPr>
          <p:nvPr>
            <p:ph type="sldNum" sz="quarter" idx="5"/>
          </p:nvPr>
        </p:nvSpPr>
        <p:spPr/>
        <p:txBody>
          <a:bodyPr/>
          <a:lstStyle/>
          <a:p>
            <a:fld id="{75442058-87BB-4367-BB0C-51EB5AD6270E}" type="slidenum">
              <a:rPr lang="en-US" smtClean="0"/>
              <a:pPr/>
              <a:t>13</a:t>
            </a:fld>
            <a:endParaRPr lang="en-US"/>
          </a:p>
        </p:txBody>
      </p:sp>
    </p:spTree>
    <p:extLst>
      <p:ext uri="{BB962C8B-B14F-4D97-AF65-F5344CB8AC3E}">
        <p14:creationId xmlns:p14="http://schemas.microsoft.com/office/powerpoint/2010/main" val="1923991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13C480F-11B2-4179-8A24-86278DA626C8}" type="slidenum">
              <a:rPr lang="en-GB" smtClean="0"/>
              <a:t>14</a:t>
            </a:fld>
            <a:endParaRPr lang="en-GB"/>
          </a:p>
        </p:txBody>
      </p:sp>
    </p:spTree>
    <p:extLst>
      <p:ext uri="{BB962C8B-B14F-4D97-AF65-F5344CB8AC3E}">
        <p14:creationId xmlns:p14="http://schemas.microsoft.com/office/powerpoint/2010/main" val="3897827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ED0F55F-2901-502E-4F83-1FD61F8815DB}"/>
              </a:ext>
            </a:extLst>
          </p:cNvPr>
          <p:cNvSpPr>
            <a:spLocks noGrp="1"/>
          </p:cNvSpPr>
          <p:nvPr>
            <p:ph type="pic" sz="quarter" idx="15"/>
          </p:nvPr>
        </p:nvSpPr>
        <p:spPr>
          <a:xfrm>
            <a:off x="0" y="0"/>
            <a:ext cx="12191400" cy="6858000"/>
          </a:xfrm>
          <a:solidFill>
            <a:schemeClr val="bg1">
              <a:lumMod val="95000"/>
            </a:schemeClr>
          </a:solidFill>
        </p:spPr>
        <p:txBody>
          <a:bodyPr/>
          <a:lstStyle>
            <a:lvl1pPr>
              <a:defRPr sz="2850"/>
            </a:lvl1pPr>
          </a:lstStyle>
          <a:p>
            <a:r>
              <a:rPr lang="en-US"/>
              <a:t>Click icon to add picture</a:t>
            </a:r>
            <a:endParaRPr lang="en-GB"/>
          </a:p>
        </p:txBody>
      </p:sp>
      <p:sp>
        <p:nvSpPr>
          <p:cNvPr id="8" name="Picture Placeholder 7">
            <a:extLst>
              <a:ext uri="{FF2B5EF4-FFF2-40B4-BE49-F238E27FC236}">
                <a16:creationId xmlns:a16="http://schemas.microsoft.com/office/drawing/2014/main" id="{B781D14B-FD63-9377-9E99-02AFA360C540}"/>
              </a:ext>
            </a:extLst>
          </p:cNvPr>
          <p:cNvSpPr>
            <a:spLocks noGrp="1"/>
          </p:cNvSpPr>
          <p:nvPr>
            <p:ph type="pic" sz="quarter" idx="13"/>
          </p:nvPr>
        </p:nvSpPr>
        <p:spPr>
          <a:xfrm>
            <a:off x="10384200" y="523800"/>
            <a:ext cx="1290600" cy="959400"/>
          </a:xfrm>
        </p:spPr>
        <p:txBody>
          <a:bodyPr/>
          <a:lstStyle>
            <a:lvl1pPr>
              <a:defRPr sz="1200"/>
            </a:lvl1pPr>
          </a:lstStyle>
          <a:p>
            <a:r>
              <a:rPr lang="en-US"/>
              <a:t>Click icon to add picture</a:t>
            </a:r>
            <a:endParaRPr lang="en-GB"/>
          </a:p>
        </p:txBody>
      </p:sp>
      <p:sp>
        <p:nvSpPr>
          <p:cNvPr id="10" name="Picture Placeholder 9">
            <a:extLst>
              <a:ext uri="{FF2B5EF4-FFF2-40B4-BE49-F238E27FC236}">
                <a16:creationId xmlns:a16="http://schemas.microsoft.com/office/drawing/2014/main" id="{A9E5FEEF-69B2-2E06-66CD-29F66CDCB721}"/>
              </a:ext>
            </a:extLst>
          </p:cNvPr>
          <p:cNvSpPr>
            <a:spLocks noGrp="1"/>
          </p:cNvSpPr>
          <p:nvPr>
            <p:ph type="pic" sz="quarter" idx="14"/>
          </p:nvPr>
        </p:nvSpPr>
        <p:spPr>
          <a:xfrm>
            <a:off x="10449000" y="1665000"/>
            <a:ext cx="1159200" cy="1159200"/>
          </a:xfrm>
        </p:spPr>
        <p:txBody>
          <a:bodyPr/>
          <a:lstStyle>
            <a:lvl1pPr>
              <a:defRPr sz="1200"/>
            </a:lvl1pPr>
          </a:lstStyle>
          <a:p>
            <a:r>
              <a:rPr lang="en-US"/>
              <a:t>Click icon to add picture</a:t>
            </a:r>
            <a:endParaRPr lang="en-GB"/>
          </a:p>
        </p:txBody>
      </p:sp>
      <p:sp>
        <p:nvSpPr>
          <p:cNvPr id="11" name="Title 10">
            <a:extLst>
              <a:ext uri="{FF2B5EF4-FFF2-40B4-BE49-F238E27FC236}">
                <a16:creationId xmlns:a16="http://schemas.microsoft.com/office/drawing/2014/main" id="{918C77CA-8027-A06C-5345-3F91531BF066}"/>
              </a:ext>
            </a:extLst>
          </p:cNvPr>
          <p:cNvSpPr>
            <a:spLocks noGrp="1"/>
          </p:cNvSpPr>
          <p:nvPr>
            <p:ph type="title"/>
          </p:nvPr>
        </p:nvSpPr>
        <p:spPr>
          <a:xfrm>
            <a:off x="1476000" y="837000"/>
            <a:ext cx="8100000" cy="315000"/>
          </a:xfrm>
        </p:spPr>
        <p:txBody>
          <a:bodyPr/>
          <a:lstStyle>
            <a:lvl1pPr>
              <a:defRPr sz="1800"/>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C681093B-4565-19E5-41E5-66F3CABB014B}"/>
              </a:ext>
            </a:extLst>
          </p:cNvPr>
          <p:cNvSpPr>
            <a:spLocks noGrp="1"/>
          </p:cNvSpPr>
          <p:nvPr>
            <p:ph type="body" sz="quarter" idx="16" hasCustomPrompt="1"/>
          </p:nvPr>
        </p:nvSpPr>
        <p:spPr>
          <a:xfrm>
            <a:off x="1476000" y="1305000"/>
            <a:ext cx="8100000" cy="1620000"/>
          </a:xfrm>
        </p:spPr>
        <p:txBody>
          <a:bodyPr/>
          <a:lstStyle>
            <a:lvl1pPr>
              <a:lnSpc>
                <a:spcPct val="80000"/>
              </a:lnSpc>
              <a:spcAft>
                <a:spcPts val="1350"/>
              </a:spcAft>
              <a:defRPr sz="4300">
                <a:latin typeface="Red Hat Display SemiBold" panose="02010303040201060303" pitchFamily="2" charset="0"/>
                <a:ea typeface="Red Hat Display SemiBold" panose="02010303040201060303" pitchFamily="2" charset="0"/>
                <a:cs typeface="Red Hat Display SemiBold" panose="02010303040201060303" pitchFamily="2" charset="0"/>
              </a:defRPr>
            </a:lvl1pPr>
            <a:lvl2pPr marL="0" indent="0">
              <a:buFontTx/>
              <a:buNone/>
              <a:defRPr sz="1450">
                <a:latin typeface="+mj-lt"/>
              </a:defRPr>
            </a:lvl2pPr>
          </a:lstStyle>
          <a:p>
            <a:pPr lvl="0"/>
            <a:r>
              <a:rPr lang="en-US"/>
              <a:t>Click to edit </a:t>
            </a:r>
            <a:br>
              <a:rPr lang="en-US"/>
            </a:br>
            <a:r>
              <a:rPr lang="en-US"/>
              <a:t>Master text styles</a:t>
            </a:r>
          </a:p>
          <a:p>
            <a:pPr lvl="1"/>
            <a:r>
              <a:rPr lang="en-US"/>
              <a:t>Second level</a:t>
            </a:r>
          </a:p>
        </p:txBody>
      </p:sp>
    </p:spTree>
    <p:extLst>
      <p:ext uri="{BB962C8B-B14F-4D97-AF65-F5344CB8AC3E}">
        <p14:creationId xmlns:p14="http://schemas.microsoft.com/office/powerpoint/2010/main" val="3095303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option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299B5DA-4BAC-28F1-0B49-B2B92544355C}"/>
              </a:ext>
            </a:extLst>
          </p:cNvPr>
          <p:cNvSpPr>
            <a:spLocks noGrp="1"/>
          </p:cNvSpPr>
          <p:nvPr>
            <p:ph type="pic" sz="quarter" idx="13"/>
          </p:nvPr>
        </p:nvSpPr>
        <p:spPr>
          <a:xfrm>
            <a:off x="1" y="0"/>
            <a:ext cx="12192000" cy="6858000"/>
          </a:xfrm>
          <a:solidFill>
            <a:schemeClr val="bg1">
              <a:lumMod val="95000"/>
            </a:schemeClr>
          </a:solidFill>
        </p:spPr>
        <p:txBody>
          <a:bodyPr/>
          <a:lstStyle/>
          <a:p>
            <a:r>
              <a:rPr lang="en-US"/>
              <a:t>Click icon to add picture</a:t>
            </a:r>
            <a:endParaRPr lang="en-GB"/>
          </a:p>
        </p:txBody>
      </p:sp>
      <p:sp>
        <p:nvSpPr>
          <p:cNvPr id="2" name="Title 1"/>
          <p:cNvSpPr>
            <a:spLocks noGrp="1"/>
          </p:cNvSpPr>
          <p:nvPr>
            <p:ph type="title"/>
          </p:nvPr>
        </p:nvSpPr>
        <p:spPr/>
        <p:txBody>
          <a:bodyPr/>
          <a:lstStyle/>
          <a:p>
            <a:r>
              <a:rPr lang="en-US" noProof="0"/>
              <a:t>Click to edit Master title style</a:t>
            </a:r>
            <a:endParaRPr lang="en-GB" noProof="0"/>
          </a:p>
        </p:txBody>
      </p:sp>
    </p:spTree>
    <p:extLst>
      <p:ext uri="{BB962C8B-B14F-4D97-AF65-F5344CB8AC3E}">
        <p14:creationId xmlns:p14="http://schemas.microsoft.com/office/powerpoint/2010/main" val="3341386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option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2DC3D9B-1136-2E67-6A4D-84B4B79D44F2}"/>
              </a:ext>
            </a:extLst>
          </p:cNvPr>
          <p:cNvSpPr>
            <a:spLocks noGrp="1"/>
          </p:cNvSpPr>
          <p:nvPr>
            <p:ph type="pic" sz="quarter" idx="14"/>
          </p:nvPr>
        </p:nvSpPr>
        <p:spPr>
          <a:xfrm>
            <a:off x="0" y="0"/>
            <a:ext cx="12192000" cy="6858000"/>
          </a:xfrm>
          <a:solidFill>
            <a:schemeClr val="bg1">
              <a:lumMod val="95000"/>
            </a:schemeClr>
          </a:solidFill>
        </p:spPr>
        <p:txBody>
          <a:bodyPr/>
          <a:lstStyle/>
          <a:p>
            <a:r>
              <a:rPr lang="en-US"/>
              <a:t>Click icon to add picture</a:t>
            </a:r>
            <a:endParaRPr lang="en-GB"/>
          </a:p>
        </p:txBody>
      </p:sp>
      <p:sp>
        <p:nvSpPr>
          <p:cNvPr id="2" name="Date Placeholder 1"/>
          <p:cNvSpPr>
            <a:spLocks noGrp="1"/>
          </p:cNvSpPr>
          <p:nvPr>
            <p:ph type="dt" sz="half" idx="10"/>
          </p:nvPr>
        </p:nvSpPr>
        <p:spPr/>
        <p:txBody>
          <a:bodyPr/>
          <a:lstStyle/>
          <a:p>
            <a:fld id="{4B6504CF-317C-4B06-9C85-1F3EFD50E51A}" type="datetime1">
              <a:rPr lang="en-GB" noProof="0" smtClean="0"/>
              <a:t>13/04/2023</a:t>
            </a:fld>
            <a:endParaRPr lang="en-GB" noProof="0"/>
          </a:p>
        </p:txBody>
      </p:sp>
      <p:sp>
        <p:nvSpPr>
          <p:cNvPr id="3" name="Footer Placeholder 2"/>
          <p:cNvSpPr>
            <a:spLocks noGrp="1"/>
          </p:cNvSpPr>
          <p:nvPr>
            <p:ph type="ftr" sz="quarter" idx="11"/>
          </p:nvPr>
        </p:nvSpPr>
        <p:spPr/>
        <p:txBody>
          <a:bodyPr/>
          <a:lstStyle>
            <a:lvl1pPr>
              <a:defRPr>
                <a:solidFill>
                  <a:schemeClr val="bg1"/>
                </a:solidFill>
              </a:defRPr>
            </a:lvl1pPr>
          </a:lstStyle>
          <a:p>
            <a:r>
              <a:rPr lang="en-GB"/>
              <a:t>LEA GLOBAL</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6" name="Text Placeholder 5">
            <a:extLst>
              <a:ext uri="{FF2B5EF4-FFF2-40B4-BE49-F238E27FC236}">
                <a16:creationId xmlns:a16="http://schemas.microsoft.com/office/drawing/2014/main" id="{2353F76D-5915-A0DD-A6D4-86B7D55F0A3E}"/>
              </a:ext>
            </a:extLst>
          </p:cNvPr>
          <p:cNvSpPr>
            <a:spLocks noGrp="1"/>
          </p:cNvSpPr>
          <p:nvPr>
            <p:ph type="body" sz="quarter" idx="13"/>
          </p:nvPr>
        </p:nvSpPr>
        <p:spPr>
          <a:xfrm>
            <a:off x="5196600" y="873000"/>
            <a:ext cx="6449400" cy="3483000"/>
          </a:xfrm>
        </p:spPr>
        <p:txBody>
          <a:bodyPr/>
          <a:lstStyle>
            <a:lvl1pPr>
              <a:defRPr>
                <a:latin typeface="+mj-lt"/>
              </a:defRPr>
            </a:lvl1pPr>
            <a:lvl2pPr marL="0" indent="0">
              <a:lnSpc>
                <a:spcPct val="100000"/>
              </a:lnSpc>
              <a:spcAft>
                <a:spcPts val="0"/>
              </a:spcAft>
              <a:buFontTx/>
              <a:buNone/>
              <a:defRPr sz="3600">
                <a:solidFill>
                  <a:schemeClr val="bg2"/>
                </a:solidFill>
                <a:latin typeface="+mj-lt"/>
              </a:defRPr>
            </a:lvl2pPr>
          </a:lstStyle>
          <a:p>
            <a:pPr lvl="0"/>
            <a:r>
              <a:rPr lang="en-US"/>
              <a:t>Click to edit Master text styles</a:t>
            </a:r>
          </a:p>
          <a:p>
            <a:pPr lvl="1"/>
            <a:r>
              <a:rPr lang="en-US"/>
              <a:t>Second level</a:t>
            </a:r>
          </a:p>
        </p:txBody>
      </p:sp>
      <p:cxnSp>
        <p:nvCxnSpPr>
          <p:cNvPr id="5" name="Straight Connector 4">
            <a:extLst>
              <a:ext uri="{FF2B5EF4-FFF2-40B4-BE49-F238E27FC236}">
                <a16:creationId xmlns:a16="http://schemas.microsoft.com/office/drawing/2014/main" id="{BABAE69D-A440-E957-D74D-795487717A09}"/>
              </a:ext>
            </a:extLst>
          </p:cNvPr>
          <p:cNvCxnSpPr/>
          <p:nvPr userDrawn="1"/>
        </p:nvCxnSpPr>
        <p:spPr>
          <a:xfrm>
            <a:off x="540000" y="6327000"/>
            <a:ext cx="111114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8811AFF-6ADA-D741-FC9E-D30D7ACAE135}"/>
              </a:ext>
            </a:extLst>
          </p:cNvPr>
          <p:cNvCxnSpPr/>
          <p:nvPr userDrawn="1"/>
        </p:nvCxnSpPr>
        <p:spPr>
          <a:xfrm>
            <a:off x="534600" y="6327000"/>
            <a:ext cx="111114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9098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with text lef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90F539E-6446-6C53-23BA-DE7EF4A6305C}"/>
              </a:ext>
            </a:extLst>
          </p:cNvPr>
          <p:cNvSpPr>
            <a:spLocks noGrp="1"/>
          </p:cNvSpPr>
          <p:nvPr>
            <p:ph type="pic" sz="quarter" idx="13"/>
          </p:nvPr>
        </p:nvSpPr>
        <p:spPr>
          <a:xfrm>
            <a:off x="0" y="0"/>
            <a:ext cx="12192000" cy="6858000"/>
          </a:xfrm>
          <a:solidFill>
            <a:schemeClr val="bg1">
              <a:lumMod val="95000"/>
            </a:schemeClr>
          </a:solidFill>
        </p:spPr>
        <p:txBody>
          <a:bodyPr/>
          <a:lstStyle>
            <a:lvl1pPr>
              <a:defRPr sz="2850"/>
            </a:lvl1pPr>
          </a:lstStyle>
          <a:p>
            <a:r>
              <a:rPr lang="en-US"/>
              <a:t>Click icon to add picture</a:t>
            </a:r>
            <a:endParaRPr lang="en-GB"/>
          </a:p>
        </p:txBody>
      </p:sp>
      <p:sp>
        <p:nvSpPr>
          <p:cNvPr id="2" name="Title 1"/>
          <p:cNvSpPr>
            <a:spLocks noGrp="1"/>
          </p:cNvSpPr>
          <p:nvPr>
            <p:ph type="title"/>
          </p:nvPr>
        </p:nvSpPr>
        <p:spPr/>
        <p:txBody>
          <a:bodyPr/>
          <a:lstStyle/>
          <a:p>
            <a:r>
              <a:rPr lang="en-US" noProof="0"/>
              <a:t>Click to edit Master title style</a:t>
            </a:r>
            <a:endParaRPr lang="en-GB" noProof="0"/>
          </a:p>
        </p:txBody>
      </p:sp>
      <p:sp>
        <p:nvSpPr>
          <p:cNvPr id="3" name="Date Placeholder 2"/>
          <p:cNvSpPr>
            <a:spLocks noGrp="1"/>
          </p:cNvSpPr>
          <p:nvPr>
            <p:ph type="dt" sz="half" idx="10"/>
          </p:nvPr>
        </p:nvSpPr>
        <p:spPr/>
        <p:txBody>
          <a:bodyPr/>
          <a:lstStyle/>
          <a:p>
            <a:fld id="{3981FA65-E013-425D-91CB-239AFAE310E0}" type="datetime1">
              <a:rPr lang="en-GB" noProof="0" smtClean="0"/>
              <a:t>13/04/2023</a:t>
            </a:fld>
            <a:endParaRPr lang="en-GB" noProof="0"/>
          </a:p>
        </p:txBody>
      </p:sp>
      <p:sp>
        <p:nvSpPr>
          <p:cNvPr id="4" name="Footer Placeholder 3"/>
          <p:cNvSpPr>
            <a:spLocks noGrp="1"/>
          </p:cNvSpPr>
          <p:nvPr>
            <p:ph type="ftr" sz="quarter" idx="11"/>
          </p:nvPr>
        </p:nvSpPr>
        <p:spPr/>
        <p:txBody>
          <a:bodyPr/>
          <a:lstStyle/>
          <a:p>
            <a:r>
              <a:rPr lang="en-GB" noProof="0"/>
              <a:t>LEA GLOBAL</a:t>
            </a:r>
          </a:p>
        </p:txBody>
      </p:sp>
      <p:sp>
        <p:nvSpPr>
          <p:cNvPr id="5" name="Slide Number Placeholder 4"/>
          <p:cNvSpPr>
            <a:spLocks noGrp="1"/>
          </p:cNvSpPr>
          <p:nvPr>
            <p:ph type="sldNum" sz="quarter" idx="12"/>
          </p:nvPr>
        </p:nvSpPr>
        <p:spPr/>
        <p:txBody>
          <a:bodyPr/>
          <a:lstStyle/>
          <a:p>
            <a:fld id="{0B868178-02AE-42FC-958D-6B8F13B60175}" type="slidenum">
              <a:rPr lang="en-GB" noProof="0" smtClean="0"/>
              <a:t>‹#›</a:t>
            </a:fld>
            <a:endParaRPr lang="en-GB" noProof="0"/>
          </a:p>
        </p:txBody>
      </p:sp>
      <p:sp>
        <p:nvSpPr>
          <p:cNvPr id="9" name="Text Placeholder 8">
            <a:extLst>
              <a:ext uri="{FF2B5EF4-FFF2-40B4-BE49-F238E27FC236}">
                <a16:creationId xmlns:a16="http://schemas.microsoft.com/office/drawing/2014/main" id="{486ACD36-C69E-4E1E-98A0-07DAFD1DF57B}"/>
              </a:ext>
            </a:extLst>
          </p:cNvPr>
          <p:cNvSpPr>
            <a:spLocks noGrp="1"/>
          </p:cNvSpPr>
          <p:nvPr>
            <p:ph type="body" sz="quarter" idx="14"/>
          </p:nvPr>
        </p:nvSpPr>
        <p:spPr>
          <a:xfrm>
            <a:off x="539750" y="2114550"/>
            <a:ext cx="1656250" cy="3600000"/>
          </a:xfrm>
        </p:spPr>
        <p:txBody>
          <a:bodyPr/>
          <a:lstStyle>
            <a:lvl1pPr>
              <a:spcBef>
                <a:spcPts val="1000"/>
              </a:spcBef>
              <a:spcAft>
                <a:spcPts val="250"/>
              </a:spcAft>
              <a:defRPr sz="1550">
                <a:solidFill>
                  <a:schemeClr val="tx2"/>
                </a:solidFill>
                <a:latin typeface="+mj-lt"/>
              </a:defRPr>
            </a:lvl1pPr>
            <a:lvl2pPr marL="90000" indent="-90000">
              <a:defRPr sz="1350">
                <a:latin typeface="Red Hat Display" panose="02010303040201060303" pitchFamily="2" charset="0"/>
                <a:ea typeface="Red Hat Display" panose="02010303040201060303" pitchFamily="2" charset="0"/>
                <a:cs typeface="Red Hat Display" panose="02010303040201060303" pitchFamily="2" charset="0"/>
              </a:defRPr>
            </a:lvl2pPr>
          </a:lstStyle>
          <a:p>
            <a:pPr lvl="0"/>
            <a:r>
              <a:rPr lang="en-US"/>
              <a:t>Click to edit Master text styles</a:t>
            </a:r>
          </a:p>
          <a:p>
            <a:pPr lvl="1"/>
            <a:r>
              <a:rPr lang="en-US"/>
              <a:t>Second level</a:t>
            </a:r>
          </a:p>
        </p:txBody>
      </p:sp>
      <p:sp>
        <p:nvSpPr>
          <p:cNvPr id="10" name="Text Placeholder 8">
            <a:extLst>
              <a:ext uri="{FF2B5EF4-FFF2-40B4-BE49-F238E27FC236}">
                <a16:creationId xmlns:a16="http://schemas.microsoft.com/office/drawing/2014/main" id="{2E3D21A1-8623-6B6D-670D-0D6264A94688}"/>
              </a:ext>
            </a:extLst>
          </p:cNvPr>
          <p:cNvSpPr>
            <a:spLocks noGrp="1"/>
          </p:cNvSpPr>
          <p:nvPr>
            <p:ph type="body" sz="quarter" idx="15"/>
          </p:nvPr>
        </p:nvSpPr>
        <p:spPr>
          <a:xfrm>
            <a:off x="2403000" y="2114550"/>
            <a:ext cx="1980000" cy="3600000"/>
          </a:xfrm>
        </p:spPr>
        <p:txBody>
          <a:bodyPr/>
          <a:lstStyle>
            <a:lvl1pPr>
              <a:spcBef>
                <a:spcPts val="1000"/>
              </a:spcBef>
              <a:spcAft>
                <a:spcPts val="250"/>
              </a:spcAft>
              <a:defRPr sz="1550">
                <a:solidFill>
                  <a:schemeClr val="tx2"/>
                </a:solidFill>
                <a:latin typeface="+mj-lt"/>
              </a:defRPr>
            </a:lvl1pPr>
            <a:lvl2pPr marL="90000" indent="-90000">
              <a:defRPr sz="1350">
                <a:latin typeface="Red Hat Display" panose="02010303040201060303" pitchFamily="2" charset="0"/>
                <a:ea typeface="Red Hat Display" panose="02010303040201060303" pitchFamily="2" charset="0"/>
                <a:cs typeface="Red Hat Display" panose="02010303040201060303" pitchFamily="2" charset="0"/>
              </a:defRPr>
            </a:lvl2pPr>
          </a:lstStyle>
          <a:p>
            <a:pPr lvl="0"/>
            <a:r>
              <a:rPr lang="en-US"/>
              <a:t>Click to edit Master text styles</a:t>
            </a:r>
          </a:p>
          <a:p>
            <a:pPr lvl="1"/>
            <a:r>
              <a:rPr lang="en-US"/>
              <a:t>Second level</a:t>
            </a:r>
          </a:p>
        </p:txBody>
      </p:sp>
      <p:sp>
        <p:nvSpPr>
          <p:cNvPr id="11" name="Text Placeholder 8">
            <a:extLst>
              <a:ext uri="{FF2B5EF4-FFF2-40B4-BE49-F238E27FC236}">
                <a16:creationId xmlns:a16="http://schemas.microsoft.com/office/drawing/2014/main" id="{733FE07C-D27F-CAAA-5ED3-D0CF7E505665}"/>
              </a:ext>
            </a:extLst>
          </p:cNvPr>
          <p:cNvSpPr>
            <a:spLocks noGrp="1"/>
          </p:cNvSpPr>
          <p:nvPr>
            <p:ph type="body" sz="quarter" idx="16"/>
          </p:nvPr>
        </p:nvSpPr>
        <p:spPr>
          <a:xfrm>
            <a:off x="4590000" y="2114550"/>
            <a:ext cx="1980000" cy="3600000"/>
          </a:xfrm>
        </p:spPr>
        <p:txBody>
          <a:bodyPr/>
          <a:lstStyle>
            <a:lvl1pPr>
              <a:spcBef>
                <a:spcPts val="1000"/>
              </a:spcBef>
              <a:spcAft>
                <a:spcPts val="250"/>
              </a:spcAft>
              <a:defRPr sz="1550">
                <a:solidFill>
                  <a:schemeClr val="tx2"/>
                </a:solidFill>
                <a:latin typeface="+mj-lt"/>
              </a:defRPr>
            </a:lvl1pPr>
            <a:lvl2pPr marL="90000" indent="-90000">
              <a:defRPr sz="1350">
                <a:latin typeface="Red Hat Display" panose="02010303040201060303" pitchFamily="2" charset="0"/>
                <a:ea typeface="Red Hat Display" panose="02010303040201060303" pitchFamily="2" charset="0"/>
                <a:cs typeface="Red Hat Display" panose="02010303040201060303" pitchFamily="2" charset="0"/>
              </a:defRPr>
            </a:lvl2pPr>
          </a:lstStyle>
          <a:p>
            <a:pPr lvl="0"/>
            <a:r>
              <a:rPr lang="en-US"/>
              <a:t>Click to edit Master text styles</a:t>
            </a:r>
          </a:p>
          <a:p>
            <a:pPr lvl="1"/>
            <a:r>
              <a:rPr lang="en-US"/>
              <a:t>Second level</a:t>
            </a:r>
          </a:p>
        </p:txBody>
      </p:sp>
      <p:cxnSp>
        <p:nvCxnSpPr>
          <p:cNvPr id="14" name="Straight Connector 13">
            <a:extLst>
              <a:ext uri="{FF2B5EF4-FFF2-40B4-BE49-F238E27FC236}">
                <a16:creationId xmlns:a16="http://schemas.microsoft.com/office/drawing/2014/main" id="{2C77E137-F033-0673-B6BF-C53940152983}"/>
              </a:ext>
            </a:extLst>
          </p:cNvPr>
          <p:cNvCxnSpPr/>
          <p:nvPr userDrawn="1"/>
        </p:nvCxnSpPr>
        <p:spPr>
          <a:xfrm>
            <a:off x="540000" y="6327000"/>
            <a:ext cx="1111140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3116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with text righ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90F539E-6446-6C53-23BA-DE7EF4A6305C}"/>
              </a:ext>
            </a:extLst>
          </p:cNvPr>
          <p:cNvSpPr>
            <a:spLocks noGrp="1"/>
          </p:cNvSpPr>
          <p:nvPr>
            <p:ph type="pic" sz="quarter" idx="13"/>
          </p:nvPr>
        </p:nvSpPr>
        <p:spPr>
          <a:xfrm>
            <a:off x="0" y="0"/>
            <a:ext cx="12192000" cy="6858000"/>
          </a:xfrm>
          <a:solidFill>
            <a:schemeClr val="bg1">
              <a:lumMod val="95000"/>
            </a:schemeClr>
          </a:solidFill>
        </p:spPr>
        <p:txBody>
          <a:bodyPr/>
          <a:lstStyle>
            <a:lvl1pPr>
              <a:defRPr sz="2850"/>
            </a:lvl1pPr>
          </a:lstStyle>
          <a:p>
            <a:r>
              <a:rPr lang="en-US"/>
              <a:t>Click icon to add picture</a:t>
            </a:r>
            <a:endParaRPr lang="en-GB"/>
          </a:p>
        </p:txBody>
      </p:sp>
      <p:sp>
        <p:nvSpPr>
          <p:cNvPr id="2" name="Title 1"/>
          <p:cNvSpPr>
            <a:spLocks noGrp="1"/>
          </p:cNvSpPr>
          <p:nvPr>
            <p:ph type="title"/>
          </p:nvPr>
        </p:nvSpPr>
        <p:spPr/>
        <p:txBody>
          <a:bodyPr/>
          <a:lstStyle/>
          <a:p>
            <a:r>
              <a:rPr lang="en-US" noProof="0"/>
              <a:t>Click to edit Master title style</a:t>
            </a:r>
            <a:endParaRPr lang="en-GB" noProof="0"/>
          </a:p>
        </p:txBody>
      </p:sp>
      <p:sp>
        <p:nvSpPr>
          <p:cNvPr id="3" name="Date Placeholder 2"/>
          <p:cNvSpPr>
            <a:spLocks noGrp="1"/>
          </p:cNvSpPr>
          <p:nvPr>
            <p:ph type="dt" sz="half" idx="10"/>
          </p:nvPr>
        </p:nvSpPr>
        <p:spPr/>
        <p:txBody>
          <a:bodyPr/>
          <a:lstStyle/>
          <a:p>
            <a:fld id="{42C3FBFB-EEB8-4008-941D-9601662B1C66}" type="datetime1">
              <a:rPr lang="en-GB" noProof="0" smtClean="0"/>
              <a:t>13/04/2023</a:t>
            </a:fld>
            <a:endParaRPr lang="en-GB" noProof="0"/>
          </a:p>
        </p:txBody>
      </p:sp>
      <p:sp>
        <p:nvSpPr>
          <p:cNvPr id="4" name="Footer Placeholder 3"/>
          <p:cNvSpPr>
            <a:spLocks noGrp="1"/>
          </p:cNvSpPr>
          <p:nvPr>
            <p:ph type="ftr" sz="quarter" idx="11"/>
          </p:nvPr>
        </p:nvSpPr>
        <p:spPr/>
        <p:txBody>
          <a:bodyPr/>
          <a:lstStyle/>
          <a:p>
            <a:r>
              <a:rPr lang="en-GB" noProof="0"/>
              <a:t>LEA GLOBAL</a:t>
            </a:r>
          </a:p>
        </p:txBody>
      </p:sp>
      <p:sp>
        <p:nvSpPr>
          <p:cNvPr id="5" name="Slide Number Placeholder 4"/>
          <p:cNvSpPr>
            <a:spLocks noGrp="1"/>
          </p:cNvSpPr>
          <p:nvPr>
            <p:ph type="sldNum" sz="quarter" idx="12"/>
          </p:nvPr>
        </p:nvSpPr>
        <p:spPr/>
        <p:txBody>
          <a:bodyPr/>
          <a:lstStyle/>
          <a:p>
            <a:fld id="{0B868178-02AE-42FC-958D-6B8F13B60175}" type="slidenum">
              <a:rPr lang="en-GB" noProof="0" smtClean="0"/>
              <a:t>‹#›</a:t>
            </a:fld>
            <a:endParaRPr lang="en-GB" noProof="0"/>
          </a:p>
        </p:txBody>
      </p:sp>
      <p:sp>
        <p:nvSpPr>
          <p:cNvPr id="10" name="Text Placeholder 8">
            <a:extLst>
              <a:ext uri="{FF2B5EF4-FFF2-40B4-BE49-F238E27FC236}">
                <a16:creationId xmlns:a16="http://schemas.microsoft.com/office/drawing/2014/main" id="{2E3D21A1-8623-6B6D-670D-0D6264A94688}"/>
              </a:ext>
            </a:extLst>
          </p:cNvPr>
          <p:cNvSpPr>
            <a:spLocks noGrp="1"/>
          </p:cNvSpPr>
          <p:nvPr>
            <p:ph type="body" sz="quarter" idx="15"/>
          </p:nvPr>
        </p:nvSpPr>
        <p:spPr>
          <a:xfrm>
            <a:off x="7699470" y="2114550"/>
            <a:ext cx="1728000" cy="3600000"/>
          </a:xfrm>
        </p:spPr>
        <p:txBody>
          <a:bodyPr/>
          <a:lstStyle>
            <a:lvl1pPr>
              <a:spcBef>
                <a:spcPts val="1000"/>
              </a:spcBef>
              <a:spcAft>
                <a:spcPts val="250"/>
              </a:spcAft>
              <a:defRPr sz="1550">
                <a:solidFill>
                  <a:schemeClr val="tx2"/>
                </a:solidFill>
                <a:latin typeface="+mj-lt"/>
              </a:defRPr>
            </a:lvl1pPr>
            <a:lvl2pPr marL="90000" indent="-90000">
              <a:defRPr sz="1350">
                <a:latin typeface="Red Hat Display" panose="02010303040201060303" pitchFamily="2" charset="0"/>
                <a:ea typeface="Red Hat Display" panose="02010303040201060303" pitchFamily="2" charset="0"/>
                <a:cs typeface="Red Hat Display" panose="02010303040201060303" pitchFamily="2" charset="0"/>
              </a:defRPr>
            </a:lvl2pPr>
          </a:lstStyle>
          <a:p>
            <a:pPr lvl="0"/>
            <a:r>
              <a:rPr lang="en-US"/>
              <a:t>Click to edit Master text styles</a:t>
            </a:r>
          </a:p>
          <a:p>
            <a:pPr lvl="1"/>
            <a:r>
              <a:rPr lang="en-US"/>
              <a:t>Second level</a:t>
            </a:r>
          </a:p>
        </p:txBody>
      </p:sp>
      <p:sp>
        <p:nvSpPr>
          <p:cNvPr id="11" name="Text Placeholder 8">
            <a:extLst>
              <a:ext uri="{FF2B5EF4-FFF2-40B4-BE49-F238E27FC236}">
                <a16:creationId xmlns:a16="http://schemas.microsoft.com/office/drawing/2014/main" id="{733FE07C-D27F-CAAA-5ED3-D0CF7E505665}"/>
              </a:ext>
            </a:extLst>
          </p:cNvPr>
          <p:cNvSpPr>
            <a:spLocks noGrp="1"/>
          </p:cNvSpPr>
          <p:nvPr>
            <p:ph type="body" sz="quarter" idx="16"/>
          </p:nvPr>
        </p:nvSpPr>
        <p:spPr>
          <a:xfrm>
            <a:off x="9588388" y="2114550"/>
            <a:ext cx="2052228" cy="3600000"/>
          </a:xfrm>
        </p:spPr>
        <p:txBody>
          <a:bodyPr/>
          <a:lstStyle>
            <a:lvl1pPr>
              <a:spcBef>
                <a:spcPts val="1000"/>
              </a:spcBef>
              <a:spcAft>
                <a:spcPts val="250"/>
              </a:spcAft>
              <a:defRPr sz="1550">
                <a:solidFill>
                  <a:schemeClr val="tx2"/>
                </a:solidFill>
                <a:latin typeface="+mj-lt"/>
              </a:defRPr>
            </a:lvl1pPr>
            <a:lvl2pPr marL="90000" indent="-90000">
              <a:defRPr sz="1350">
                <a:latin typeface="Red Hat Display" panose="02010303040201060303" pitchFamily="2" charset="0"/>
                <a:ea typeface="Red Hat Display" panose="02010303040201060303" pitchFamily="2" charset="0"/>
                <a:cs typeface="Red Hat Display" panose="02010303040201060303" pitchFamily="2" charset="0"/>
              </a:defRPr>
            </a:lvl2pPr>
          </a:lstStyle>
          <a:p>
            <a:pPr lvl="0"/>
            <a:r>
              <a:rPr lang="en-US"/>
              <a:t>Click to edit Master text styles</a:t>
            </a:r>
          </a:p>
          <a:p>
            <a:pPr lvl="1"/>
            <a:r>
              <a:rPr lang="en-US"/>
              <a:t>Second level</a:t>
            </a:r>
          </a:p>
        </p:txBody>
      </p:sp>
      <p:cxnSp>
        <p:nvCxnSpPr>
          <p:cNvPr id="14" name="Straight Connector 13">
            <a:extLst>
              <a:ext uri="{FF2B5EF4-FFF2-40B4-BE49-F238E27FC236}">
                <a16:creationId xmlns:a16="http://schemas.microsoft.com/office/drawing/2014/main" id="{2C77E137-F033-0673-B6BF-C53940152983}"/>
              </a:ext>
            </a:extLst>
          </p:cNvPr>
          <p:cNvCxnSpPr/>
          <p:nvPr userDrawn="1"/>
        </p:nvCxnSpPr>
        <p:spPr>
          <a:xfrm>
            <a:off x="540000" y="6327000"/>
            <a:ext cx="1111140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099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2DC3D9B-1136-2E67-6A4D-84B4B79D44F2}"/>
              </a:ext>
            </a:extLst>
          </p:cNvPr>
          <p:cNvSpPr>
            <a:spLocks noGrp="1"/>
          </p:cNvSpPr>
          <p:nvPr>
            <p:ph type="pic" sz="quarter" idx="14"/>
          </p:nvPr>
        </p:nvSpPr>
        <p:spPr>
          <a:xfrm>
            <a:off x="0" y="0"/>
            <a:ext cx="12192000" cy="6858000"/>
          </a:xfrm>
          <a:solidFill>
            <a:schemeClr val="bg1">
              <a:lumMod val="95000"/>
            </a:schemeClr>
          </a:solidFill>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2353F76D-5915-A0DD-A6D4-86B7D55F0A3E}"/>
              </a:ext>
            </a:extLst>
          </p:cNvPr>
          <p:cNvSpPr>
            <a:spLocks noGrp="1"/>
          </p:cNvSpPr>
          <p:nvPr>
            <p:ph type="body" sz="quarter" idx="13"/>
          </p:nvPr>
        </p:nvSpPr>
        <p:spPr>
          <a:xfrm>
            <a:off x="539750" y="2745000"/>
            <a:ext cx="11112250" cy="2502000"/>
          </a:xfrm>
        </p:spPr>
        <p:txBody>
          <a:bodyPr/>
          <a:lstStyle>
            <a:lvl1pPr>
              <a:spcAft>
                <a:spcPts val="0"/>
              </a:spcAft>
              <a:defRPr>
                <a:latin typeface="+mj-lt"/>
              </a:defRPr>
            </a:lvl1pPr>
            <a:lvl2pPr marL="0" indent="0">
              <a:lnSpc>
                <a:spcPct val="100000"/>
              </a:lnSpc>
              <a:spcAft>
                <a:spcPts val="0"/>
              </a:spcAft>
              <a:buFontTx/>
              <a:buNone/>
              <a:defRPr sz="3600">
                <a:solidFill>
                  <a:schemeClr val="bg2"/>
                </a:solidFill>
                <a:latin typeface="+mj-lt"/>
              </a:defRPr>
            </a:lvl2pPr>
          </a:lstStyle>
          <a:p>
            <a:pPr lvl="0"/>
            <a:r>
              <a:rPr lang="en-US"/>
              <a:t>Click to edit Master text styles</a:t>
            </a:r>
          </a:p>
          <a:p>
            <a:pPr lvl="1"/>
            <a:r>
              <a:rPr lang="en-US"/>
              <a:t>Second level</a:t>
            </a:r>
          </a:p>
        </p:txBody>
      </p:sp>
      <p:sp>
        <p:nvSpPr>
          <p:cNvPr id="4" name="Slide Number Placeholder 3"/>
          <p:cNvSpPr>
            <a:spLocks noGrp="1"/>
          </p:cNvSpPr>
          <p:nvPr>
            <p:ph type="sldNum" sz="quarter" idx="12"/>
          </p:nvPr>
        </p:nvSpPr>
        <p:spPr/>
        <p:txBody>
          <a:bodyPr/>
          <a:lstStyle/>
          <a:p>
            <a:fld id="{0B868178-02AE-42FC-958D-6B8F13B60175}" type="slidenum">
              <a:rPr lang="en-GB" noProof="0" smtClean="0"/>
              <a:t>‹#›</a:t>
            </a:fld>
            <a:endParaRPr lang="en-GB" noProof="0"/>
          </a:p>
        </p:txBody>
      </p:sp>
      <p:sp>
        <p:nvSpPr>
          <p:cNvPr id="2" name="Date Placeholder 1"/>
          <p:cNvSpPr>
            <a:spLocks noGrp="1"/>
          </p:cNvSpPr>
          <p:nvPr>
            <p:ph type="dt" sz="half" idx="10"/>
          </p:nvPr>
        </p:nvSpPr>
        <p:spPr/>
        <p:txBody>
          <a:bodyPr/>
          <a:lstStyle/>
          <a:p>
            <a:fld id="{82E81424-0B78-45C2-BA4D-B3449B4BBD00}" type="datetime1">
              <a:rPr lang="en-GB" noProof="0" smtClean="0"/>
              <a:t>13/04/2023</a:t>
            </a:fld>
            <a:endParaRPr lang="en-GB" noProof="0"/>
          </a:p>
        </p:txBody>
      </p:sp>
      <p:sp>
        <p:nvSpPr>
          <p:cNvPr id="3" name="Footer Placeholder 2"/>
          <p:cNvSpPr>
            <a:spLocks noGrp="1"/>
          </p:cNvSpPr>
          <p:nvPr>
            <p:ph type="ftr" sz="quarter" idx="11"/>
          </p:nvPr>
        </p:nvSpPr>
        <p:spPr/>
        <p:txBody>
          <a:bodyPr/>
          <a:lstStyle/>
          <a:p>
            <a:r>
              <a:rPr lang="en-GB" noProof="0"/>
              <a:t>LEA GLOBAL</a:t>
            </a:r>
          </a:p>
        </p:txBody>
      </p:sp>
      <p:cxnSp>
        <p:nvCxnSpPr>
          <p:cNvPr id="5" name="Straight Connector 4">
            <a:extLst>
              <a:ext uri="{FF2B5EF4-FFF2-40B4-BE49-F238E27FC236}">
                <a16:creationId xmlns:a16="http://schemas.microsoft.com/office/drawing/2014/main" id="{33BA5118-4993-6E95-6F4E-3E465103162B}"/>
              </a:ext>
            </a:extLst>
          </p:cNvPr>
          <p:cNvCxnSpPr/>
          <p:nvPr userDrawn="1"/>
        </p:nvCxnSpPr>
        <p:spPr>
          <a:xfrm>
            <a:off x="540000" y="6327000"/>
            <a:ext cx="1111140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9507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bullets (dark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noProof="0"/>
              <a:t>Click to edit Master title style</a:t>
            </a:r>
            <a:endParaRPr lang="en-GB" noProof="0"/>
          </a:p>
        </p:txBody>
      </p:sp>
      <p:sp>
        <p:nvSpPr>
          <p:cNvPr id="3" name="Date Placeholder 2"/>
          <p:cNvSpPr>
            <a:spLocks noGrp="1"/>
          </p:cNvSpPr>
          <p:nvPr>
            <p:ph type="dt" sz="half" idx="10"/>
          </p:nvPr>
        </p:nvSpPr>
        <p:spPr/>
        <p:txBody>
          <a:bodyPr/>
          <a:lstStyle/>
          <a:p>
            <a:fld id="{C18A99B2-1932-4134-B12B-80F4B3A3240C}" type="datetime1">
              <a:rPr lang="en-GB" noProof="0" smtClean="0"/>
              <a:t>13/04/2023</a:t>
            </a:fld>
            <a:endParaRPr lang="en-GB" noProof="0"/>
          </a:p>
        </p:txBody>
      </p:sp>
      <p:sp>
        <p:nvSpPr>
          <p:cNvPr id="4" name="Footer Placeholder 3"/>
          <p:cNvSpPr>
            <a:spLocks noGrp="1"/>
          </p:cNvSpPr>
          <p:nvPr>
            <p:ph type="ftr" sz="quarter" idx="11"/>
          </p:nvPr>
        </p:nvSpPr>
        <p:spPr/>
        <p:txBody>
          <a:bodyPr/>
          <a:lstStyle/>
          <a:p>
            <a:r>
              <a:rPr lang="en-GB" noProof="0"/>
              <a:t>LEA GLOBAL</a:t>
            </a:r>
          </a:p>
        </p:txBody>
      </p:sp>
      <p:sp>
        <p:nvSpPr>
          <p:cNvPr id="5" name="Slide Number Placeholder 4"/>
          <p:cNvSpPr>
            <a:spLocks noGrp="1"/>
          </p:cNvSpPr>
          <p:nvPr>
            <p:ph type="sldNum" sz="quarter" idx="12"/>
          </p:nvPr>
        </p:nvSpPr>
        <p:spPr/>
        <p:txBody>
          <a:bodyPr/>
          <a:lstStyle/>
          <a:p>
            <a:fld id="{0B868178-02AE-42FC-958D-6B8F13B60175}" type="slidenum">
              <a:rPr lang="en-GB" noProof="0" smtClean="0"/>
              <a:t>‹#›</a:t>
            </a:fld>
            <a:endParaRPr lang="en-GB" noProof="0"/>
          </a:p>
        </p:txBody>
      </p:sp>
      <p:sp>
        <p:nvSpPr>
          <p:cNvPr id="7" name="Text Placeholder 6">
            <a:extLst>
              <a:ext uri="{FF2B5EF4-FFF2-40B4-BE49-F238E27FC236}">
                <a16:creationId xmlns:a16="http://schemas.microsoft.com/office/drawing/2014/main" id="{B1E6D3C7-2BAD-B191-E642-49F0227524D4}"/>
              </a:ext>
            </a:extLst>
          </p:cNvPr>
          <p:cNvSpPr>
            <a:spLocks noGrp="1"/>
          </p:cNvSpPr>
          <p:nvPr>
            <p:ph type="body" sz="quarter" idx="13"/>
          </p:nvPr>
        </p:nvSpPr>
        <p:spPr>
          <a:xfrm>
            <a:off x="539750" y="1628775"/>
            <a:ext cx="11112500" cy="4500563"/>
          </a:xfrm>
        </p:spPr>
        <p:txBody>
          <a:bodyPr/>
          <a:lstStyle>
            <a:lvl1pPr marL="270000" indent="-270000">
              <a:spcAft>
                <a:spcPts val="700"/>
              </a:spcAft>
              <a:buClr>
                <a:schemeClr val="bg2"/>
              </a:buClr>
              <a:buFont typeface="Red Hat Display" panose="02010303040201060303" pitchFamily="2" charset="0"/>
              <a:buChar char="•"/>
              <a:defRPr sz="3600">
                <a:latin typeface="+mj-lt"/>
                <a:ea typeface="Red Hat Display SemiBold" panose="02010303040201060303" pitchFamily="2" charset="0"/>
                <a:cs typeface="Red Hat Display SemiBold" panose="02010303040201060303" pitchFamily="2" charset="0"/>
              </a:defRPr>
            </a:lvl1pPr>
            <a:lvl2pPr>
              <a:spcAft>
                <a:spcPts val="500"/>
              </a:spcAft>
              <a:defRPr>
                <a:latin typeface="+mn-l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206058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bullets (light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noProof="0"/>
              <a:t>Click to edit Master title style</a:t>
            </a:r>
            <a:endParaRPr lang="en-GB" noProof="0"/>
          </a:p>
        </p:txBody>
      </p:sp>
      <p:sp>
        <p:nvSpPr>
          <p:cNvPr id="3" name="Date Placeholder 2"/>
          <p:cNvSpPr>
            <a:spLocks noGrp="1"/>
          </p:cNvSpPr>
          <p:nvPr>
            <p:ph type="dt" sz="half" idx="10"/>
          </p:nvPr>
        </p:nvSpPr>
        <p:spPr/>
        <p:txBody>
          <a:bodyPr/>
          <a:lstStyle/>
          <a:p>
            <a:fld id="{FDC16AF8-52C8-4831-931C-5217EEE271CF}" type="datetime1">
              <a:rPr lang="en-GB" noProof="0" smtClean="0"/>
              <a:t>13/04/2023</a:t>
            </a:fld>
            <a:endParaRPr lang="en-GB" noProof="0"/>
          </a:p>
        </p:txBody>
      </p:sp>
      <p:sp>
        <p:nvSpPr>
          <p:cNvPr id="4" name="Footer Placeholder 3"/>
          <p:cNvSpPr>
            <a:spLocks noGrp="1"/>
          </p:cNvSpPr>
          <p:nvPr>
            <p:ph type="ftr" sz="quarter" idx="11"/>
          </p:nvPr>
        </p:nvSpPr>
        <p:spPr/>
        <p:txBody>
          <a:bodyPr/>
          <a:lstStyle/>
          <a:p>
            <a:r>
              <a:rPr lang="en-GB" noProof="0"/>
              <a:t>LEA GLOBAL</a:t>
            </a:r>
          </a:p>
        </p:txBody>
      </p:sp>
      <p:sp>
        <p:nvSpPr>
          <p:cNvPr id="5" name="Slide Number Placeholder 4"/>
          <p:cNvSpPr>
            <a:spLocks noGrp="1"/>
          </p:cNvSpPr>
          <p:nvPr>
            <p:ph type="sldNum" sz="quarter" idx="12"/>
          </p:nvPr>
        </p:nvSpPr>
        <p:spPr/>
        <p:txBody>
          <a:bodyPr/>
          <a:lstStyle/>
          <a:p>
            <a:fld id="{0B868178-02AE-42FC-958D-6B8F13B60175}" type="slidenum">
              <a:rPr lang="en-GB" noProof="0" smtClean="0"/>
              <a:t>‹#›</a:t>
            </a:fld>
            <a:endParaRPr lang="en-GB" noProof="0"/>
          </a:p>
        </p:txBody>
      </p:sp>
      <p:sp>
        <p:nvSpPr>
          <p:cNvPr id="7" name="Text Placeholder 6">
            <a:extLst>
              <a:ext uri="{FF2B5EF4-FFF2-40B4-BE49-F238E27FC236}">
                <a16:creationId xmlns:a16="http://schemas.microsoft.com/office/drawing/2014/main" id="{B1E6D3C7-2BAD-B191-E642-49F0227524D4}"/>
              </a:ext>
            </a:extLst>
          </p:cNvPr>
          <p:cNvSpPr>
            <a:spLocks noGrp="1"/>
          </p:cNvSpPr>
          <p:nvPr>
            <p:ph type="body" sz="quarter" idx="13"/>
          </p:nvPr>
        </p:nvSpPr>
        <p:spPr>
          <a:xfrm>
            <a:off x="539750" y="1628775"/>
            <a:ext cx="11112500" cy="4500563"/>
          </a:xfrm>
        </p:spPr>
        <p:txBody>
          <a:bodyPr/>
          <a:lstStyle>
            <a:lvl1pPr marL="270000" indent="-270000">
              <a:spcAft>
                <a:spcPts val="700"/>
              </a:spcAft>
              <a:buClr>
                <a:schemeClr val="bg2"/>
              </a:buClr>
              <a:buFont typeface="Red Hat Display" panose="02010303040201060303" pitchFamily="2" charset="0"/>
              <a:buChar char="•"/>
              <a:defRPr sz="3600">
                <a:solidFill>
                  <a:schemeClr val="tx2"/>
                </a:solidFill>
                <a:latin typeface="Red Hat Display SemiBold" panose="02010303040201060303" pitchFamily="2" charset="0"/>
                <a:ea typeface="Red Hat Display SemiBold" panose="02010303040201060303" pitchFamily="2" charset="0"/>
                <a:cs typeface="Red Hat Display SemiBold" panose="02010303040201060303" pitchFamily="2"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33489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tro - 2 colum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84F86B-A367-4E45-BA91-992D41E5EA86}" type="datetime1">
              <a:rPr lang="en-GB" noProof="0" smtClean="0"/>
              <a:t>13/04/2023</a:t>
            </a:fld>
            <a:endParaRPr lang="en-GB" noProof="0"/>
          </a:p>
        </p:txBody>
      </p:sp>
      <p:sp>
        <p:nvSpPr>
          <p:cNvPr id="3" name="Footer Placeholder 2"/>
          <p:cNvSpPr>
            <a:spLocks noGrp="1"/>
          </p:cNvSpPr>
          <p:nvPr>
            <p:ph type="ftr" sz="quarter" idx="11"/>
          </p:nvPr>
        </p:nvSpPr>
        <p:spPr/>
        <p:txBody>
          <a:bodyPr/>
          <a:lstStyle/>
          <a:p>
            <a:r>
              <a:rPr lang="en-GB" noProof="0"/>
              <a:t>LEA GLOBAL</a:t>
            </a:r>
          </a:p>
        </p:txBody>
      </p:sp>
      <p:sp>
        <p:nvSpPr>
          <p:cNvPr id="4" name="Slide Number Placeholder 3"/>
          <p:cNvSpPr>
            <a:spLocks noGrp="1"/>
          </p:cNvSpPr>
          <p:nvPr>
            <p:ph type="sldNum" sz="quarter" idx="12"/>
          </p:nvPr>
        </p:nvSpPr>
        <p:spPr/>
        <p:txBody>
          <a:bodyPr/>
          <a:lstStyle/>
          <a:p>
            <a:fld id="{0B868178-02AE-42FC-958D-6B8F13B60175}" type="slidenum">
              <a:rPr lang="en-GB" noProof="0" smtClean="0"/>
              <a:t>‹#›</a:t>
            </a:fld>
            <a:endParaRPr lang="en-GB" noProof="0"/>
          </a:p>
        </p:txBody>
      </p:sp>
      <p:sp>
        <p:nvSpPr>
          <p:cNvPr id="6" name="Text Placeholder 5">
            <a:extLst>
              <a:ext uri="{FF2B5EF4-FFF2-40B4-BE49-F238E27FC236}">
                <a16:creationId xmlns:a16="http://schemas.microsoft.com/office/drawing/2014/main" id="{2353F76D-5915-A0DD-A6D4-86B7D55F0A3E}"/>
              </a:ext>
            </a:extLst>
          </p:cNvPr>
          <p:cNvSpPr>
            <a:spLocks noGrp="1"/>
          </p:cNvSpPr>
          <p:nvPr>
            <p:ph type="body" sz="quarter" idx="13"/>
          </p:nvPr>
        </p:nvSpPr>
        <p:spPr>
          <a:xfrm>
            <a:off x="539750" y="2061000"/>
            <a:ext cx="3780000" cy="2619000"/>
          </a:xfrm>
        </p:spPr>
        <p:txBody>
          <a:bodyPr/>
          <a:lstStyle>
            <a:lvl1pPr>
              <a:spcAft>
                <a:spcPts val="0"/>
              </a:spcAft>
              <a:defRPr>
                <a:latin typeface="+mj-lt"/>
              </a:defRPr>
            </a:lvl1pPr>
            <a:lvl2pPr marL="0" indent="0">
              <a:spcAft>
                <a:spcPts val="0"/>
              </a:spcAft>
              <a:buFontTx/>
              <a:buNone/>
              <a:defRPr>
                <a:solidFill>
                  <a:schemeClr val="tx2"/>
                </a:solidFill>
                <a:latin typeface="+mj-lt"/>
              </a:defRPr>
            </a:lvl2pPr>
            <a:lvl3pPr>
              <a:defRPr>
                <a:latin typeface="Red Hat Display" panose="02010303040201060303" pitchFamily="2" charset="0"/>
                <a:ea typeface="Red Hat Display" panose="02010303040201060303" pitchFamily="2" charset="0"/>
                <a:cs typeface="Red Hat Display" panose="02010303040201060303" pitchFamily="2" charset="0"/>
              </a:defRPr>
            </a:lvl3pPr>
            <a:lvl4pPr>
              <a:defRPr>
                <a:latin typeface="Red Hat Display" panose="02010303040201060303" pitchFamily="2" charset="0"/>
                <a:ea typeface="Red Hat Display" panose="02010303040201060303" pitchFamily="2" charset="0"/>
                <a:cs typeface="Red Hat Display" panose="02010303040201060303" pitchFamily="2" charset="0"/>
              </a:defRPr>
            </a:lvl4pPr>
            <a:lvl5pPr>
              <a:defRPr>
                <a:latin typeface="Red Hat Display" panose="02010303040201060303" pitchFamily="2" charset="0"/>
                <a:ea typeface="Red Hat Display" panose="02010303040201060303" pitchFamily="2" charset="0"/>
                <a:cs typeface="Red Hat Display" panose="020103030402010603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Straight Connector 7">
            <a:extLst>
              <a:ext uri="{FF2B5EF4-FFF2-40B4-BE49-F238E27FC236}">
                <a16:creationId xmlns:a16="http://schemas.microsoft.com/office/drawing/2014/main" id="{94F42483-C1FD-5BCD-A9BB-304332E6FF18}"/>
              </a:ext>
            </a:extLst>
          </p:cNvPr>
          <p:cNvCxnSpPr/>
          <p:nvPr userDrawn="1"/>
        </p:nvCxnSpPr>
        <p:spPr>
          <a:xfrm>
            <a:off x="539750" y="1800000"/>
            <a:ext cx="1111225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AA0FF9F-1DC4-E9C4-78A4-812FA26D0F29}"/>
              </a:ext>
            </a:extLst>
          </p:cNvPr>
          <p:cNvCxnSpPr/>
          <p:nvPr userDrawn="1"/>
        </p:nvCxnSpPr>
        <p:spPr>
          <a:xfrm>
            <a:off x="540000" y="4968000"/>
            <a:ext cx="1111225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65027639-22FF-21B9-268D-1205F17132B0}"/>
              </a:ext>
            </a:extLst>
          </p:cNvPr>
          <p:cNvSpPr>
            <a:spLocks noGrp="1"/>
          </p:cNvSpPr>
          <p:nvPr>
            <p:ph type="body" sz="quarter" idx="14"/>
          </p:nvPr>
        </p:nvSpPr>
        <p:spPr>
          <a:xfrm>
            <a:off x="5580000" y="2034000"/>
            <a:ext cx="6071457" cy="2700000"/>
          </a:xfrm>
        </p:spPr>
        <p:txBody>
          <a:bodyPr/>
          <a:lstStyle>
            <a:lvl1pPr>
              <a:lnSpc>
                <a:spcPct val="105000"/>
              </a:lnSpc>
              <a:spcAft>
                <a:spcPts val="600"/>
              </a:spcAft>
              <a:defRPr sz="2450">
                <a:latin typeface="Red Hat Display" panose="02010303040201060303" pitchFamily="2" charset="0"/>
                <a:ea typeface="Red Hat Display" panose="02010303040201060303" pitchFamily="2" charset="0"/>
                <a:cs typeface="Red Hat Display" panose="02010303040201060303" pitchFamily="2" charset="0"/>
              </a:defRPr>
            </a:lvl1pPr>
            <a:lvl2pPr>
              <a:defRPr sz="2450">
                <a:latin typeface="Red Hat Display" panose="02010303040201060303" pitchFamily="2" charset="0"/>
                <a:ea typeface="Red Hat Display" panose="02010303040201060303" pitchFamily="2" charset="0"/>
                <a:cs typeface="Red Hat Display" panose="02010303040201060303" pitchFamily="2" charset="0"/>
              </a:defRPr>
            </a:lvl2pPr>
            <a:lvl3pPr>
              <a:defRPr>
                <a:latin typeface="Red Hat Display" panose="02010303040201060303" pitchFamily="2" charset="0"/>
                <a:ea typeface="Red Hat Display" panose="02010303040201060303" pitchFamily="2" charset="0"/>
                <a:cs typeface="Red Hat Display" panose="02010303040201060303" pitchFamily="2" charset="0"/>
              </a:defRPr>
            </a:lvl3pPr>
            <a:lvl4pPr>
              <a:defRPr>
                <a:latin typeface="Red Hat Display" panose="02010303040201060303" pitchFamily="2" charset="0"/>
                <a:ea typeface="Red Hat Display" panose="02010303040201060303" pitchFamily="2" charset="0"/>
                <a:cs typeface="Red Hat Display" panose="02010303040201060303" pitchFamily="2" charset="0"/>
              </a:defRPr>
            </a:lvl4pPr>
            <a:lvl5pPr>
              <a:defRPr>
                <a:latin typeface="Red Hat Display" panose="02010303040201060303" pitchFamily="2" charset="0"/>
                <a:ea typeface="Red Hat Display" panose="02010303040201060303" pitchFamily="2" charset="0"/>
                <a:cs typeface="Red Hat Display" panose="020103030402010603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70944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a:xfrm>
            <a:off x="540001" y="2114550"/>
            <a:ext cx="11112000" cy="4059602"/>
          </a:xfrm>
        </p:spPr>
        <p:txBody>
          <a:bodyPr/>
          <a:lstStyle>
            <a:lvl1pPr>
              <a:defRPr>
                <a:latin typeface="+mn-lt"/>
              </a:defRPr>
            </a:lvl1pPr>
            <a:lvl2pPr marL="270000" indent="-270000">
              <a:spcAft>
                <a:spcPts val="500"/>
              </a:spcAft>
              <a:defRPr>
                <a:latin typeface="+mn-lt"/>
              </a:defRPr>
            </a:lvl2pPr>
            <a:lvl3pPr>
              <a:defRPr>
                <a:latin typeface="+mn-lt"/>
              </a:defRPr>
            </a:lvl3pPr>
            <a:lvl4pPr>
              <a:defRPr>
                <a:latin typeface="+mn-lt"/>
              </a:defRPr>
            </a:lvl4pPr>
            <a:lvl5pPr>
              <a:defRPr>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Date Placeholder 6">
            <a:extLst>
              <a:ext uri="{FF2B5EF4-FFF2-40B4-BE49-F238E27FC236}">
                <a16:creationId xmlns:a16="http://schemas.microsoft.com/office/drawing/2014/main" id="{78688919-E234-42AA-92AE-3C26DD2F4227}"/>
              </a:ext>
            </a:extLst>
          </p:cNvPr>
          <p:cNvSpPr>
            <a:spLocks noGrp="1"/>
          </p:cNvSpPr>
          <p:nvPr>
            <p:ph type="dt" sz="half" idx="10"/>
          </p:nvPr>
        </p:nvSpPr>
        <p:spPr/>
        <p:txBody>
          <a:bodyPr/>
          <a:lstStyle/>
          <a:p>
            <a:fld id="{9E262FAF-6B80-4FB7-8028-ABD97307CD0D}" type="datetime1">
              <a:rPr lang="en-GB" noProof="0" smtClean="0"/>
              <a:t>13/04/2023</a:t>
            </a:fld>
            <a:endParaRPr lang="en-GB" noProof="0"/>
          </a:p>
        </p:txBody>
      </p:sp>
      <p:sp>
        <p:nvSpPr>
          <p:cNvPr id="8" name="Footer Placeholder 7">
            <a:extLst>
              <a:ext uri="{FF2B5EF4-FFF2-40B4-BE49-F238E27FC236}">
                <a16:creationId xmlns:a16="http://schemas.microsoft.com/office/drawing/2014/main" id="{84C93AF6-C1DC-4BAF-A2C6-2C711470C1EA}"/>
              </a:ext>
            </a:extLst>
          </p:cNvPr>
          <p:cNvSpPr>
            <a:spLocks noGrp="1"/>
          </p:cNvSpPr>
          <p:nvPr>
            <p:ph type="ftr" sz="quarter" idx="11"/>
          </p:nvPr>
        </p:nvSpPr>
        <p:spPr/>
        <p:txBody>
          <a:bodyPr/>
          <a:lstStyle/>
          <a:p>
            <a:r>
              <a:rPr lang="en-GB" noProof="0"/>
              <a:t>LEA GLOBAL</a:t>
            </a:r>
          </a:p>
        </p:txBody>
      </p:sp>
      <p:sp>
        <p:nvSpPr>
          <p:cNvPr id="9" name="Slide Number Placeholder 8">
            <a:extLst>
              <a:ext uri="{FF2B5EF4-FFF2-40B4-BE49-F238E27FC236}">
                <a16:creationId xmlns:a16="http://schemas.microsoft.com/office/drawing/2014/main" id="{A950F5AD-6CA0-4A01-B76E-2C5F74AB978F}"/>
              </a:ext>
            </a:extLst>
          </p:cNvPr>
          <p:cNvSpPr>
            <a:spLocks noGrp="1"/>
          </p:cNvSpPr>
          <p:nvPr>
            <p:ph type="sldNum" sz="quarter" idx="12"/>
          </p:nvPr>
        </p:nvSpPr>
        <p:spPr/>
        <p:txBody>
          <a:bodyPr/>
          <a:lstStyle/>
          <a:p>
            <a:fld id="{0B868178-02AE-42FC-958D-6B8F13B60175}" type="slidenum">
              <a:rPr lang="en-GB" noProof="0" smtClean="0"/>
              <a:pPr/>
              <a:t>‹#›</a:t>
            </a:fld>
            <a:endParaRPr lang="en-GB" noProof="0"/>
          </a:p>
        </p:txBody>
      </p:sp>
      <p:sp>
        <p:nvSpPr>
          <p:cNvPr id="11" name="Text Placeholder 10">
            <a:extLst>
              <a:ext uri="{FF2B5EF4-FFF2-40B4-BE49-F238E27FC236}">
                <a16:creationId xmlns:a16="http://schemas.microsoft.com/office/drawing/2014/main" id="{220674EF-5323-36AC-6BB3-35063A88541E}"/>
              </a:ext>
            </a:extLst>
          </p:cNvPr>
          <p:cNvSpPr>
            <a:spLocks noGrp="1"/>
          </p:cNvSpPr>
          <p:nvPr>
            <p:ph type="body" sz="quarter" idx="13" hasCustomPrompt="1"/>
          </p:nvPr>
        </p:nvSpPr>
        <p:spPr>
          <a:xfrm>
            <a:off x="538163" y="1152000"/>
            <a:ext cx="11114088" cy="450000"/>
          </a:xfrm>
        </p:spPr>
        <p:txBody>
          <a:bodyPr/>
          <a:lstStyle>
            <a:lvl1pPr>
              <a:defRPr sz="2650">
                <a:solidFill>
                  <a:schemeClr val="tx2"/>
                </a:solidFill>
                <a:latin typeface="+mj-lt"/>
              </a:defRPr>
            </a:lvl1pPr>
          </a:lstStyle>
          <a:p>
            <a:pPr lvl="0"/>
            <a:r>
              <a:rPr lang="en-US"/>
              <a:t>Click to insert subtitle</a:t>
            </a:r>
            <a:endParaRPr lang="en-GB"/>
          </a:p>
        </p:txBody>
      </p:sp>
    </p:spTree>
    <p:extLst>
      <p:ext uri="{BB962C8B-B14F-4D97-AF65-F5344CB8AC3E}">
        <p14:creationId xmlns:p14="http://schemas.microsoft.com/office/powerpoint/2010/main" val="898384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lumn Overvi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a:xfrm>
            <a:off x="540000" y="3924000"/>
            <a:ext cx="2766600" cy="2232000"/>
          </a:xfrm>
        </p:spPr>
        <p:txBody>
          <a:bodyPr/>
          <a:lstStyle>
            <a:lvl1pPr>
              <a:defRPr sz="1200">
                <a:latin typeface="+mj-lt"/>
              </a:defRPr>
            </a:lvl1pPr>
            <a:lvl2pPr marL="126000" indent="-126000">
              <a:lnSpc>
                <a:spcPct val="100000"/>
              </a:lnSpc>
              <a:spcAft>
                <a:spcPts val="600"/>
              </a:spcAft>
              <a:defRPr sz="1200">
                <a:latin typeface="+mj-lt"/>
              </a:defRPr>
            </a:lvl2pPr>
            <a:lvl3pPr>
              <a:defRPr sz="1000">
                <a:latin typeface="+mj-lt"/>
              </a:defRPr>
            </a:lvl3pPr>
            <a:lvl4pPr>
              <a:defRPr sz="1000">
                <a:latin typeface="+mj-lt"/>
              </a:defRPr>
            </a:lvl4pPr>
            <a:lvl5pPr>
              <a:defRPr sz="1000">
                <a:latin typeface="+mj-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Date Placeholder 6">
            <a:extLst>
              <a:ext uri="{FF2B5EF4-FFF2-40B4-BE49-F238E27FC236}">
                <a16:creationId xmlns:a16="http://schemas.microsoft.com/office/drawing/2014/main" id="{78688919-E234-42AA-92AE-3C26DD2F4227}"/>
              </a:ext>
            </a:extLst>
          </p:cNvPr>
          <p:cNvSpPr>
            <a:spLocks noGrp="1"/>
          </p:cNvSpPr>
          <p:nvPr>
            <p:ph type="dt" sz="half" idx="10"/>
          </p:nvPr>
        </p:nvSpPr>
        <p:spPr/>
        <p:txBody>
          <a:bodyPr/>
          <a:lstStyle/>
          <a:p>
            <a:fld id="{98A1473C-2B80-46E8-B63E-C5A6C869A492}" type="datetime1">
              <a:rPr lang="en-GB" noProof="0" smtClean="0"/>
              <a:t>13/04/2023</a:t>
            </a:fld>
            <a:endParaRPr lang="en-GB" noProof="0"/>
          </a:p>
        </p:txBody>
      </p:sp>
      <p:sp>
        <p:nvSpPr>
          <p:cNvPr id="8" name="Footer Placeholder 7">
            <a:extLst>
              <a:ext uri="{FF2B5EF4-FFF2-40B4-BE49-F238E27FC236}">
                <a16:creationId xmlns:a16="http://schemas.microsoft.com/office/drawing/2014/main" id="{84C93AF6-C1DC-4BAF-A2C6-2C711470C1EA}"/>
              </a:ext>
            </a:extLst>
          </p:cNvPr>
          <p:cNvSpPr>
            <a:spLocks noGrp="1"/>
          </p:cNvSpPr>
          <p:nvPr>
            <p:ph type="ftr" sz="quarter" idx="11"/>
          </p:nvPr>
        </p:nvSpPr>
        <p:spPr/>
        <p:txBody>
          <a:bodyPr/>
          <a:lstStyle/>
          <a:p>
            <a:r>
              <a:rPr lang="en-GB" noProof="0"/>
              <a:t>LEA GLOBAL</a:t>
            </a:r>
          </a:p>
        </p:txBody>
      </p:sp>
      <p:sp>
        <p:nvSpPr>
          <p:cNvPr id="9" name="Slide Number Placeholder 8">
            <a:extLst>
              <a:ext uri="{FF2B5EF4-FFF2-40B4-BE49-F238E27FC236}">
                <a16:creationId xmlns:a16="http://schemas.microsoft.com/office/drawing/2014/main" id="{A950F5AD-6CA0-4A01-B76E-2C5F74AB978F}"/>
              </a:ext>
            </a:extLst>
          </p:cNvPr>
          <p:cNvSpPr>
            <a:spLocks noGrp="1"/>
          </p:cNvSpPr>
          <p:nvPr>
            <p:ph type="sldNum" sz="quarter" idx="12"/>
          </p:nvPr>
        </p:nvSpPr>
        <p:spPr/>
        <p:txBody>
          <a:bodyPr/>
          <a:lstStyle/>
          <a:p>
            <a:fld id="{0B868178-02AE-42FC-958D-6B8F13B60175}" type="slidenum">
              <a:rPr lang="en-GB" noProof="0" smtClean="0"/>
              <a:pPr/>
              <a:t>‹#›</a:t>
            </a:fld>
            <a:endParaRPr lang="en-GB" noProof="0"/>
          </a:p>
        </p:txBody>
      </p:sp>
      <p:sp>
        <p:nvSpPr>
          <p:cNvPr id="11" name="Text Placeholder 10">
            <a:extLst>
              <a:ext uri="{FF2B5EF4-FFF2-40B4-BE49-F238E27FC236}">
                <a16:creationId xmlns:a16="http://schemas.microsoft.com/office/drawing/2014/main" id="{220674EF-5323-36AC-6BB3-35063A88541E}"/>
              </a:ext>
            </a:extLst>
          </p:cNvPr>
          <p:cNvSpPr>
            <a:spLocks noGrp="1"/>
          </p:cNvSpPr>
          <p:nvPr>
            <p:ph type="body" sz="quarter" idx="13" hasCustomPrompt="1"/>
          </p:nvPr>
        </p:nvSpPr>
        <p:spPr>
          <a:xfrm>
            <a:off x="538163" y="1152000"/>
            <a:ext cx="11114088" cy="450000"/>
          </a:xfrm>
        </p:spPr>
        <p:txBody>
          <a:bodyPr/>
          <a:lstStyle>
            <a:lvl1pPr marL="0" indent="0">
              <a:buFontTx/>
              <a:buNone/>
              <a:defRPr sz="2650">
                <a:solidFill>
                  <a:schemeClr val="tx2"/>
                </a:solidFill>
                <a:latin typeface="+mj-lt"/>
              </a:defRPr>
            </a:lvl1pPr>
          </a:lstStyle>
          <a:p>
            <a:pPr lvl="0"/>
            <a:r>
              <a:rPr lang="en-US"/>
              <a:t>Click to insert subtitle</a:t>
            </a:r>
          </a:p>
        </p:txBody>
      </p:sp>
      <p:sp>
        <p:nvSpPr>
          <p:cNvPr id="5" name="Picture Placeholder 4">
            <a:extLst>
              <a:ext uri="{FF2B5EF4-FFF2-40B4-BE49-F238E27FC236}">
                <a16:creationId xmlns:a16="http://schemas.microsoft.com/office/drawing/2014/main" id="{8CAE3A82-BF60-043F-19DB-AEBBE76BAC1A}"/>
              </a:ext>
            </a:extLst>
          </p:cNvPr>
          <p:cNvSpPr>
            <a:spLocks noGrp="1"/>
          </p:cNvSpPr>
          <p:nvPr>
            <p:ph type="pic" sz="quarter" idx="14"/>
          </p:nvPr>
        </p:nvSpPr>
        <p:spPr>
          <a:xfrm>
            <a:off x="539750" y="2122200"/>
            <a:ext cx="657000" cy="657000"/>
          </a:xfrm>
        </p:spPr>
        <p:txBody>
          <a:bodyPr/>
          <a:lstStyle>
            <a:lvl1pPr>
              <a:defRPr sz="1200"/>
            </a:lvl1pPr>
          </a:lstStyle>
          <a:p>
            <a:r>
              <a:rPr lang="en-US"/>
              <a:t>Click icon to add picture</a:t>
            </a:r>
            <a:endParaRPr lang="en-GB"/>
          </a:p>
        </p:txBody>
      </p:sp>
      <p:sp>
        <p:nvSpPr>
          <p:cNvPr id="10" name="Text Placeholder 9">
            <a:extLst>
              <a:ext uri="{FF2B5EF4-FFF2-40B4-BE49-F238E27FC236}">
                <a16:creationId xmlns:a16="http://schemas.microsoft.com/office/drawing/2014/main" id="{1AF56DF2-A943-F81B-67D1-83613472AB79}"/>
              </a:ext>
            </a:extLst>
          </p:cNvPr>
          <p:cNvSpPr>
            <a:spLocks noGrp="1"/>
          </p:cNvSpPr>
          <p:nvPr>
            <p:ph type="body" sz="quarter" idx="15"/>
          </p:nvPr>
        </p:nvSpPr>
        <p:spPr>
          <a:xfrm>
            <a:off x="1326600" y="2214000"/>
            <a:ext cx="1980000" cy="1188000"/>
          </a:xfrm>
        </p:spPr>
        <p:txBody>
          <a:bodyPr/>
          <a:lstStyle>
            <a:lvl1pPr>
              <a:lnSpc>
                <a:spcPct val="100000"/>
              </a:lnSpc>
              <a:defRPr sz="1500" b="1">
                <a:latin typeface="+mj-lt"/>
              </a:defRPr>
            </a:lvl1pPr>
          </a:lstStyle>
          <a:p>
            <a:pPr lvl="0"/>
            <a:r>
              <a:rPr lang="en-US"/>
              <a:t>Click to edit Master text styles</a:t>
            </a:r>
          </a:p>
        </p:txBody>
      </p:sp>
      <p:sp>
        <p:nvSpPr>
          <p:cNvPr id="12" name="Picture Placeholder 4">
            <a:extLst>
              <a:ext uri="{FF2B5EF4-FFF2-40B4-BE49-F238E27FC236}">
                <a16:creationId xmlns:a16="http://schemas.microsoft.com/office/drawing/2014/main" id="{597BD0EC-3868-4FBD-0026-D9AF18A979E7}"/>
              </a:ext>
            </a:extLst>
          </p:cNvPr>
          <p:cNvSpPr>
            <a:spLocks noGrp="1"/>
          </p:cNvSpPr>
          <p:nvPr>
            <p:ph type="pic" sz="quarter" idx="16"/>
          </p:nvPr>
        </p:nvSpPr>
        <p:spPr>
          <a:xfrm>
            <a:off x="8411400" y="2122200"/>
            <a:ext cx="657000" cy="657000"/>
          </a:xfrm>
        </p:spPr>
        <p:txBody>
          <a:bodyPr/>
          <a:lstStyle>
            <a:lvl1pPr>
              <a:defRPr sz="1200"/>
            </a:lvl1pPr>
          </a:lstStyle>
          <a:p>
            <a:r>
              <a:rPr lang="en-US"/>
              <a:t>Click icon to add picture</a:t>
            </a:r>
            <a:endParaRPr lang="en-GB"/>
          </a:p>
        </p:txBody>
      </p:sp>
      <p:sp>
        <p:nvSpPr>
          <p:cNvPr id="13" name="Text Placeholder 9">
            <a:extLst>
              <a:ext uri="{FF2B5EF4-FFF2-40B4-BE49-F238E27FC236}">
                <a16:creationId xmlns:a16="http://schemas.microsoft.com/office/drawing/2014/main" id="{41D96F56-872B-5798-B9BA-B767E05F6799}"/>
              </a:ext>
            </a:extLst>
          </p:cNvPr>
          <p:cNvSpPr>
            <a:spLocks noGrp="1"/>
          </p:cNvSpPr>
          <p:nvPr>
            <p:ph type="body" sz="quarter" idx="17"/>
          </p:nvPr>
        </p:nvSpPr>
        <p:spPr>
          <a:xfrm>
            <a:off x="9180000" y="2214000"/>
            <a:ext cx="2352599" cy="1188000"/>
          </a:xfrm>
        </p:spPr>
        <p:txBody>
          <a:bodyPr/>
          <a:lstStyle>
            <a:lvl1pPr>
              <a:lnSpc>
                <a:spcPct val="100000"/>
              </a:lnSpc>
              <a:defRPr sz="1500" b="1">
                <a:latin typeface="+mj-lt"/>
              </a:defRPr>
            </a:lvl1pPr>
          </a:lstStyle>
          <a:p>
            <a:pPr lvl="0"/>
            <a:r>
              <a:rPr lang="en-US"/>
              <a:t>Click to edit Master text styles</a:t>
            </a:r>
          </a:p>
        </p:txBody>
      </p:sp>
      <p:sp>
        <p:nvSpPr>
          <p:cNvPr id="14" name="Picture Placeholder 4">
            <a:extLst>
              <a:ext uri="{FF2B5EF4-FFF2-40B4-BE49-F238E27FC236}">
                <a16:creationId xmlns:a16="http://schemas.microsoft.com/office/drawing/2014/main" id="{25FC30E1-684F-E661-A200-68AEEA543035}"/>
              </a:ext>
            </a:extLst>
          </p:cNvPr>
          <p:cNvSpPr>
            <a:spLocks noGrp="1"/>
          </p:cNvSpPr>
          <p:nvPr>
            <p:ph type="pic" sz="quarter" idx="18"/>
          </p:nvPr>
        </p:nvSpPr>
        <p:spPr>
          <a:xfrm>
            <a:off x="3969000" y="2122200"/>
            <a:ext cx="657000" cy="657000"/>
          </a:xfrm>
        </p:spPr>
        <p:txBody>
          <a:bodyPr/>
          <a:lstStyle>
            <a:lvl1pPr>
              <a:defRPr sz="1200"/>
            </a:lvl1pPr>
          </a:lstStyle>
          <a:p>
            <a:r>
              <a:rPr lang="en-US"/>
              <a:t>Click icon to add picture</a:t>
            </a:r>
            <a:endParaRPr lang="en-GB"/>
          </a:p>
        </p:txBody>
      </p:sp>
      <p:sp>
        <p:nvSpPr>
          <p:cNvPr id="15" name="Text Placeholder 9">
            <a:extLst>
              <a:ext uri="{FF2B5EF4-FFF2-40B4-BE49-F238E27FC236}">
                <a16:creationId xmlns:a16="http://schemas.microsoft.com/office/drawing/2014/main" id="{B11321E3-2BDF-7929-AED6-2D014942B0B2}"/>
              </a:ext>
            </a:extLst>
          </p:cNvPr>
          <p:cNvSpPr>
            <a:spLocks noGrp="1"/>
          </p:cNvSpPr>
          <p:nvPr>
            <p:ph type="body" sz="quarter" idx="19"/>
          </p:nvPr>
        </p:nvSpPr>
        <p:spPr>
          <a:xfrm>
            <a:off x="4755599" y="2214000"/>
            <a:ext cx="3213000" cy="1188000"/>
          </a:xfrm>
        </p:spPr>
        <p:txBody>
          <a:bodyPr/>
          <a:lstStyle>
            <a:lvl1pPr>
              <a:lnSpc>
                <a:spcPct val="100000"/>
              </a:lnSpc>
              <a:defRPr sz="1500" b="1">
                <a:latin typeface="+mj-lt"/>
              </a:defRPr>
            </a:lvl1pPr>
          </a:lstStyle>
          <a:p>
            <a:pPr lvl="0"/>
            <a:r>
              <a:rPr lang="en-US"/>
              <a:t>Click to edit Master text styles</a:t>
            </a:r>
          </a:p>
        </p:txBody>
      </p:sp>
      <p:cxnSp>
        <p:nvCxnSpPr>
          <p:cNvPr id="17" name="Straight Connector 16">
            <a:extLst>
              <a:ext uri="{FF2B5EF4-FFF2-40B4-BE49-F238E27FC236}">
                <a16:creationId xmlns:a16="http://schemas.microsoft.com/office/drawing/2014/main" id="{472F5595-521B-E947-30DA-A5079B8E80D8}"/>
              </a:ext>
            </a:extLst>
          </p:cNvPr>
          <p:cNvCxnSpPr/>
          <p:nvPr userDrawn="1"/>
        </p:nvCxnSpPr>
        <p:spPr>
          <a:xfrm>
            <a:off x="3816000" y="2122200"/>
            <a:ext cx="0" cy="40140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07FB656-0CF6-7346-DBE6-147F1AFE4D66}"/>
              </a:ext>
            </a:extLst>
          </p:cNvPr>
          <p:cNvCxnSpPr/>
          <p:nvPr userDrawn="1"/>
        </p:nvCxnSpPr>
        <p:spPr>
          <a:xfrm>
            <a:off x="8262000" y="2122200"/>
            <a:ext cx="0" cy="40140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F02126A9-A605-0909-E98C-2B7C04ED8FDB}"/>
              </a:ext>
            </a:extLst>
          </p:cNvPr>
          <p:cNvSpPr>
            <a:spLocks noGrp="1"/>
          </p:cNvSpPr>
          <p:nvPr>
            <p:ph idx="20"/>
          </p:nvPr>
        </p:nvSpPr>
        <p:spPr>
          <a:xfrm>
            <a:off x="3969000" y="3924000"/>
            <a:ext cx="3999600" cy="2232000"/>
          </a:xfrm>
        </p:spPr>
        <p:txBody>
          <a:bodyPr/>
          <a:lstStyle>
            <a:lvl1pPr>
              <a:defRPr sz="1200">
                <a:latin typeface="+mj-lt"/>
              </a:defRPr>
            </a:lvl1pPr>
            <a:lvl2pPr marL="126000" indent="-126000">
              <a:lnSpc>
                <a:spcPct val="100000"/>
              </a:lnSpc>
              <a:spcAft>
                <a:spcPts val="600"/>
              </a:spcAft>
              <a:defRPr sz="1200">
                <a:latin typeface="+mj-lt"/>
              </a:defRPr>
            </a:lvl2pPr>
            <a:lvl3pPr>
              <a:defRPr sz="1000">
                <a:latin typeface="+mj-lt"/>
              </a:defRPr>
            </a:lvl3pPr>
            <a:lvl4pPr>
              <a:defRPr sz="1000">
                <a:latin typeface="+mj-lt"/>
              </a:defRPr>
            </a:lvl4pPr>
            <a:lvl5pPr>
              <a:defRPr sz="1000">
                <a:latin typeface="+mj-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0" name="Content Placeholder 2">
            <a:extLst>
              <a:ext uri="{FF2B5EF4-FFF2-40B4-BE49-F238E27FC236}">
                <a16:creationId xmlns:a16="http://schemas.microsoft.com/office/drawing/2014/main" id="{F05E65F7-0441-778C-C55F-F97749BAFC5F}"/>
              </a:ext>
            </a:extLst>
          </p:cNvPr>
          <p:cNvSpPr>
            <a:spLocks noGrp="1"/>
          </p:cNvSpPr>
          <p:nvPr>
            <p:ph idx="21"/>
          </p:nvPr>
        </p:nvSpPr>
        <p:spPr>
          <a:xfrm>
            <a:off x="8411400" y="3924000"/>
            <a:ext cx="3121200" cy="2232000"/>
          </a:xfrm>
        </p:spPr>
        <p:txBody>
          <a:bodyPr/>
          <a:lstStyle>
            <a:lvl1pPr>
              <a:defRPr sz="1200">
                <a:latin typeface="+mj-lt"/>
              </a:defRPr>
            </a:lvl1pPr>
            <a:lvl2pPr marL="126000" indent="-126000">
              <a:lnSpc>
                <a:spcPct val="100000"/>
              </a:lnSpc>
              <a:spcAft>
                <a:spcPts val="600"/>
              </a:spcAft>
              <a:defRPr sz="1200">
                <a:latin typeface="+mj-lt"/>
              </a:defRPr>
            </a:lvl2pPr>
            <a:lvl3pPr>
              <a:defRPr sz="1000">
                <a:latin typeface="+mj-lt"/>
              </a:defRPr>
            </a:lvl3pPr>
            <a:lvl4pPr>
              <a:defRPr sz="1000">
                <a:latin typeface="+mj-lt"/>
              </a:defRPr>
            </a:lvl4pPr>
            <a:lvl5pPr>
              <a:defRPr sz="1000">
                <a:latin typeface="+mj-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25564482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column Overvi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a:xfrm>
            <a:off x="540000" y="3897000"/>
            <a:ext cx="2610000" cy="2267262"/>
          </a:xfrm>
        </p:spPr>
        <p:txBody>
          <a:bodyPr/>
          <a:lstStyle>
            <a:lvl1pPr>
              <a:defRPr sz="1200">
                <a:latin typeface="+mj-lt"/>
              </a:defRPr>
            </a:lvl1pPr>
            <a:lvl2pPr marL="126000" indent="-126000">
              <a:lnSpc>
                <a:spcPct val="100000"/>
              </a:lnSpc>
              <a:spcAft>
                <a:spcPts val="600"/>
              </a:spcAft>
              <a:defRPr sz="1200">
                <a:latin typeface="+mj-lt"/>
              </a:defRPr>
            </a:lvl2pPr>
            <a:lvl3pPr marL="270000" indent="-126000">
              <a:defRPr sz="1000"/>
            </a:lvl3pPr>
            <a:lvl4pPr marL="396000" indent="-126000">
              <a:defRPr sz="1000"/>
            </a:lvl4pPr>
            <a:lvl5pPr marL="540000" indent="-126000">
              <a:defRPr sz="10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Date Placeholder 6">
            <a:extLst>
              <a:ext uri="{FF2B5EF4-FFF2-40B4-BE49-F238E27FC236}">
                <a16:creationId xmlns:a16="http://schemas.microsoft.com/office/drawing/2014/main" id="{78688919-E234-42AA-92AE-3C26DD2F4227}"/>
              </a:ext>
            </a:extLst>
          </p:cNvPr>
          <p:cNvSpPr>
            <a:spLocks noGrp="1"/>
          </p:cNvSpPr>
          <p:nvPr>
            <p:ph type="dt" sz="half" idx="10"/>
          </p:nvPr>
        </p:nvSpPr>
        <p:spPr/>
        <p:txBody>
          <a:bodyPr/>
          <a:lstStyle/>
          <a:p>
            <a:fld id="{A9CE7FFB-4523-43CC-A2AE-04F336263E74}" type="datetime1">
              <a:rPr lang="en-GB" noProof="0" smtClean="0"/>
              <a:t>13/04/2023</a:t>
            </a:fld>
            <a:endParaRPr lang="en-GB" noProof="0"/>
          </a:p>
        </p:txBody>
      </p:sp>
      <p:sp>
        <p:nvSpPr>
          <p:cNvPr id="8" name="Footer Placeholder 7">
            <a:extLst>
              <a:ext uri="{FF2B5EF4-FFF2-40B4-BE49-F238E27FC236}">
                <a16:creationId xmlns:a16="http://schemas.microsoft.com/office/drawing/2014/main" id="{84C93AF6-C1DC-4BAF-A2C6-2C711470C1EA}"/>
              </a:ext>
            </a:extLst>
          </p:cNvPr>
          <p:cNvSpPr>
            <a:spLocks noGrp="1"/>
          </p:cNvSpPr>
          <p:nvPr>
            <p:ph type="ftr" sz="quarter" idx="11"/>
          </p:nvPr>
        </p:nvSpPr>
        <p:spPr/>
        <p:txBody>
          <a:bodyPr/>
          <a:lstStyle/>
          <a:p>
            <a:r>
              <a:rPr lang="en-GB" noProof="0"/>
              <a:t>LEA GLOBAL</a:t>
            </a:r>
          </a:p>
        </p:txBody>
      </p:sp>
      <p:sp>
        <p:nvSpPr>
          <p:cNvPr id="9" name="Slide Number Placeholder 8">
            <a:extLst>
              <a:ext uri="{FF2B5EF4-FFF2-40B4-BE49-F238E27FC236}">
                <a16:creationId xmlns:a16="http://schemas.microsoft.com/office/drawing/2014/main" id="{A950F5AD-6CA0-4A01-B76E-2C5F74AB978F}"/>
              </a:ext>
            </a:extLst>
          </p:cNvPr>
          <p:cNvSpPr>
            <a:spLocks noGrp="1"/>
          </p:cNvSpPr>
          <p:nvPr>
            <p:ph type="sldNum" sz="quarter" idx="12"/>
          </p:nvPr>
        </p:nvSpPr>
        <p:spPr/>
        <p:txBody>
          <a:bodyPr/>
          <a:lstStyle/>
          <a:p>
            <a:fld id="{0B868178-02AE-42FC-958D-6B8F13B60175}" type="slidenum">
              <a:rPr lang="en-GB" noProof="0" smtClean="0"/>
              <a:pPr/>
              <a:t>‹#›</a:t>
            </a:fld>
            <a:endParaRPr lang="en-GB" noProof="0"/>
          </a:p>
        </p:txBody>
      </p:sp>
      <p:sp>
        <p:nvSpPr>
          <p:cNvPr id="11" name="Text Placeholder 10">
            <a:extLst>
              <a:ext uri="{FF2B5EF4-FFF2-40B4-BE49-F238E27FC236}">
                <a16:creationId xmlns:a16="http://schemas.microsoft.com/office/drawing/2014/main" id="{220674EF-5323-36AC-6BB3-35063A88541E}"/>
              </a:ext>
            </a:extLst>
          </p:cNvPr>
          <p:cNvSpPr>
            <a:spLocks noGrp="1"/>
          </p:cNvSpPr>
          <p:nvPr>
            <p:ph type="body" sz="quarter" idx="13" hasCustomPrompt="1"/>
          </p:nvPr>
        </p:nvSpPr>
        <p:spPr>
          <a:xfrm>
            <a:off x="538163" y="1152000"/>
            <a:ext cx="11114088" cy="450000"/>
          </a:xfrm>
        </p:spPr>
        <p:txBody>
          <a:bodyPr/>
          <a:lstStyle>
            <a:lvl1pPr marL="0" indent="0">
              <a:buFontTx/>
              <a:buNone/>
              <a:defRPr sz="2650">
                <a:solidFill>
                  <a:schemeClr val="tx2"/>
                </a:solidFill>
                <a:latin typeface="+mj-lt"/>
              </a:defRPr>
            </a:lvl1pPr>
          </a:lstStyle>
          <a:p>
            <a:pPr lvl="0"/>
            <a:r>
              <a:rPr lang="en-US"/>
              <a:t>Click to insert subtitle</a:t>
            </a:r>
          </a:p>
        </p:txBody>
      </p:sp>
      <p:sp>
        <p:nvSpPr>
          <p:cNvPr id="5" name="Picture Placeholder 4">
            <a:extLst>
              <a:ext uri="{FF2B5EF4-FFF2-40B4-BE49-F238E27FC236}">
                <a16:creationId xmlns:a16="http://schemas.microsoft.com/office/drawing/2014/main" id="{8CAE3A82-BF60-043F-19DB-AEBBE76BAC1A}"/>
              </a:ext>
            </a:extLst>
          </p:cNvPr>
          <p:cNvSpPr>
            <a:spLocks noGrp="1"/>
          </p:cNvSpPr>
          <p:nvPr>
            <p:ph type="pic" sz="quarter" idx="14"/>
          </p:nvPr>
        </p:nvSpPr>
        <p:spPr>
          <a:xfrm>
            <a:off x="539750" y="2122200"/>
            <a:ext cx="657000" cy="657000"/>
          </a:xfrm>
        </p:spPr>
        <p:txBody>
          <a:bodyPr/>
          <a:lstStyle>
            <a:lvl1pPr>
              <a:defRPr sz="1200"/>
            </a:lvl1pPr>
          </a:lstStyle>
          <a:p>
            <a:r>
              <a:rPr lang="en-US"/>
              <a:t>Click icon to add picture</a:t>
            </a:r>
            <a:endParaRPr lang="en-GB"/>
          </a:p>
        </p:txBody>
      </p:sp>
      <p:sp>
        <p:nvSpPr>
          <p:cNvPr id="10" name="Text Placeholder 9">
            <a:extLst>
              <a:ext uri="{FF2B5EF4-FFF2-40B4-BE49-F238E27FC236}">
                <a16:creationId xmlns:a16="http://schemas.microsoft.com/office/drawing/2014/main" id="{1AF56DF2-A943-F81B-67D1-83613472AB79}"/>
              </a:ext>
            </a:extLst>
          </p:cNvPr>
          <p:cNvSpPr>
            <a:spLocks noGrp="1"/>
          </p:cNvSpPr>
          <p:nvPr>
            <p:ph type="body" sz="quarter" idx="15"/>
          </p:nvPr>
        </p:nvSpPr>
        <p:spPr>
          <a:xfrm>
            <a:off x="1331838" y="2214000"/>
            <a:ext cx="1733399" cy="450000"/>
          </a:xfrm>
        </p:spPr>
        <p:txBody>
          <a:bodyPr/>
          <a:lstStyle>
            <a:lvl1pPr>
              <a:lnSpc>
                <a:spcPct val="100000"/>
              </a:lnSpc>
              <a:defRPr sz="1500" b="1">
                <a:latin typeface="+mj-lt"/>
              </a:defRPr>
            </a:lvl1pPr>
          </a:lstStyle>
          <a:p>
            <a:pPr lvl="0"/>
            <a:r>
              <a:rPr lang="en-US"/>
              <a:t>Click to edit Master text styles</a:t>
            </a:r>
          </a:p>
        </p:txBody>
      </p:sp>
      <p:sp>
        <p:nvSpPr>
          <p:cNvPr id="12" name="Picture Placeholder 4">
            <a:extLst>
              <a:ext uri="{FF2B5EF4-FFF2-40B4-BE49-F238E27FC236}">
                <a16:creationId xmlns:a16="http://schemas.microsoft.com/office/drawing/2014/main" id="{597BD0EC-3868-4FBD-0026-D9AF18A979E7}"/>
              </a:ext>
            </a:extLst>
          </p:cNvPr>
          <p:cNvSpPr>
            <a:spLocks noGrp="1"/>
          </p:cNvSpPr>
          <p:nvPr>
            <p:ph type="pic" sz="quarter" idx="16"/>
          </p:nvPr>
        </p:nvSpPr>
        <p:spPr>
          <a:xfrm>
            <a:off x="9119758" y="2122200"/>
            <a:ext cx="657000" cy="657000"/>
          </a:xfrm>
        </p:spPr>
        <p:txBody>
          <a:bodyPr/>
          <a:lstStyle>
            <a:lvl1pPr>
              <a:defRPr sz="1200"/>
            </a:lvl1pPr>
          </a:lstStyle>
          <a:p>
            <a:r>
              <a:rPr lang="en-US"/>
              <a:t>Click icon to add picture</a:t>
            </a:r>
            <a:endParaRPr lang="en-GB"/>
          </a:p>
        </p:txBody>
      </p:sp>
      <p:sp>
        <p:nvSpPr>
          <p:cNvPr id="13" name="Text Placeholder 9">
            <a:extLst>
              <a:ext uri="{FF2B5EF4-FFF2-40B4-BE49-F238E27FC236}">
                <a16:creationId xmlns:a16="http://schemas.microsoft.com/office/drawing/2014/main" id="{41D96F56-872B-5798-B9BA-B767E05F6799}"/>
              </a:ext>
            </a:extLst>
          </p:cNvPr>
          <p:cNvSpPr>
            <a:spLocks noGrp="1"/>
          </p:cNvSpPr>
          <p:nvPr>
            <p:ph type="body" sz="quarter" idx="17"/>
          </p:nvPr>
        </p:nvSpPr>
        <p:spPr>
          <a:xfrm>
            <a:off x="9914486" y="2214000"/>
            <a:ext cx="1733457" cy="450000"/>
          </a:xfrm>
        </p:spPr>
        <p:txBody>
          <a:bodyPr/>
          <a:lstStyle>
            <a:lvl1pPr>
              <a:lnSpc>
                <a:spcPct val="100000"/>
              </a:lnSpc>
              <a:defRPr sz="1500" b="1">
                <a:latin typeface="+mj-lt"/>
              </a:defRPr>
            </a:lvl1pPr>
          </a:lstStyle>
          <a:p>
            <a:pPr lvl="0"/>
            <a:r>
              <a:rPr lang="en-US"/>
              <a:t>Click to edit Master text styles</a:t>
            </a:r>
          </a:p>
        </p:txBody>
      </p:sp>
      <p:sp>
        <p:nvSpPr>
          <p:cNvPr id="14" name="Picture Placeholder 4">
            <a:extLst>
              <a:ext uri="{FF2B5EF4-FFF2-40B4-BE49-F238E27FC236}">
                <a16:creationId xmlns:a16="http://schemas.microsoft.com/office/drawing/2014/main" id="{25FC30E1-684F-E661-A200-68AEEA543035}"/>
              </a:ext>
            </a:extLst>
          </p:cNvPr>
          <p:cNvSpPr>
            <a:spLocks noGrp="1"/>
          </p:cNvSpPr>
          <p:nvPr>
            <p:ph type="pic" sz="quarter" idx="18"/>
          </p:nvPr>
        </p:nvSpPr>
        <p:spPr>
          <a:xfrm>
            <a:off x="3395700" y="2122200"/>
            <a:ext cx="657000" cy="657000"/>
          </a:xfrm>
        </p:spPr>
        <p:txBody>
          <a:bodyPr/>
          <a:lstStyle>
            <a:lvl1pPr>
              <a:defRPr sz="1200"/>
            </a:lvl1pPr>
          </a:lstStyle>
          <a:p>
            <a:r>
              <a:rPr lang="en-US"/>
              <a:t>Click icon to add picture</a:t>
            </a:r>
            <a:endParaRPr lang="en-GB"/>
          </a:p>
        </p:txBody>
      </p:sp>
      <p:sp>
        <p:nvSpPr>
          <p:cNvPr id="15" name="Text Placeholder 9">
            <a:extLst>
              <a:ext uri="{FF2B5EF4-FFF2-40B4-BE49-F238E27FC236}">
                <a16:creationId xmlns:a16="http://schemas.microsoft.com/office/drawing/2014/main" id="{B11321E3-2BDF-7929-AED6-2D014942B0B2}"/>
              </a:ext>
            </a:extLst>
          </p:cNvPr>
          <p:cNvSpPr>
            <a:spLocks noGrp="1"/>
          </p:cNvSpPr>
          <p:nvPr>
            <p:ph type="body" sz="quarter" idx="19"/>
          </p:nvPr>
        </p:nvSpPr>
        <p:spPr>
          <a:xfrm>
            <a:off x="4187788" y="2214000"/>
            <a:ext cx="1733400" cy="450000"/>
          </a:xfrm>
        </p:spPr>
        <p:txBody>
          <a:bodyPr/>
          <a:lstStyle>
            <a:lvl1pPr>
              <a:lnSpc>
                <a:spcPct val="100000"/>
              </a:lnSpc>
              <a:defRPr sz="1500" b="1">
                <a:latin typeface="+mj-lt"/>
              </a:defRPr>
            </a:lvl1pPr>
          </a:lstStyle>
          <a:p>
            <a:pPr lvl="0"/>
            <a:r>
              <a:rPr lang="en-US"/>
              <a:t>Click to edit Master text styles</a:t>
            </a:r>
          </a:p>
        </p:txBody>
      </p:sp>
      <p:cxnSp>
        <p:nvCxnSpPr>
          <p:cNvPr id="17" name="Straight Connector 16">
            <a:extLst>
              <a:ext uri="{FF2B5EF4-FFF2-40B4-BE49-F238E27FC236}">
                <a16:creationId xmlns:a16="http://schemas.microsoft.com/office/drawing/2014/main" id="{472F5595-521B-E947-30DA-A5079B8E80D8}"/>
              </a:ext>
            </a:extLst>
          </p:cNvPr>
          <p:cNvCxnSpPr>
            <a:cxnSpLocks/>
          </p:cNvCxnSpPr>
          <p:nvPr userDrawn="1"/>
        </p:nvCxnSpPr>
        <p:spPr>
          <a:xfrm>
            <a:off x="3250800" y="2114550"/>
            <a:ext cx="0" cy="40140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07FB656-0CF6-7346-DBE6-147F1AFE4D66}"/>
              </a:ext>
            </a:extLst>
          </p:cNvPr>
          <p:cNvCxnSpPr>
            <a:cxnSpLocks/>
          </p:cNvCxnSpPr>
          <p:nvPr userDrawn="1"/>
        </p:nvCxnSpPr>
        <p:spPr>
          <a:xfrm>
            <a:off x="8960400" y="2122200"/>
            <a:ext cx="0" cy="40140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Text Placeholder 21">
            <a:extLst>
              <a:ext uri="{FF2B5EF4-FFF2-40B4-BE49-F238E27FC236}">
                <a16:creationId xmlns:a16="http://schemas.microsoft.com/office/drawing/2014/main" id="{E77C3FB2-90A8-2A9D-6B49-6902B69C27AA}"/>
              </a:ext>
            </a:extLst>
          </p:cNvPr>
          <p:cNvSpPr>
            <a:spLocks noGrp="1"/>
          </p:cNvSpPr>
          <p:nvPr>
            <p:ph type="body" sz="quarter" idx="22"/>
          </p:nvPr>
        </p:nvSpPr>
        <p:spPr>
          <a:xfrm>
            <a:off x="540000" y="1530000"/>
            <a:ext cx="11111706" cy="215900"/>
          </a:xfrm>
        </p:spPr>
        <p:txBody>
          <a:bodyPr/>
          <a:lstStyle>
            <a:lvl1pPr>
              <a:defRPr sz="1200"/>
            </a:lvl1pPr>
          </a:lstStyle>
          <a:p>
            <a:pPr lvl="0"/>
            <a:r>
              <a:rPr lang="en-US"/>
              <a:t>Click to edit Master text styles</a:t>
            </a:r>
          </a:p>
        </p:txBody>
      </p:sp>
      <p:cxnSp>
        <p:nvCxnSpPr>
          <p:cNvPr id="6" name="Straight Connector 5">
            <a:extLst>
              <a:ext uri="{FF2B5EF4-FFF2-40B4-BE49-F238E27FC236}">
                <a16:creationId xmlns:a16="http://schemas.microsoft.com/office/drawing/2014/main" id="{FA3A52B4-F85A-AF4E-EACE-F184D762F61F}"/>
              </a:ext>
            </a:extLst>
          </p:cNvPr>
          <p:cNvCxnSpPr/>
          <p:nvPr userDrawn="1"/>
        </p:nvCxnSpPr>
        <p:spPr>
          <a:xfrm>
            <a:off x="6096160" y="2122200"/>
            <a:ext cx="0" cy="40140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Picture Placeholder 4">
            <a:extLst>
              <a:ext uri="{FF2B5EF4-FFF2-40B4-BE49-F238E27FC236}">
                <a16:creationId xmlns:a16="http://schemas.microsoft.com/office/drawing/2014/main" id="{71DE11DA-8BFE-86B2-7924-527FD31B51F2}"/>
              </a:ext>
            </a:extLst>
          </p:cNvPr>
          <p:cNvSpPr>
            <a:spLocks noGrp="1"/>
          </p:cNvSpPr>
          <p:nvPr>
            <p:ph type="pic" sz="quarter" idx="23"/>
          </p:nvPr>
        </p:nvSpPr>
        <p:spPr>
          <a:xfrm>
            <a:off x="6240016" y="2122200"/>
            <a:ext cx="657000" cy="657000"/>
          </a:xfrm>
        </p:spPr>
        <p:txBody>
          <a:bodyPr/>
          <a:lstStyle>
            <a:lvl1pPr>
              <a:defRPr sz="1200"/>
            </a:lvl1pPr>
          </a:lstStyle>
          <a:p>
            <a:r>
              <a:rPr lang="en-US"/>
              <a:t>Click icon to add picture</a:t>
            </a:r>
            <a:endParaRPr lang="en-GB"/>
          </a:p>
        </p:txBody>
      </p:sp>
      <p:sp>
        <p:nvSpPr>
          <p:cNvPr id="25" name="Text Placeholder 9">
            <a:extLst>
              <a:ext uri="{FF2B5EF4-FFF2-40B4-BE49-F238E27FC236}">
                <a16:creationId xmlns:a16="http://schemas.microsoft.com/office/drawing/2014/main" id="{AED002A4-133D-4D0F-A7E7-095ECD61C5E0}"/>
              </a:ext>
            </a:extLst>
          </p:cNvPr>
          <p:cNvSpPr>
            <a:spLocks noGrp="1"/>
          </p:cNvSpPr>
          <p:nvPr>
            <p:ph type="body" sz="quarter" idx="24"/>
          </p:nvPr>
        </p:nvSpPr>
        <p:spPr>
          <a:xfrm>
            <a:off x="7032398" y="2214000"/>
            <a:ext cx="1733400" cy="450000"/>
          </a:xfrm>
        </p:spPr>
        <p:txBody>
          <a:bodyPr/>
          <a:lstStyle>
            <a:lvl1pPr>
              <a:lnSpc>
                <a:spcPct val="100000"/>
              </a:lnSpc>
              <a:defRPr sz="1500" b="1">
                <a:latin typeface="+mj-lt"/>
              </a:defRPr>
            </a:lvl1pPr>
          </a:lstStyle>
          <a:p>
            <a:pPr lvl="0"/>
            <a:r>
              <a:rPr lang="en-US"/>
              <a:t>Click to edit Master text styles</a:t>
            </a:r>
          </a:p>
        </p:txBody>
      </p:sp>
      <p:sp>
        <p:nvSpPr>
          <p:cNvPr id="16" name="Content Placeholder 2">
            <a:extLst>
              <a:ext uri="{FF2B5EF4-FFF2-40B4-BE49-F238E27FC236}">
                <a16:creationId xmlns:a16="http://schemas.microsoft.com/office/drawing/2014/main" id="{273C7F94-9121-436F-6B23-E3C6FFA4A7BB}"/>
              </a:ext>
            </a:extLst>
          </p:cNvPr>
          <p:cNvSpPr>
            <a:spLocks noGrp="1"/>
          </p:cNvSpPr>
          <p:nvPr>
            <p:ph idx="26"/>
          </p:nvPr>
        </p:nvSpPr>
        <p:spPr>
          <a:xfrm>
            <a:off x="3398400" y="3897000"/>
            <a:ext cx="2610000" cy="2267262"/>
          </a:xfrm>
        </p:spPr>
        <p:txBody>
          <a:bodyPr/>
          <a:lstStyle>
            <a:lvl1pPr>
              <a:defRPr sz="1200">
                <a:latin typeface="+mj-lt"/>
              </a:defRPr>
            </a:lvl1pPr>
            <a:lvl2pPr marL="126000" indent="-126000">
              <a:lnSpc>
                <a:spcPct val="100000"/>
              </a:lnSpc>
              <a:spcAft>
                <a:spcPts val="600"/>
              </a:spcAft>
              <a:defRPr sz="1200">
                <a:latin typeface="+mj-lt"/>
              </a:defRPr>
            </a:lvl2pPr>
            <a:lvl3pPr marL="270000" indent="-126000">
              <a:defRPr sz="1000"/>
            </a:lvl3pPr>
            <a:lvl4pPr marL="396000" indent="-126000">
              <a:defRPr sz="1000"/>
            </a:lvl4pPr>
            <a:lvl5pPr marL="540000" indent="-126000">
              <a:defRPr sz="10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1" name="Content Placeholder 2">
            <a:extLst>
              <a:ext uri="{FF2B5EF4-FFF2-40B4-BE49-F238E27FC236}">
                <a16:creationId xmlns:a16="http://schemas.microsoft.com/office/drawing/2014/main" id="{57897409-3FAB-9862-6747-359536456E21}"/>
              </a:ext>
            </a:extLst>
          </p:cNvPr>
          <p:cNvSpPr>
            <a:spLocks noGrp="1"/>
          </p:cNvSpPr>
          <p:nvPr>
            <p:ph idx="27"/>
          </p:nvPr>
        </p:nvSpPr>
        <p:spPr>
          <a:xfrm>
            <a:off x="6240016" y="3897000"/>
            <a:ext cx="2610000" cy="2294263"/>
          </a:xfrm>
        </p:spPr>
        <p:txBody>
          <a:bodyPr/>
          <a:lstStyle>
            <a:lvl1pPr>
              <a:defRPr sz="1200">
                <a:latin typeface="+mj-lt"/>
              </a:defRPr>
            </a:lvl1pPr>
            <a:lvl2pPr marL="126000" indent="-126000">
              <a:lnSpc>
                <a:spcPct val="100000"/>
              </a:lnSpc>
              <a:spcAft>
                <a:spcPts val="600"/>
              </a:spcAft>
              <a:defRPr sz="1200">
                <a:latin typeface="+mj-lt"/>
              </a:defRPr>
            </a:lvl2pPr>
            <a:lvl3pPr marL="270000" indent="-126000">
              <a:defRPr sz="1000"/>
            </a:lvl3pPr>
            <a:lvl4pPr marL="396000" indent="-126000">
              <a:defRPr sz="1000"/>
            </a:lvl4pPr>
            <a:lvl5pPr marL="540000" indent="-126000">
              <a:defRPr sz="10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3" name="Content Placeholder 2">
            <a:extLst>
              <a:ext uri="{FF2B5EF4-FFF2-40B4-BE49-F238E27FC236}">
                <a16:creationId xmlns:a16="http://schemas.microsoft.com/office/drawing/2014/main" id="{C719D4A3-B948-4661-158A-E7C2D0407AE3}"/>
              </a:ext>
            </a:extLst>
          </p:cNvPr>
          <p:cNvSpPr>
            <a:spLocks noGrp="1"/>
          </p:cNvSpPr>
          <p:nvPr>
            <p:ph idx="28"/>
          </p:nvPr>
        </p:nvSpPr>
        <p:spPr>
          <a:xfrm>
            <a:off x="9119758" y="3897000"/>
            <a:ext cx="2520000" cy="2294263"/>
          </a:xfrm>
        </p:spPr>
        <p:txBody>
          <a:bodyPr/>
          <a:lstStyle>
            <a:lvl1pPr>
              <a:defRPr sz="1200">
                <a:latin typeface="+mj-lt"/>
              </a:defRPr>
            </a:lvl1pPr>
            <a:lvl2pPr marL="126000" indent="-126000">
              <a:lnSpc>
                <a:spcPct val="100000"/>
              </a:lnSpc>
              <a:spcAft>
                <a:spcPts val="600"/>
              </a:spcAft>
              <a:defRPr sz="1200">
                <a:latin typeface="+mj-lt"/>
              </a:defRPr>
            </a:lvl2pPr>
            <a:lvl3pPr marL="270000" indent="-126000">
              <a:defRPr sz="1000"/>
            </a:lvl3pPr>
            <a:lvl4pPr marL="396000" indent="-126000">
              <a:defRPr sz="1000"/>
            </a:lvl4pPr>
            <a:lvl5pPr marL="540000" indent="-126000">
              <a:defRPr sz="10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3451602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ic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540000" y="4140001"/>
            <a:ext cx="4590000" cy="2024262"/>
          </a:xfrm>
        </p:spPr>
        <p:txBody>
          <a:bodyPr/>
          <a:lstStyle>
            <a:lvl1pPr>
              <a:lnSpc>
                <a:spcPct val="100000"/>
              </a:lnSpc>
              <a:spcAft>
                <a:spcPts val="600"/>
              </a:spcAft>
              <a:defRPr sz="2450">
                <a:latin typeface="Red Hat Display" panose="02010303040201060303" pitchFamily="2" charset="0"/>
                <a:ea typeface="Red Hat Display" panose="02010303040201060303" pitchFamily="2" charset="0"/>
                <a:cs typeface="Red Hat Display" panose="02010303040201060303" pitchFamily="2" charset="0"/>
              </a:defRPr>
            </a:lvl1pPr>
            <a:lvl2pPr>
              <a:lnSpc>
                <a:spcPct val="100000"/>
              </a:lnSpc>
              <a:spcAft>
                <a:spcPts val="600"/>
              </a:spcAft>
              <a:defRPr sz="2450">
                <a:latin typeface="Red Hat Display" panose="02010303040201060303" pitchFamily="2" charset="0"/>
                <a:ea typeface="Red Hat Display" panose="02010303040201060303" pitchFamily="2" charset="0"/>
                <a:cs typeface="Red Hat Display" panose="02010303040201060303" pitchFamily="2" charset="0"/>
              </a:defRPr>
            </a:lvl2pPr>
            <a:lvl3pPr>
              <a:defRPr sz="1800">
                <a:latin typeface="Red Hat Display" panose="02010303040201060303" pitchFamily="2" charset="0"/>
                <a:ea typeface="Red Hat Display" panose="02010303040201060303" pitchFamily="2" charset="0"/>
                <a:cs typeface="Red Hat Display" panose="02010303040201060303" pitchFamily="2" charset="0"/>
              </a:defRPr>
            </a:lvl3pPr>
            <a:lvl4pPr>
              <a:defRPr sz="1800">
                <a:latin typeface="Red Hat Display" panose="02010303040201060303" pitchFamily="2" charset="0"/>
                <a:ea typeface="Red Hat Display" panose="02010303040201060303" pitchFamily="2" charset="0"/>
                <a:cs typeface="Red Hat Display" panose="02010303040201060303" pitchFamily="2" charset="0"/>
              </a:defRPr>
            </a:lvl4pPr>
            <a:lvl5pPr>
              <a:defRPr sz="1800">
                <a:latin typeface="Red Hat Display" panose="02010303040201060303" pitchFamily="2" charset="0"/>
                <a:ea typeface="Red Hat Display" panose="02010303040201060303" pitchFamily="2" charset="0"/>
                <a:cs typeface="Red Hat Display" panose="02010303040201060303" pitchFamily="2" charset="0"/>
              </a:defRPr>
            </a:lvl5pPr>
            <a:lvl6pPr>
              <a:defRPr sz="900"/>
            </a:lvl6pPr>
            <a:lvl7pPr>
              <a:defRPr sz="900"/>
            </a:lvl7pPr>
            <a:lvl8pPr>
              <a:defRPr sz="900"/>
            </a:lvl8pPr>
            <a:lvl9pPr>
              <a:defRPr sz="9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a:xfrm>
            <a:off x="6120000" y="4140000"/>
            <a:ext cx="4590000" cy="2025000"/>
          </a:xfrm>
        </p:spPr>
        <p:txBody>
          <a:bodyPr/>
          <a:lstStyle>
            <a:lvl1pPr>
              <a:lnSpc>
                <a:spcPct val="100000"/>
              </a:lnSpc>
              <a:spcAft>
                <a:spcPts val="600"/>
              </a:spcAft>
              <a:defRPr sz="2450">
                <a:latin typeface="Red Hat Display" panose="02010303040201060303" pitchFamily="2" charset="0"/>
                <a:ea typeface="Red Hat Display" panose="02010303040201060303" pitchFamily="2" charset="0"/>
                <a:cs typeface="Red Hat Display" panose="02010303040201060303" pitchFamily="2" charset="0"/>
              </a:defRPr>
            </a:lvl1pPr>
            <a:lvl2pPr>
              <a:lnSpc>
                <a:spcPct val="100000"/>
              </a:lnSpc>
              <a:spcAft>
                <a:spcPts val="600"/>
              </a:spcAft>
              <a:defRPr sz="2450">
                <a:latin typeface="Red Hat Display" panose="02010303040201060303" pitchFamily="2" charset="0"/>
                <a:ea typeface="Red Hat Display" panose="02010303040201060303" pitchFamily="2" charset="0"/>
                <a:cs typeface="Red Hat Display" panose="02010303040201060303" pitchFamily="2" charset="0"/>
              </a:defRPr>
            </a:lvl2pPr>
            <a:lvl3pPr>
              <a:defRPr sz="1800">
                <a:latin typeface="Red Hat Display" panose="02010303040201060303" pitchFamily="2" charset="0"/>
                <a:ea typeface="Red Hat Display" panose="02010303040201060303" pitchFamily="2" charset="0"/>
                <a:cs typeface="Red Hat Display" panose="02010303040201060303" pitchFamily="2" charset="0"/>
              </a:defRPr>
            </a:lvl3pPr>
            <a:lvl4pPr>
              <a:defRPr sz="1800">
                <a:latin typeface="Red Hat Display" panose="02010303040201060303" pitchFamily="2" charset="0"/>
                <a:ea typeface="Red Hat Display" panose="02010303040201060303" pitchFamily="2" charset="0"/>
                <a:cs typeface="Red Hat Display" panose="02010303040201060303" pitchFamily="2" charset="0"/>
              </a:defRPr>
            </a:lvl4pPr>
            <a:lvl5pPr>
              <a:defRPr sz="1800">
                <a:latin typeface="Red Hat Display" panose="02010303040201060303" pitchFamily="2" charset="0"/>
                <a:ea typeface="Red Hat Display" panose="02010303040201060303" pitchFamily="2" charset="0"/>
                <a:cs typeface="Red Hat Display" panose="02010303040201060303" pitchFamily="2" charset="0"/>
              </a:defRPr>
            </a:lvl5pPr>
            <a:lvl6pPr>
              <a:defRPr sz="900"/>
            </a:lvl6pPr>
            <a:lvl7pPr>
              <a:defRPr sz="900"/>
            </a:lvl7pPr>
            <a:lvl8pPr>
              <a:defRPr sz="900"/>
            </a:lvl8pPr>
            <a:lvl9pPr>
              <a:defRPr sz="9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Date Placeholder 4"/>
          <p:cNvSpPr>
            <a:spLocks noGrp="1"/>
          </p:cNvSpPr>
          <p:nvPr>
            <p:ph type="dt" sz="half" idx="10"/>
          </p:nvPr>
        </p:nvSpPr>
        <p:spPr/>
        <p:txBody>
          <a:bodyPr/>
          <a:lstStyle/>
          <a:p>
            <a:fld id="{93CA348E-D2C7-429D-BCE1-E26CDADD9860}" type="datetime1">
              <a:rPr lang="en-GB" noProof="0" smtClean="0"/>
              <a:t>13/04/2023</a:t>
            </a:fld>
            <a:endParaRPr lang="en-GB" noProof="0"/>
          </a:p>
        </p:txBody>
      </p:sp>
      <p:sp>
        <p:nvSpPr>
          <p:cNvPr id="6" name="Footer Placeholder 5"/>
          <p:cNvSpPr>
            <a:spLocks noGrp="1"/>
          </p:cNvSpPr>
          <p:nvPr>
            <p:ph type="ftr" sz="quarter" idx="11"/>
          </p:nvPr>
        </p:nvSpPr>
        <p:spPr/>
        <p:txBody>
          <a:bodyPr/>
          <a:lstStyle/>
          <a:p>
            <a:r>
              <a:rPr lang="en-GB" noProof="0"/>
              <a:t>LEA GLOBAL</a:t>
            </a:r>
          </a:p>
        </p:txBody>
      </p:sp>
      <p:sp>
        <p:nvSpPr>
          <p:cNvPr id="7" name="Slide Number Placeholder 6"/>
          <p:cNvSpPr>
            <a:spLocks noGrp="1"/>
          </p:cNvSpPr>
          <p:nvPr>
            <p:ph type="sldNum" sz="quarter" idx="12"/>
          </p:nvPr>
        </p:nvSpPr>
        <p:spPr/>
        <p:txBody>
          <a:bodyPr/>
          <a:lstStyle/>
          <a:p>
            <a:fld id="{0B868178-02AE-42FC-958D-6B8F13B60175}" type="slidenum">
              <a:rPr lang="en-GB" noProof="0" smtClean="0"/>
              <a:t>‹#›</a:t>
            </a:fld>
            <a:endParaRPr lang="en-GB" noProof="0"/>
          </a:p>
        </p:txBody>
      </p:sp>
      <p:cxnSp>
        <p:nvCxnSpPr>
          <p:cNvPr id="8" name="Straight Connector 7">
            <a:extLst>
              <a:ext uri="{FF2B5EF4-FFF2-40B4-BE49-F238E27FC236}">
                <a16:creationId xmlns:a16="http://schemas.microsoft.com/office/drawing/2014/main" id="{4FD07270-6525-0349-583E-DD810A6466F0}"/>
              </a:ext>
            </a:extLst>
          </p:cNvPr>
          <p:cNvCxnSpPr/>
          <p:nvPr userDrawn="1"/>
        </p:nvCxnSpPr>
        <p:spPr>
          <a:xfrm>
            <a:off x="540000" y="3834000"/>
            <a:ext cx="4590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D85FBC8-64FD-06F1-F036-75CF7A93F44F}"/>
              </a:ext>
            </a:extLst>
          </p:cNvPr>
          <p:cNvCxnSpPr/>
          <p:nvPr userDrawn="1"/>
        </p:nvCxnSpPr>
        <p:spPr>
          <a:xfrm>
            <a:off x="6120000" y="3834000"/>
            <a:ext cx="4590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3173F9AE-E0E0-76E3-30A6-550E983A7E79}"/>
              </a:ext>
            </a:extLst>
          </p:cNvPr>
          <p:cNvSpPr>
            <a:spLocks noGrp="1"/>
          </p:cNvSpPr>
          <p:nvPr>
            <p:ph type="pic" sz="quarter" idx="13"/>
          </p:nvPr>
        </p:nvSpPr>
        <p:spPr>
          <a:xfrm>
            <a:off x="540000" y="1800000"/>
            <a:ext cx="1134000" cy="1107000"/>
          </a:xfrm>
        </p:spPr>
        <p:txBody>
          <a:bodyPr/>
          <a:lstStyle>
            <a:lvl1pPr>
              <a:defRPr sz="1200"/>
            </a:lvl1pPr>
          </a:lstStyle>
          <a:p>
            <a:r>
              <a:rPr lang="en-US"/>
              <a:t>Click icon to add picture</a:t>
            </a:r>
            <a:endParaRPr lang="en-GB"/>
          </a:p>
        </p:txBody>
      </p:sp>
      <p:sp>
        <p:nvSpPr>
          <p:cNvPr id="12" name="Picture Placeholder 10">
            <a:extLst>
              <a:ext uri="{FF2B5EF4-FFF2-40B4-BE49-F238E27FC236}">
                <a16:creationId xmlns:a16="http://schemas.microsoft.com/office/drawing/2014/main" id="{E082F626-678C-007C-4043-C569C6386DD4}"/>
              </a:ext>
            </a:extLst>
          </p:cNvPr>
          <p:cNvSpPr>
            <a:spLocks noGrp="1"/>
          </p:cNvSpPr>
          <p:nvPr>
            <p:ph type="pic" sz="quarter" idx="14"/>
          </p:nvPr>
        </p:nvSpPr>
        <p:spPr>
          <a:xfrm>
            <a:off x="6120000" y="1800000"/>
            <a:ext cx="1134000" cy="1107000"/>
          </a:xfrm>
        </p:spPr>
        <p:txBody>
          <a:bodyPr/>
          <a:lstStyle>
            <a:lvl1pPr>
              <a:defRPr sz="1200"/>
            </a:lvl1pPr>
          </a:lstStyle>
          <a:p>
            <a:r>
              <a:rPr lang="en-US"/>
              <a:t>Click icon to add picture</a:t>
            </a:r>
            <a:endParaRPr lang="en-GB"/>
          </a:p>
        </p:txBody>
      </p:sp>
      <p:sp>
        <p:nvSpPr>
          <p:cNvPr id="14" name="Text Placeholder 13">
            <a:extLst>
              <a:ext uri="{FF2B5EF4-FFF2-40B4-BE49-F238E27FC236}">
                <a16:creationId xmlns:a16="http://schemas.microsoft.com/office/drawing/2014/main" id="{8AF5CF55-7ECC-DFEE-258B-1FD9A0DD90A1}"/>
              </a:ext>
            </a:extLst>
          </p:cNvPr>
          <p:cNvSpPr>
            <a:spLocks noGrp="1"/>
          </p:cNvSpPr>
          <p:nvPr>
            <p:ph type="body" sz="quarter" idx="15"/>
          </p:nvPr>
        </p:nvSpPr>
        <p:spPr>
          <a:xfrm>
            <a:off x="539750" y="3321000"/>
            <a:ext cx="4590000" cy="638969"/>
          </a:xfrm>
        </p:spPr>
        <p:txBody>
          <a:bodyPr/>
          <a:lstStyle>
            <a:lvl1pPr>
              <a:defRPr b="1">
                <a:solidFill>
                  <a:schemeClr val="tx2"/>
                </a:solidFill>
                <a:latin typeface="Red Hat Display" panose="02010303040201060303" pitchFamily="2" charset="0"/>
                <a:ea typeface="Red Hat Display" panose="02010303040201060303" pitchFamily="2" charset="0"/>
                <a:cs typeface="Red Hat Display" panose="02010303040201060303" pitchFamily="2" charset="0"/>
              </a:defRPr>
            </a:lvl1pPr>
          </a:lstStyle>
          <a:p>
            <a:pPr lvl="0"/>
            <a:r>
              <a:rPr lang="en-US"/>
              <a:t>Click to edit Master text styles</a:t>
            </a:r>
          </a:p>
        </p:txBody>
      </p:sp>
      <p:sp>
        <p:nvSpPr>
          <p:cNvPr id="15" name="Text Placeholder 13">
            <a:extLst>
              <a:ext uri="{FF2B5EF4-FFF2-40B4-BE49-F238E27FC236}">
                <a16:creationId xmlns:a16="http://schemas.microsoft.com/office/drawing/2014/main" id="{EE67DA67-15E7-DF24-2F36-B572AE2842AB}"/>
              </a:ext>
            </a:extLst>
          </p:cNvPr>
          <p:cNvSpPr>
            <a:spLocks noGrp="1"/>
          </p:cNvSpPr>
          <p:nvPr>
            <p:ph type="body" sz="quarter" idx="16"/>
          </p:nvPr>
        </p:nvSpPr>
        <p:spPr>
          <a:xfrm>
            <a:off x="6120000" y="3321000"/>
            <a:ext cx="4590000" cy="638969"/>
          </a:xfrm>
        </p:spPr>
        <p:txBody>
          <a:bodyPr/>
          <a:lstStyle>
            <a:lvl1pPr>
              <a:defRPr b="1">
                <a:solidFill>
                  <a:schemeClr val="tx2"/>
                </a:solidFill>
                <a:latin typeface="Red Hat Display" panose="02010303040201060303" pitchFamily="2" charset="0"/>
                <a:ea typeface="Red Hat Display" panose="02010303040201060303" pitchFamily="2" charset="0"/>
                <a:cs typeface="Red Hat Display" panose="02010303040201060303" pitchFamily="2" charset="0"/>
              </a:defRPr>
            </a:lvl1pPr>
          </a:lstStyle>
          <a:p>
            <a:pPr lvl="0"/>
            <a:r>
              <a:rPr lang="en-US"/>
              <a:t>Click to edit Master text styles</a:t>
            </a:r>
          </a:p>
        </p:txBody>
      </p:sp>
    </p:spTree>
    <p:extLst>
      <p:ext uri="{BB962C8B-B14F-4D97-AF65-F5344CB8AC3E}">
        <p14:creationId xmlns:p14="http://schemas.microsoft.com/office/powerpoint/2010/main" val="17721355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x icons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540000" y="2657943"/>
            <a:ext cx="3240000" cy="804042"/>
          </a:xfrm>
        </p:spPr>
        <p:txBody>
          <a:bodyPr/>
          <a:lstStyle>
            <a:lvl1pPr>
              <a:defRPr sz="1850" b="1">
                <a:solidFill>
                  <a:schemeClr val="tx2"/>
                </a:solidFill>
                <a:latin typeface="Red Hat Display" panose="02010303040201060303" pitchFamily="2" charset="0"/>
                <a:ea typeface="Red Hat Display" panose="02010303040201060303" pitchFamily="2" charset="0"/>
                <a:cs typeface="Red Hat Display" panose="02010303040201060303" pitchFamily="2" charset="0"/>
              </a:defRPr>
            </a:lvl1pPr>
            <a:lvl2pPr marL="0" indent="0">
              <a:buFontTx/>
              <a:buNone/>
              <a:defRPr sz="1850">
                <a:solidFill>
                  <a:schemeClr val="tx1"/>
                </a:solidFill>
                <a:latin typeface="+mj-lt"/>
              </a:defRPr>
            </a:lvl2pPr>
            <a:lvl3pPr marL="0" indent="0">
              <a:buFontTx/>
              <a:buNone/>
              <a:defRPr sz="1400">
                <a:latin typeface="+mj-lt"/>
              </a:defRPr>
            </a:lvl3pPr>
            <a:lvl4pPr marL="540000" indent="0">
              <a:buNone/>
              <a:defRPr sz="1400">
                <a:latin typeface="+mj-lt"/>
              </a:defRPr>
            </a:lvl4pPr>
            <a:lvl5pPr>
              <a:defRPr sz="1400">
                <a:latin typeface="+mj-lt"/>
              </a:defRPr>
            </a:lvl5pPr>
            <a:lvl6pPr>
              <a:defRPr sz="900"/>
            </a:lvl6pPr>
            <a:lvl7pPr>
              <a:defRPr sz="900"/>
            </a:lvl7pPr>
            <a:lvl8pPr>
              <a:defRPr sz="900"/>
            </a:lvl8pPr>
            <a:lvl9pPr>
              <a:defRPr sz="900"/>
            </a:lvl9pPr>
          </a:lstStyle>
          <a:p>
            <a:pPr lvl="0"/>
            <a:r>
              <a:rPr lang="en-US" noProof="0"/>
              <a:t>Click to edit Master text styles</a:t>
            </a:r>
          </a:p>
          <a:p>
            <a:pPr lvl="1"/>
            <a:r>
              <a:rPr lang="en-US" noProof="0"/>
              <a:t>Second level</a:t>
            </a:r>
          </a:p>
          <a:p>
            <a:pPr lvl="2"/>
            <a:r>
              <a:rPr lang="en-US" noProof="0"/>
              <a:t>Third level</a:t>
            </a:r>
          </a:p>
        </p:txBody>
      </p:sp>
      <p:sp>
        <p:nvSpPr>
          <p:cNvPr id="5" name="Date Placeholder 4"/>
          <p:cNvSpPr>
            <a:spLocks noGrp="1"/>
          </p:cNvSpPr>
          <p:nvPr>
            <p:ph type="dt" sz="half" idx="10"/>
          </p:nvPr>
        </p:nvSpPr>
        <p:spPr/>
        <p:txBody>
          <a:bodyPr/>
          <a:lstStyle/>
          <a:p>
            <a:fld id="{7D3C75DC-7C41-4B50-90FE-ADDFD0EC2ACB}" type="datetime1">
              <a:rPr lang="en-GB" noProof="0" smtClean="0"/>
              <a:t>13/04/2023</a:t>
            </a:fld>
            <a:endParaRPr lang="en-GB" noProof="0"/>
          </a:p>
        </p:txBody>
      </p:sp>
      <p:sp>
        <p:nvSpPr>
          <p:cNvPr id="6" name="Footer Placeholder 5"/>
          <p:cNvSpPr>
            <a:spLocks noGrp="1"/>
          </p:cNvSpPr>
          <p:nvPr>
            <p:ph type="ftr" sz="quarter" idx="11"/>
          </p:nvPr>
        </p:nvSpPr>
        <p:spPr/>
        <p:txBody>
          <a:bodyPr/>
          <a:lstStyle/>
          <a:p>
            <a:r>
              <a:rPr lang="en-GB" noProof="0"/>
              <a:t>LEA GLOBAL</a:t>
            </a:r>
          </a:p>
        </p:txBody>
      </p:sp>
      <p:sp>
        <p:nvSpPr>
          <p:cNvPr id="7" name="Slide Number Placeholder 6"/>
          <p:cNvSpPr>
            <a:spLocks noGrp="1"/>
          </p:cNvSpPr>
          <p:nvPr>
            <p:ph type="sldNum" sz="quarter" idx="12"/>
          </p:nvPr>
        </p:nvSpPr>
        <p:spPr/>
        <p:txBody>
          <a:bodyPr/>
          <a:lstStyle/>
          <a:p>
            <a:fld id="{0B868178-02AE-42FC-958D-6B8F13B60175}" type="slidenum">
              <a:rPr lang="en-GB" noProof="0" smtClean="0"/>
              <a:t>‹#›</a:t>
            </a:fld>
            <a:endParaRPr lang="en-GB" noProof="0"/>
          </a:p>
        </p:txBody>
      </p:sp>
      <p:cxnSp>
        <p:nvCxnSpPr>
          <p:cNvPr id="8" name="Straight Connector 7">
            <a:extLst>
              <a:ext uri="{FF2B5EF4-FFF2-40B4-BE49-F238E27FC236}">
                <a16:creationId xmlns:a16="http://schemas.microsoft.com/office/drawing/2014/main" id="{4FD07270-6525-0349-583E-DD810A6466F0}"/>
              </a:ext>
            </a:extLst>
          </p:cNvPr>
          <p:cNvCxnSpPr/>
          <p:nvPr userDrawn="1"/>
        </p:nvCxnSpPr>
        <p:spPr>
          <a:xfrm>
            <a:off x="531685" y="2564904"/>
            <a:ext cx="1111320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D85FBC8-64FD-06F1-F036-75CF7A93F44F}"/>
              </a:ext>
            </a:extLst>
          </p:cNvPr>
          <p:cNvCxnSpPr>
            <a:cxnSpLocks/>
          </p:cNvCxnSpPr>
          <p:nvPr userDrawn="1"/>
        </p:nvCxnSpPr>
        <p:spPr>
          <a:xfrm flipV="1">
            <a:off x="539750" y="5193196"/>
            <a:ext cx="1111320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3173F9AE-E0E0-76E3-30A6-550E983A7E79}"/>
              </a:ext>
            </a:extLst>
          </p:cNvPr>
          <p:cNvSpPr>
            <a:spLocks noGrp="1"/>
          </p:cNvSpPr>
          <p:nvPr>
            <p:ph type="pic" sz="quarter" idx="13"/>
          </p:nvPr>
        </p:nvSpPr>
        <p:spPr>
          <a:xfrm>
            <a:off x="540000" y="1301059"/>
            <a:ext cx="1800000" cy="1080000"/>
          </a:xfrm>
        </p:spPr>
        <p:txBody>
          <a:bodyPr/>
          <a:lstStyle>
            <a:lvl1pPr>
              <a:defRPr sz="1200"/>
            </a:lvl1pPr>
          </a:lstStyle>
          <a:p>
            <a:r>
              <a:rPr lang="en-US"/>
              <a:t>Click icon to add picture</a:t>
            </a:r>
            <a:endParaRPr lang="en-GB"/>
          </a:p>
        </p:txBody>
      </p:sp>
      <p:sp>
        <p:nvSpPr>
          <p:cNvPr id="12" name="Picture Placeholder 10">
            <a:extLst>
              <a:ext uri="{FF2B5EF4-FFF2-40B4-BE49-F238E27FC236}">
                <a16:creationId xmlns:a16="http://schemas.microsoft.com/office/drawing/2014/main" id="{E082F626-678C-007C-4043-C569C6386DD4}"/>
              </a:ext>
            </a:extLst>
          </p:cNvPr>
          <p:cNvSpPr>
            <a:spLocks noGrp="1"/>
          </p:cNvSpPr>
          <p:nvPr>
            <p:ph type="pic" sz="quarter" idx="14"/>
          </p:nvPr>
        </p:nvSpPr>
        <p:spPr>
          <a:xfrm>
            <a:off x="4491000" y="1301059"/>
            <a:ext cx="1800000" cy="1080000"/>
          </a:xfrm>
        </p:spPr>
        <p:txBody>
          <a:bodyPr/>
          <a:lstStyle>
            <a:lvl1pPr>
              <a:defRPr sz="1200"/>
            </a:lvl1pPr>
          </a:lstStyle>
          <a:p>
            <a:r>
              <a:rPr lang="en-US"/>
              <a:t>Click icon to add picture</a:t>
            </a:r>
            <a:endParaRPr lang="en-GB"/>
          </a:p>
        </p:txBody>
      </p:sp>
      <p:sp>
        <p:nvSpPr>
          <p:cNvPr id="10" name="Picture Placeholder 10">
            <a:extLst>
              <a:ext uri="{FF2B5EF4-FFF2-40B4-BE49-F238E27FC236}">
                <a16:creationId xmlns:a16="http://schemas.microsoft.com/office/drawing/2014/main" id="{62AFAE66-C1EA-0D85-378E-A383A88A2967}"/>
              </a:ext>
            </a:extLst>
          </p:cNvPr>
          <p:cNvSpPr>
            <a:spLocks noGrp="1"/>
          </p:cNvSpPr>
          <p:nvPr>
            <p:ph type="pic" sz="quarter" idx="17"/>
          </p:nvPr>
        </p:nvSpPr>
        <p:spPr>
          <a:xfrm>
            <a:off x="540000" y="3508415"/>
            <a:ext cx="1800000" cy="1620000"/>
          </a:xfrm>
        </p:spPr>
        <p:txBody>
          <a:bodyPr/>
          <a:lstStyle>
            <a:lvl1pPr>
              <a:defRPr sz="1200"/>
            </a:lvl1pPr>
          </a:lstStyle>
          <a:p>
            <a:r>
              <a:rPr lang="en-US"/>
              <a:t>Click icon to add picture</a:t>
            </a:r>
            <a:endParaRPr lang="en-GB"/>
          </a:p>
        </p:txBody>
      </p:sp>
      <p:sp>
        <p:nvSpPr>
          <p:cNvPr id="16" name="Picture Placeholder 10">
            <a:extLst>
              <a:ext uri="{FF2B5EF4-FFF2-40B4-BE49-F238E27FC236}">
                <a16:creationId xmlns:a16="http://schemas.microsoft.com/office/drawing/2014/main" id="{B58E09A8-DE2E-D7A1-5DD7-CD7E88402500}"/>
              </a:ext>
            </a:extLst>
          </p:cNvPr>
          <p:cNvSpPr>
            <a:spLocks noGrp="1"/>
          </p:cNvSpPr>
          <p:nvPr>
            <p:ph type="pic" sz="quarter" idx="19"/>
          </p:nvPr>
        </p:nvSpPr>
        <p:spPr>
          <a:xfrm>
            <a:off x="8411400" y="1301400"/>
            <a:ext cx="1800000" cy="1080000"/>
          </a:xfrm>
        </p:spPr>
        <p:txBody>
          <a:bodyPr/>
          <a:lstStyle>
            <a:lvl1pPr>
              <a:defRPr sz="1200"/>
            </a:lvl1pPr>
          </a:lstStyle>
          <a:p>
            <a:r>
              <a:rPr lang="en-US"/>
              <a:t>Click icon to add picture</a:t>
            </a:r>
            <a:endParaRPr lang="en-GB"/>
          </a:p>
        </p:txBody>
      </p:sp>
      <p:sp>
        <p:nvSpPr>
          <p:cNvPr id="18" name="Picture Placeholder 10">
            <a:extLst>
              <a:ext uri="{FF2B5EF4-FFF2-40B4-BE49-F238E27FC236}">
                <a16:creationId xmlns:a16="http://schemas.microsoft.com/office/drawing/2014/main" id="{45684DA7-0E47-E597-97C1-B882E7D22BD7}"/>
              </a:ext>
            </a:extLst>
          </p:cNvPr>
          <p:cNvSpPr>
            <a:spLocks noGrp="1"/>
          </p:cNvSpPr>
          <p:nvPr>
            <p:ph type="pic" sz="quarter" idx="20"/>
          </p:nvPr>
        </p:nvSpPr>
        <p:spPr>
          <a:xfrm>
            <a:off x="4491000" y="3508415"/>
            <a:ext cx="1800000" cy="1620000"/>
          </a:xfrm>
        </p:spPr>
        <p:txBody>
          <a:bodyPr/>
          <a:lstStyle>
            <a:lvl1pPr>
              <a:defRPr sz="1200"/>
            </a:lvl1pPr>
          </a:lstStyle>
          <a:p>
            <a:r>
              <a:rPr lang="en-US"/>
              <a:t>Click icon to add picture</a:t>
            </a:r>
            <a:endParaRPr lang="en-GB"/>
          </a:p>
        </p:txBody>
      </p:sp>
      <p:sp>
        <p:nvSpPr>
          <p:cNvPr id="19" name="Picture Placeholder 10">
            <a:extLst>
              <a:ext uri="{FF2B5EF4-FFF2-40B4-BE49-F238E27FC236}">
                <a16:creationId xmlns:a16="http://schemas.microsoft.com/office/drawing/2014/main" id="{F5414432-23A3-44BE-9C21-B0A575B4248C}"/>
              </a:ext>
            </a:extLst>
          </p:cNvPr>
          <p:cNvSpPr>
            <a:spLocks noGrp="1"/>
          </p:cNvSpPr>
          <p:nvPr>
            <p:ph type="pic" sz="quarter" idx="21"/>
          </p:nvPr>
        </p:nvSpPr>
        <p:spPr>
          <a:xfrm>
            <a:off x="8411400" y="3508415"/>
            <a:ext cx="1800000" cy="1620000"/>
          </a:xfrm>
        </p:spPr>
        <p:txBody>
          <a:bodyPr/>
          <a:lstStyle>
            <a:lvl1pPr>
              <a:defRPr sz="1200"/>
            </a:lvl1pPr>
          </a:lstStyle>
          <a:p>
            <a:r>
              <a:rPr lang="en-US"/>
              <a:t>Click icon to add picture</a:t>
            </a:r>
            <a:endParaRPr lang="en-GB"/>
          </a:p>
        </p:txBody>
      </p:sp>
      <p:sp>
        <p:nvSpPr>
          <p:cNvPr id="20" name="Content Placeholder 2">
            <a:extLst>
              <a:ext uri="{FF2B5EF4-FFF2-40B4-BE49-F238E27FC236}">
                <a16:creationId xmlns:a16="http://schemas.microsoft.com/office/drawing/2014/main" id="{BA8E3F8B-47AA-BEE7-83D4-60D7DD6150E4}"/>
              </a:ext>
            </a:extLst>
          </p:cNvPr>
          <p:cNvSpPr>
            <a:spLocks noGrp="1"/>
          </p:cNvSpPr>
          <p:nvPr>
            <p:ph sz="half" idx="22"/>
          </p:nvPr>
        </p:nvSpPr>
        <p:spPr>
          <a:xfrm>
            <a:off x="4491000" y="2657943"/>
            <a:ext cx="3405600" cy="804042"/>
          </a:xfrm>
        </p:spPr>
        <p:txBody>
          <a:bodyPr/>
          <a:lstStyle>
            <a:lvl1pPr>
              <a:defRPr sz="1850" b="1">
                <a:solidFill>
                  <a:schemeClr val="tx2"/>
                </a:solidFill>
                <a:latin typeface="Red Hat Display" panose="02010303040201060303" pitchFamily="2" charset="0"/>
                <a:ea typeface="Red Hat Display" panose="02010303040201060303" pitchFamily="2" charset="0"/>
                <a:cs typeface="Red Hat Display" panose="02010303040201060303" pitchFamily="2" charset="0"/>
              </a:defRPr>
            </a:lvl1pPr>
            <a:lvl2pPr marL="0" indent="0">
              <a:buFontTx/>
              <a:buNone/>
              <a:defRPr sz="1850">
                <a:solidFill>
                  <a:schemeClr val="tx1"/>
                </a:solidFill>
                <a:latin typeface="+mj-lt"/>
              </a:defRPr>
            </a:lvl2pPr>
            <a:lvl3pPr marL="0" indent="0">
              <a:buFontTx/>
              <a:buNone/>
              <a:defRPr sz="1400">
                <a:latin typeface="+mj-lt"/>
              </a:defRPr>
            </a:lvl3pPr>
            <a:lvl4pPr>
              <a:defRPr sz="1400">
                <a:latin typeface="+mj-lt"/>
              </a:defRPr>
            </a:lvl4pPr>
            <a:lvl5pPr>
              <a:defRPr sz="1400">
                <a:latin typeface="+mj-lt"/>
              </a:defRPr>
            </a:lvl5pPr>
            <a:lvl6pPr>
              <a:defRPr sz="900"/>
            </a:lvl6pPr>
            <a:lvl7pPr>
              <a:defRPr sz="900"/>
            </a:lvl7pPr>
            <a:lvl8pPr>
              <a:defRPr sz="900"/>
            </a:lvl8pPr>
            <a:lvl9pPr>
              <a:defRPr sz="900"/>
            </a:lvl9pPr>
          </a:lstStyle>
          <a:p>
            <a:pPr lvl="0"/>
            <a:r>
              <a:rPr lang="en-US" noProof="0"/>
              <a:t>Click to edit Master text styles</a:t>
            </a:r>
          </a:p>
          <a:p>
            <a:pPr lvl="1"/>
            <a:r>
              <a:rPr lang="en-US" noProof="0"/>
              <a:t>Second level</a:t>
            </a:r>
          </a:p>
          <a:p>
            <a:pPr lvl="2"/>
            <a:r>
              <a:rPr lang="en-US" noProof="0"/>
              <a:t>Third level</a:t>
            </a:r>
          </a:p>
        </p:txBody>
      </p:sp>
      <p:sp>
        <p:nvSpPr>
          <p:cNvPr id="21" name="Content Placeholder 2">
            <a:extLst>
              <a:ext uri="{FF2B5EF4-FFF2-40B4-BE49-F238E27FC236}">
                <a16:creationId xmlns:a16="http://schemas.microsoft.com/office/drawing/2014/main" id="{7ADFD816-763C-F730-E78F-7B73F4A996E1}"/>
              </a:ext>
            </a:extLst>
          </p:cNvPr>
          <p:cNvSpPr>
            <a:spLocks noGrp="1"/>
          </p:cNvSpPr>
          <p:nvPr>
            <p:ph sz="half" idx="23"/>
          </p:nvPr>
        </p:nvSpPr>
        <p:spPr>
          <a:xfrm>
            <a:off x="8411400" y="2657943"/>
            <a:ext cx="3240000" cy="804042"/>
          </a:xfrm>
        </p:spPr>
        <p:txBody>
          <a:bodyPr/>
          <a:lstStyle>
            <a:lvl1pPr>
              <a:defRPr sz="1850" b="1">
                <a:solidFill>
                  <a:schemeClr val="tx2"/>
                </a:solidFill>
                <a:latin typeface="Red Hat Display" panose="02010303040201060303" pitchFamily="2" charset="0"/>
                <a:ea typeface="Red Hat Display" panose="02010303040201060303" pitchFamily="2" charset="0"/>
                <a:cs typeface="Red Hat Display" panose="02010303040201060303" pitchFamily="2" charset="0"/>
              </a:defRPr>
            </a:lvl1pPr>
            <a:lvl2pPr marL="0" indent="0">
              <a:buFontTx/>
              <a:buNone/>
              <a:defRPr sz="1850">
                <a:solidFill>
                  <a:schemeClr val="tx1"/>
                </a:solidFill>
                <a:latin typeface="+mj-lt"/>
              </a:defRPr>
            </a:lvl2pPr>
            <a:lvl3pPr marL="0" indent="0">
              <a:buFontTx/>
              <a:buNone/>
              <a:defRPr sz="1400">
                <a:latin typeface="+mj-lt"/>
              </a:defRPr>
            </a:lvl3pPr>
            <a:lvl4pPr>
              <a:defRPr sz="1400">
                <a:latin typeface="+mj-lt"/>
              </a:defRPr>
            </a:lvl4pPr>
            <a:lvl5pPr>
              <a:defRPr sz="1400">
                <a:latin typeface="+mj-lt"/>
              </a:defRPr>
            </a:lvl5pPr>
            <a:lvl6pPr>
              <a:defRPr sz="900"/>
            </a:lvl6pPr>
            <a:lvl7pPr>
              <a:defRPr sz="900"/>
            </a:lvl7pPr>
            <a:lvl8pPr>
              <a:defRPr sz="900"/>
            </a:lvl8pPr>
            <a:lvl9pPr>
              <a:defRPr sz="900"/>
            </a:lvl9pPr>
          </a:lstStyle>
          <a:p>
            <a:pPr lvl="0"/>
            <a:r>
              <a:rPr lang="en-US" noProof="0"/>
              <a:t>Click to edit Master text styles</a:t>
            </a:r>
          </a:p>
          <a:p>
            <a:pPr lvl="1"/>
            <a:r>
              <a:rPr lang="en-US" noProof="0"/>
              <a:t>Second level</a:t>
            </a:r>
          </a:p>
          <a:p>
            <a:pPr lvl="2"/>
            <a:r>
              <a:rPr lang="en-US" noProof="0"/>
              <a:t>Third level</a:t>
            </a:r>
          </a:p>
        </p:txBody>
      </p:sp>
      <p:sp>
        <p:nvSpPr>
          <p:cNvPr id="22" name="Content Placeholder 2">
            <a:extLst>
              <a:ext uri="{FF2B5EF4-FFF2-40B4-BE49-F238E27FC236}">
                <a16:creationId xmlns:a16="http://schemas.microsoft.com/office/drawing/2014/main" id="{E76CB33D-EF5F-5A2D-C210-A7D6A243BBAC}"/>
              </a:ext>
            </a:extLst>
          </p:cNvPr>
          <p:cNvSpPr>
            <a:spLocks noGrp="1"/>
          </p:cNvSpPr>
          <p:nvPr>
            <p:ph sz="half" idx="24"/>
          </p:nvPr>
        </p:nvSpPr>
        <p:spPr>
          <a:xfrm>
            <a:off x="540000" y="5337213"/>
            <a:ext cx="3240000" cy="873931"/>
          </a:xfrm>
        </p:spPr>
        <p:txBody>
          <a:bodyPr/>
          <a:lstStyle>
            <a:lvl1pPr>
              <a:defRPr sz="1850" b="1">
                <a:solidFill>
                  <a:schemeClr val="tx2"/>
                </a:solidFill>
                <a:latin typeface="Red Hat Display" panose="02010303040201060303" pitchFamily="2" charset="0"/>
                <a:ea typeface="Red Hat Display" panose="02010303040201060303" pitchFamily="2" charset="0"/>
                <a:cs typeface="Red Hat Display" panose="02010303040201060303" pitchFamily="2" charset="0"/>
              </a:defRPr>
            </a:lvl1pPr>
            <a:lvl2pPr marL="0" indent="0">
              <a:buFontTx/>
              <a:buNone/>
              <a:defRPr sz="1850">
                <a:solidFill>
                  <a:schemeClr val="tx1"/>
                </a:solidFill>
                <a:latin typeface="+mj-lt"/>
              </a:defRPr>
            </a:lvl2pPr>
            <a:lvl3pPr marL="0" indent="0">
              <a:buFontTx/>
              <a:buNone/>
              <a:defRPr sz="1400">
                <a:latin typeface="+mj-lt"/>
              </a:defRPr>
            </a:lvl3pPr>
            <a:lvl4pPr>
              <a:defRPr sz="1400">
                <a:latin typeface="+mj-lt"/>
              </a:defRPr>
            </a:lvl4pPr>
            <a:lvl5pPr>
              <a:defRPr sz="1400">
                <a:latin typeface="+mj-lt"/>
              </a:defRPr>
            </a:lvl5pPr>
            <a:lvl6pPr>
              <a:defRPr sz="900"/>
            </a:lvl6pPr>
            <a:lvl7pPr>
              <a:defRPr sz="900"/>
            </a:lvl7pPr>
            <a:lvl8pPr>
              <a:defRPr sz="900"/>
            </a:lvl8pPr>
            <a:lvl9pPr>
              <a:defRPr sz="900"/>
            </a:lvl9pPr>
          </a:lstStyle>
          <a:p>
            <a:pPr lvl="0"/>
            <a:r>
              <a:rPr lang="en-US" noProof="0"/>
              <a:t>Click to edit Master text styles</a:t>
            </a:r>
          </a:p>
          <a:p>
            <a:pPr lvl="1"/>
            <a:r>
              <a:rPr lang="en-US" noProof="0"/>
              <a:t>Second level</a:t>
            </a:r>
          </a:p>
          <a:p>
            <a:pPr lvl="2"/>
            <a:r>
              <a:rPr lang="en-US" noProof="0"/>
              <a:t>Third level</a:t>
            </a:r>
          </a:p>
        </p:txBody>
      </p:sp>
      <p:sp>
        <p:nvSpPr>
          <p:cNvPr id="23" name="Content Placeholder 2">
            <a:extLst>
              <a:ext uri="{FF2B5EF4-FFF2-40B4-BE49-F238E27FC236}">
                <a16:creationId xmlns:a16="http://schemas.microsoft.com/office/drawing/2014/main" id="{3E2C03E0-870F-C593-3B91-EFADAF7CAF17}"/>
              </a:ext>
            </a:extLst>
          </p:cNvPr>
          <p:cNvSpPr>
            <a:spLocks noGrp="1"/>
          </p:cNvSpPr>
          <p:nvPr>
            <p:ph sz="half" idx="25"/>
          </p:nvPr>
        </p:nvSpPr>
        <p:spPr>
          <a:xfrm>
            <a:off x="4491000" y="5337213"/>
            <a:ext cx="3405600" cy="873931"/>
          </a:xfrm>
        </p:spPr>
        <p:txBody>
          <a:bodyPr/>
          <a:lstStyle>
            <a:lvl1pPr>
              <a:defRPr sz="1850" b="1">
                <a:solidFill>
                  <a:schemeClr val="tx2"/>
                </a:solidFill>
                <a:latin typeface="Red Hat Display" panose="02010303040201060303" pitchFamily="2" charset="0"/>
                <a:ea typeface="Red Hat Display" panose="02010303040201060303" pitchFamily="2" charset="0"/>
                <a:cs typeface="Red Hat Display" panose="02010303040201060303" pitchFamily="2" charset="0"/>
              </a:defRPr>
            </a:lvl1pPr>
            <a:lvl2pPr marL="0" indent="0">
              <a:buFontTx/>
              <a:buNone/>
              <a:defRPr sz="1850">
                <a:solidFill>
                  <a:schemeClr val="tx1"/>
                </a:solidFill>
                <a:latin typeface="+mj-lt"/>
              </a:defRPr>
            </a:lvl2pPr>
            <a:lvl3pPr marL="0" indent="0">
              <a:buFontTx/>
              <a:buNone/>
              <a:defRPr sz="1400">
                <a:latin typeface="+mj-lt"/>
              </a:defRPr>
            </a:lvl3pPr>
            <a:lvl4pPr>
              <a:defRPr sz="1400">
                <a:latin typeface="+mj-lt"/>
              </a:defRPr>
            </a:lvl4pPr>
            <a:lvl5pPr>
              <a:defRPr sz="1400">
                <a:latin typeface="+mj-lt"/>
              </a:defRPr>
            </a:lvl5pPr>
            <a:lvl6pPr>
              <a:defRPr sz="900"/>
            </a:lvl6pPr>
            <a:lvl7pPr>
              <a:defRPr sz="900"/>
            </a:lvl7pPr>
            <a:lvl8pPr>
              <a:defRPr sz="900"/>
            </a:lvl8pPr>
            <a:lvl9pPr>
              <a:defRPr sz="900"/>
            </a:lvl9pPr>
          </a:lstStyle>
          <a:p>
            <a:pPr lvl="0"/>
            <a:r>
              <a:rPr lang="en-US" noProof="0"/>
              <a:t>Click to edit Master text styles</a:t>
            </a:r>
          </a:p>
          <a:p>
            <a:pPr lvl="1"/>
            <a:r>
              <a:rPr lang="en-US" noProof="0"/>
              <a:t>Second level</a:t>
            </a:r>
          </a:p>
          <a:p>
            <a:pPr lvl="2"/>
            <a:r>
              <a:rPr lang="en-US" noProof="0"/>
              <a:t>Third level</a:t>
            </a:r>
          </a:p>
        </p:txBody>
      </p:sp>
      <p:sp>
        <p:nvSpPr>
          <p:cNvPr id="24" name="Content Placeholder 2">
            <a:extLst>
              <a:ext uri="{FF2B5EF4-FFF2-40B4-BE49-F238E27FC236}">
                <a16:creationId xmlns:a16="http://schemas.microsoft.com/office/drawing/2014/main" id="{DF4AE12A-4101-2D0A-4102-93B9FED39DC8}"/>
              </a:ext>
            </a:extLst>
          </p:cNvPr>
          <p:cNvSpPr>
            <a:spLocks noGrp="1"/>
          </p:cNvSpPr>
          <p:nvPr>
            <p:ph sz="half" idx="26"/>
          </p:nvPr>
        </p:nvSpPr>
        <p:spPr>
          <a:xfrm>
            <a:off x="8411400" y="5337213"/>
            <a:ext cx="3240000" cy="873931"/>
          </a:xfrm>
        </p:spPr>
        <p:txBody>
          <a:bodyPr/>
          <a:lstStyle>
            <a:lvl1pPr>
              <a:defRPr sz="1850" b="1">
                <a:solidFill>
                  <a:schemeClr val="tx2"/>
                </a:solidFill>
                <a:latin typeface="Red Hat Display" panose="02010303040201060303" pitchFamily="2" charset="0"/>
                <a:ea typeface="Red Hat Display" panose="02010303040201060303" pitchFamily="2" charset="0"/>
                <a:cs typeface="Red Hat Display" panose="02010303040201060303" pitchFamily="2" charset="0"/>
              </a:defRPr>
            </a:lvl1pPr>
            <a:lvl2pPr marL="0" indent="0">
              <a:buFontTx/>
              <a:buNone/>
              <a:defRPr sz="1850">
                <a:solidFill>
                  <a:schemeClr val="tx1"/>
                </a:solidFill>
                <a:latin typeface="+mj-lt"/>
              </a:defRPr>
            </a:lvl2pPr>
            <a:lvl3pPr marL="0" indent="0">
              <a:buFontTx/>
              <a:buNone/>
              <a:defRPr sz="1400">
                <a:latin typeface="+mj-lt"/>
              </a:defRPr>
            </a:lvl3pPr>
            <a:lvl4pPr>
              <a:defRPr sz="1400">
                <a:latin typeface="+mj-lt"/>
              </a:defRPr>
            </a:lvl4pPr>
            <a:lvl5pPr>
              <a:defRPr sz="1400">
                <a:latin typeface="+mj-lt"/>
              </a:defRPr>
            </a:lvl5pPr>
            <a:lvl6pPr>
              <a:defRPr sz="900"/>
            </a:lvl6pPr>
            <a:lvl7pPr>
              <a:defRPr sz="900"/>
            </a:lvl7pPr>
            <a:lvl8pPr>
              <a:defRPr sz="900"/>
            </a:lvl8pPr>
            <a:lvl9pPr>
              <a:defRPr sz="900"/>
            </a:lvl9pPr>
          </a:lstStyle>
          <a:p>
            <a:pPr lvl="0"/>
            <a:r>
              <a:rPr lang="en-US" noProof="0"/>
              <a:t>Click to 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16728114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x Ic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5" name="Date Placeholder 4"/>
          <p:cNvSpPr>
            <a:spLocks noGrp="1"/>
          </p:cNvSpPr>
          <p:nvPr>
            <p:ph type="dt" sz="half" idx="10"/>
          </p:nvPr>
        </p:nvSpPr>
        <p:spPr/>
        <p:txBody>
          <a:bodyPr/>
          <a:lstStyle/>
          <a:p>
            <a:fld id="{47D212F4-4C5F-4C1B-8917-E5FB7D74888D}" type="datetime1">
              <a:rPr lang="en-GB" noProof="0" smtClean="0"/>
              <a:t>13/04/2023</a:t>
            </a:fld>
            <a:endParaRPr lang="en-GB" noProof="0"/>
          </a:p>
        </p:txBody>
      </p:sp>
      <p:sp>
        <p:nvSpPr>
          <p:cNvPr id="6" name="Footer Placeholder 5"/>
          <p:cNvSpPr>
            <a:spLocks noGrp="1"/>
          </p:cNvSpPr>
          <p:nvPr>
            <p:ph type="ftr" sz="quarter" idx="11"/>
          </p:nvPr>
        </p:nvSpPr>
        <p:spPr/>
        <p:txBody>
          <a:bodyPr/>
          <a:lstStyle/>
          <a:p>
            <a:r>
              <a:rPr lang="en-GB" noProof="0"/>
              <a:t>LEA GLOBAL</a:t>
            </a:r>
          </a:p>
        </p:txBody>
      </p:sp>
      <p:sp>
        <p:nvSpPr>
          <p:cNvPr id="7" name="Slide Number Placeholder 6"/>
          <p:cNvSpPr>
            <a:spLocks noGrp="1"/>
          </p:cNvSpPr>
          <p:nvPr>
            <p:ph type="sldNum" sz="quarter" idx="12"/>
          </p:nvPr>
        </p:nvSpPr>
        <p:spPr/>
        <p:txBody>
          <a:bodyPr/>
          <a:lstStyle/>
          <a:p>
            <a:fld id="{0B868178-02AE-42FC-958D-6B8F13B60175}" type="slidenum">
              <a:rPr lang="en-GB" noProof="0" smtClean="0"/>
              <a:t>‹#›</a:t>
            </a:fld>
            <a:endParaRPr lang="en-GB" noProof="0"/>
          </a:p>
        </p:txBody>
      </p:sp>
      <p:sp>
        <p:nvSpPr>
          <p:cNvPr id="11" name="Picture Placeholder 10">
            <a:extLst>
              <a:ext uri="{FF2B5EF4-FFF2-40B4-BE49-F238E27FC236}">
                <a16:creationId xmlns:a16="http://schemas.microsoft.com/office/drawing/2014/main" id="{3173F9AE-E0E0-76E3-30A6-550E983A7E79}"/>
              </a:ext>
            </a:extLst>
          </p:cNvPr>
          <p:cNvSpPr>
            <a:spLocks noGrp="1"/>
          </p:cNvSpPr>
          <p:nvPr>
            <p:ph type="pic" sz="quarter" idx="13"/>
          </p:nvPr>
        </p:nvSpPr>
        <p:spPr>
          <a:xfrm>
            <a:off x="2314800" y="1395000"/>
            <a:ext cx="1440000" cy="1440000"/>
          </a:xfrm>
        </p:spPr>
        <p:txBody>
          <a:bodyPr/>
          <a:lstStyle>
            <a:lvl1pPr>
              <a:defRPr sz="1200"/>
            </a:lvl1pPr>
          </a:lstStyle>
          <a:p>
            <a:r>
              <a:rPr lang="en-US"/>
              <a:t>Click icon to add picture</a:t>
            </a:r>
            <a:endParaRPr lang="en-GB"/>
          </a:p>
        </p:txBody>
      </p:sp>
      <p:sp>
        <p:nvSpPr>
          <p:cNvPr id="12" name="Picture Placeholder 10">
            <a:extLst>
              <a:ext uri="{FF2B5EF4-FFF2-40B4-BE49-F238E27FC236}">
                <a16:creationId xmlns:a16="http://schemas.microsoft.com/office/drawing/2014/main" id="{E082F626-678C-007C-4043-C569C6386DD4}"/>
              </a:ext>
            </a:extLst>
          </p:cNvPr>
          <p:cNvSpPr>
            <a:spLocks noGrp="1"/>
          </p:cNvSpPr>
          <p:nvPr>
            <p:ph type="pic" sz="quarter" idx="14"/>
          </p:nvPr>
        </p:nvSpPr>
        <p:spPr>
          <a:xfrm>
            <a:off x="5448600" y="1395000"/>
            <a:ext cx="1440000" cy="1440000"/>
          </a:xfrm>
        </p:spPr>
        <p:txBody>
          <a:bodyPr/>
          <a:lstStyle>
            <a:lvl1pPr>
              <a:defRPr sz="1200"/>
            </a:lvl1pPr>
          </a:lstStyle>
          <a:p>
            <a:r>
              <a:rPr lang="en-US"/>
              <a:t>Click icon to add picture</a:t>
            </a:r>
            <a:endParaRPr lang="en-GB"/>
          </a:p>
        </p:txBody>
      </p:sp>
      <p:sp>
        <p:nvSpPr>
          <p:cNvPr id="10" name="Picture Placeholder 10">
            <a:extLst>
              <a:ext uri="{FF2B5EF4-FFF2-40B4-BE49-F238E27FC236}">
                <a16:creationId xmlns:a16="http://schemas.microsoft.com/office/drawing/2014/main" id="{62AFAE66-C1EA-0D85-378E-A383A88A2967}"/>
              </a:ext>
            </a:extLst>
          </p:cNvPr>
          <p:cNvSpPr>
            <a:spLocks noGrp="1"/>
          </p:cNvSpPr>
          <p:nvPr>
            <p:ph type="pic" sz="quarter" idx="17"/>
          </p:nvPr>
        </p:nvSpPr>
        <p:spPr>
          <a:xfrm>
            <a:off x="2314800" y="3780000"/>
            <a:ext cx="1440000" cy="1440000"/>
          </a:xfrm>
        </p:spPr>
        <p:txBody>
          <a:bodyPr/>
          <a:lstStyle>
            <a:lvl1pPr>
              <a:defRPr sz="1200"/>
            </a:lvl1pPr>
          </a:lstStyle>
          <a:p>
            <a:r>
              <a:rPr lang="en-US"/>
              <a:t>Click icon to add picture</a:t>
            </a:r>
            <a:endParaRPr lang="en-GB"/>
          </a:p>
        </p:txBody>
      </p:sp>
      <p:sp>
        <p:nvSpPr>
          <p:cNvPr id="16" name="Picture Placeholder 10">
            <a:extLst>
              <a:ext uri="{FF2B5EF4-FFF2-40B4-BE49-F238E27FC236}">
                <a16:creationId xmlns:a16="http://schemas.microsoft.com/office/drawing/2014/main" id="{B58E09A8-DE2E-D7A1-5DD7-CD7E88402500}"/>
              </a:ext>
            </a:extLst>
          </p:cNvPr>
          <p:cNvSpPr>
            <a:spLocks noGrp="1"/>
          </p:cNvSpPr>
          <p:nvPr>
            <p:ph type="pic" sz="quarter" idx="19"/>
          </p:nvPr>
        </p:nvSpPr>
        <p:spPr>
          <a:xfrm>
            <a:off x="8292600" y="1395000"/>
            <a:ext cx="1440000" cy="1440000"/>
          </a:xfrm>
        </p:spPr>
        <p:txBody>
          <a:bodyPr/>
          <a:lstStyle>
            <a:lvl1pPr>
              <a:defRPr sz="1200"/>
            </a:lvl1pPr>
          </a:lstStyle>
          <a:p>
            <a:r>
              <a:rPr lang="en-US"/>
              <a:t>Click icon to add picture</a:t>
            </a:r>
            <a:endParaRPr lang="en-GB"/>
          </a:p>
        </p:txBody>
      </p:sp>
      <p:sp>
        <p:nvSpPr>
          <p:cNvPr id="18" name="Picture Placeholder 10">
            <a:extLst>
              <a:ext uri="{FF2B5EF4-FFF2-40B4-BE49-F238E27FC236}">
                <a16:creationId xmlns:a16="http://schemas.microsoft.com/office/drawing/2014/main" id="{45684DA7-0E47-E597-97C1-B882E7D22BD7}"/>
              </a:ext>
            </a:extLst>
          </p:cNvPr>
          <p:cNvSpPr>
            <a:spLocks noGrp="1"/>
          </p:cNvSpPr>
          <p:nvPr>
            <p:ph type="pic" sz="quarter" idx="20"/>
          </p:nvPr>
        </p:nvSpPr>
        <p:spPr>
          <a:xfrm>
            <a:off x="5448600" y="3780000"/>
            <a:ext cx="1440000" cy="1440000"/>
          </a:xfrm>
        </p:spPr>
        <p:txBody>
          <a:bodyPr/>
          <a:lstStyle>
            <a:lvl1pPr>
              <a:defRPr sz="1200"/>
            </a:lvl1pPr>
          </a:lstStyle>
          <a:p>
            <a:r>
              <a:rPr lang="en-US"/>
              <a:t>Click icon to add picture</a:t>
            </a:r>
            <a:endParaRPr lang="en-GB"/>
          </a:p>
        </p:txBody>
      </p:sp>
      <p:sp>
        <p:nvSpPr>
          <p:cNvPr id="19" name="Picture Placeholder 10">
            <a:extLst>
              <a:ext uri="{FF2B5EF4-FFF2-40B4-BE49-F238E27FC236}">
                <a16:creationId xmlns:a16="http://schemas.microsoft.com/office/drawing/2014/main" id="{F5414432-23A3-44BE-9C21-B0A575B4248C}"/>
              </a:ext>
            </a:extLst>
          </p:cNvPr>
          <p:cNvSpPr>
            <a:spLocks noGrp="1"/>
          </p:cNvSpPr>
          <p:nvPr>
            <p:ph type="pic" sz="quarter" idx="21"/>
          </p:nvPr>
        </p:nvSpPr>
        <p:spPr>
          <a:xfrm>
            <a:off x="8292600" y="3780000"/>
            <a:ext cx="1440000" cy="1440000"/>
          </a:xfrm>
        </p:spPr>
        <p:txBody>
          <a:bodyPr/>
          <a:lstStyle>
            <a:lvl1pPr>
              <a:defRPr sz="1200"/>
            </a:lvl1pPr>
          </a:lstStyle>
          <a:p>
            <a:r>
              <a:rPr lang="en-US"/>
              <a:t>Click icon to add picture</a:t>
            </a:r>
            <a:endParaRPr lang="en-GB"/>
          </a:p>
        </p:txBody>
      </p:sp>
      <p:sp>
        <p:nvSpPr>
          <p:cNvPr id="15" name="Text Placeholder 14">
            <a:extLst>
              <a:ext uri="{FF2B5EF4-FFF2-40B4-BE49-F238E27FC236}">
                <a16:creationId xmlns:a16="http://schemas.microsoft.com/office/drawing/2014/main" id="{9B34C105-C7B0-5563-E238-0B418295418A}"/>
              </a:ext>
            </a:extLst>
          </p:cNvPr>
          <p:cNvSpPr>
            <a:spLocks noGrp="1"/>
          </p:cNvSpPr>
          <p:nvPr>
            <p:ph type="body" sz="quarter" idx="27" hasCustomPrompt="1"/>
          </p:nvPr>
        </p:nvSpPr>
        <p:spPr>
          <a:xfrm>
            <a:off x="4752000" y="2997000"/>
            <a:ext cx="2700000" cy="480600"/>
          </a:xfrm>
        </p:spPr>
        <p:txBody>
          <a:bodyPr/>
          <a:lstStyle>
            <a:lvl1pPr algn="ctr">
              <a:defRPr sz="2000">
                <a:latin typeface="Red Hat Display" panose="02010303040201060303" pitchFamily="2" charset="0"/>
                <a:ea typeface="Red Hat Display" panose="02010303040201060303" pitchFamily="2" charset="0"/>
                <a:cs typeface="Red Hat Display" panose="02010303040201060303" pitchFamily="2" charset="0"/>
              </a:defRPr>
            </a:lvl1pPr>
          </a:lstStyle>
          <a:p>
            <a:pPr lvl="0"/>
            <a:r>
              <a:rPr lang="en-US"/>
              <a:t>Click to edit </a:t>
            </a:r>
            <a:br>
              <a:rPr lang="en-US"/>
            </a:br>
            <a:r>
              <a:rPr lang="en-US"/>
              <a:t>Master text styles</a:t>
            </a:r>
          </a:p>
        </p:txBody>
      </p:sp>
      <p:sp>
        <p:nvSpPr>
          <p:cNvPr id="17" name="Text Placeholder 14">
            <a:extLst>
              <a:ext uri="{FF2B5EF4-FFF2-40B4-BE49-F238E27FC236}">
                <a16:creationId xmlns:a16="http://schemas.microsoft.com/office/drawing/2014/main" id="{18318900-E653-960E-4A4F-CFB481A8F469}"/>
              </a:ext>
            </a:extLst>
          </p:cNvPr>
          <p:cNvSpPr>
            <a:spLocks noGrp="1"/>
          </p:cNvSpPr>
          <p:nvPr>
            <p:ph type="body" sz="quarter" idx="28" hasCustomPrompt="1"/>
          </p:nvPr>
        </p:nvSpPr>
        <p:spPr>
          <a:xfrm>
            <a:off x="1620000" y="2997000"/>
            <a:ext cx="2700000" cy="480600"/>
          </a:xfrm>
        </p:spPr>
        <p:txBody>
          <a:bodyPr/>
          <a:lstStyle>
            <a:lvl1pPr algn="ctr">
              <a:defRPr sz="2000">
                <a:latin typeface="Red Hat Display" panose="02010303040201060303" pitchFamily="2" charset="0"/>
                <a:ea typeface="Red Hat Display" panose="02010303040201060303" pitchFamily="2" charset="0"/>
                <a:cs typeface="Red Hat Display" panose="02010303040201060303" pitchFamily="2" charset="0"/>
              </a:defRPr>
            </a:lvl1pPr>
          </a:lstStyle>
          <a:p>
            <a:pPr lvl="0"/>
            <a:r>
              <a:rPr lang="en-US"/>
              <a:t>Click to edit </a:t>
            </a:r>
            <a:br>
              <a:rPr lang="en-US"/>
            </a:br>
            <a:r>
              <a:rPr lang="en-US"/>
              <a:t>Master text styles</a:t>
            </a:r>
          </a:p>
        </p:txBody>
      </p:sp>
      <p:sp>
        <p:nvSpPr>
          <p:cNvPr id="25" name="Text Placeholder 14">
            <a:extLst>
              <a:ext uri="{FF2B5EF4-FFF2-40B4-BE49-F238E27FC236}">
                <a16:creationId xmlns:a16="http://schemas.microsoft.com/office/drawing/2014/main" id="{3CC8BFCB-85B6-4BDB-FFC5-10D41DECD9F3}"/>
              </a:ext>
            </a:extLst>
          </p:cNvPr>
          <p:cNvSpPr>
            <a:spLocks noGrp="1"/>
          </p:cNvSpPr>
          <p:nvPr>
            <p:ph type="body" sz="quarter" idx="29" hasCustomPrompt="1"/>
          </p:nvPr>
        </p:nvSpPr>
        <p:spPr>
          <a:xfrm>
            <a:off x="4753800" y="5445000"/>
            <a:ext cx="2700000" cy="480600"/>
          </a:xfrm>
        </p:spPr>
        <p:txBody>
          <a:bodyPr/>
          <a:lstStyle>
            <a:lvl1pPr algn="ctr">
              <a:defRPr sz="2000">
                <a:latin typeface="Red Hat Display" panose="02010303040201060303" pitchFamily="2" charset="0"/>
                <a:ea typeface="Red Hat Display" panose="02010303040201060303" pitchFamily="2" charset="0"/>
                <a:cs typeface="Red Hat Display" panose="02010303040201060303" pitchFamily="2" charset="0"/>
              </a:defRPr>
            </a:lvl1pPr>
          </a:lstStyle>
          <a:p>
            <a:pPr lvl="0"/>
            <a:r>
              <a:rPr lang="en-US"/>
              <a:t>Click to edit </a:t>
            </a:r>
            <a:br>
              <a:rPr lang="en-US"/>
            </a:br>
            <a:r>
              <a:rPr lang="en-US"/>
              <a:t>Master text styles</a:t>
            </a:r>
          </a:p>
        </p:txBody>
      </p:sp>
      <p:sp>
        <p:nvSpPr>
          <p:cNvPr id="26" name="Text Placeholder 14">
            <a:extLst>
              <a:ext uri="{FF2B5EF4-FFF2-40B4-BE49-F238E27FC236}">
                <a16:creationId xmlns:a16="http://schemas.microsoft.com/office/drawing/2014/main" id="{4192B244-DC93-44AE-4DCA-F71475ADCB62}"/>
              </a:ext>
            </a:extLst>
          </p:cNvPr>
          <p:cNvSpPr>
            <a:spLocks noGrp="1"/>
          </p:cNvSpPr>
          <p:nvPr>
            <p:ph type="body" sz="quarter" idx="30" hasCustomPrompt="1"/>
          </p:nvPr>
        </p:nvSpPr>
        <p:spPr>
          <a:xfrm>
            <a:off x="1620000" y="5445000"/>
            <a:ext cx="2700000" cy="480600"/>
          </a:xfrm>
        </p:spPr>
        <p:txBody>
          <a:bodyPr/>
          <a:lstStyle>
            <a:lvl1pPr algn="ctr">
              <a:defRPr sz="2000">
                <a:latin typeface="Red Hat Display" panose="02010303040201060303" pitchFamily="2" charset="0"/>
                <a:ea typeface="Red Hat Display" panose="02010303040201060303" pitchFamily="2" charset="0"/>
                <a:cs typeface="Red Hat Display" panose="02010303040201060303" pitchFamily="2" charset="0"/>
              </a:defRPr>
            </a:lvl1pPr>
          </a:lstStyle>
          <a:p>
            <a:pPr lvl="0"/>
            <a:r>
              <a:rPr lang="en-US"/>
              <a:t>Click to edit </a:t>
            </a:r>
            <a:br>
              <a:rPr lang="en-US"/>
            </a:br>
            <a:r>
              <a:rPr lang="en-US"/>
              <a:t>Master text styles</a:t>
            </a:r>
          </a:p>
        </p:txBody>
      </p:sp>
      <p:sp>
        <p:nvSpPr>
          <p:cNvPr id="28" name="Text Placeholder 14">
            <a:extLst>
              <a:ext uri="{FF2B5EF4-FFF2-40B4-BE49-F238E27FC236}">
                <a16:creationId xmlns:a16="http://schemas.microsoft.com/office/drawing/2014/main" id="{1956E1D2-35FE-9FAE-EFC9-F74E08244A3D}"/>
              </a:ext>
            </a:extLst>
          </p:cNvPr>
          <p:cNvSpPr>
            <a:spLocks noGrp="1"/>
          </p:cNvSpPr>
          <p:nvPr>
            <p:ph type="body" sz="quarter" idx="31" hasCustomPrompt="1"/>
          </p:nvPr>
        </p:nvSpPr>
        <p:spPr>
          <a:xfrm>
            <a:off x="7752600" y="2997000"/>
            <a:ext cx="2700000" cy="480600"/>
          </a:xfrm>
        </p:spPr>
        <p:txBody>
          <a:bodyPr/>
          <a:lstStyle>
            <a:lvl1pPr algn="ctr">
              <a:defRPr sz="2000">
                <a:latin typeface="Red Hat Display" panose="02010303040201060303" pitchFamily="2" charset="0"/>
                <a:ea typeface="Red Hat Display" panose="02010303040201060303" pitchFamily="2" charset="0"/>
                <a:cs typeface="Red Hat Display" panose="02010303040201060303" pitchFamily="2" charset="0"/>
              </a:defRPr>
            </a:lvl1pPr>
          </a:lstStyle>
          <a:p>
            <a:pPr lvl="0"/>
            <a:r>
              <a:rPr lang="en-US"/>
              <a:t>Click to edit </a:t>
            </a:r>
            <a:br>
              <a:rPr lang="en-US"/>
            </a:br>
            <a:r>
              <a:rPr lang="en-US"/>
              <a:t>Master text styles</a:t>
            </a:r>
          </a:p>
        </p:txBody>
      </p:sp>
      <p:sp>
        <p:nvSpPr>
          <p:cNvPr id="30" name="Text Placeholder 14">
            <a:extLst>
              <a:ext uri="{FF2B5EF4-FFF2-40B4-BE49-F238E27FC236}">
                <a16:creationId xmlns:a16="http://schemas.microsoft.com/office/drawing/2014/main" id="{13233041-F59B-C198-F3BF-90657E49EB3B}"/>
              </a:ext>
            </a:extLst>
          </p:cNvPr>
          <p:cNvSpPr>
            <a:spLocks noGrp="1"/>
          </p:cNvSpPr>
          <p:nvPr>
            <p:ph type="body" sz="quarter" idx="32" hasCustomPrompt="1"/>
          </p:nvPr>
        </p:nvSpPr>
        <p:spPr>
          <a:xfrm>
            <a:off x="7752600" y="5445000"/>
            <a:ext cx="2700000" cy="480600"/>
          </a:xfrm>
        </p:spPr>
        <p:txBody>
          <a:bodyPr/>
          <a:lstStyle>
            <a:lvl1pPr algn="ctr">
              <a:defRPr sz="2000">
                <a:latin typeface="Red Hat Display" panose="02010303040201060303" pitchFamily="2" charset="0"/>
                <a:ea typeface="Red Hat Display" panose="02010303040201060303" pitchFamily="2" charset="0"/>
                <a:cs typeface="Red Hat Display" panose="02010303040201060303" pitchFamily="2" charset="0"/>
              </a:defRPr>
            </a:lvl1pPr>
          </a:lstStyle>
          <a:p>
            <a:pPr lvl="0"/>
            <a:r>
              <a:rPr lang="en-US"/>
              <a:t>Click to edit </a:t>
            </a:r>
            <a:br>
              <a:rPr lang="en-US"/>
            </a:br>
            <a:r>
              <a:rPr lang="en-US"/>
              <a:t>Master text styles</a:t>
            </a:r>
          </a:p>
        </p:txBody>
      </p:sp>
    </p:spTree>
    <p:extLst>
      <p:ext uri="{BB962C8B-B14F-4D97-AF65-F5344CB8AC3E}">
        <p14:creationId xmlns:p14="http://schemas.microsoft.com/office/powerpoint/2010/main" val="23985050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a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Date Placeholder 2"/>
          <p:cNvSpPr>
            <a:spLocks noGrp="1"/>
          </p:cNvSpPr>
          <p:nvPr>
            <p:ph type="dt" sz="half" idx="10"/>
          </p:nvPr>
        </p:nvSpPr>
        <p:spPr/>
        <p:txBody>
          <a:bodyPr/>
          <a:lstStyle/>
          <a:p>
            <a:fld id="{79A3E015-FAD3-46E3-B6C2-F36F5A7CB199}" type="datetime1">
              <a:rPr lang="en-GB" noProof="0" smtClean="0"/>
              <a:t>13/04/2023</a:t>
            </a:fld>
            <a:endParaRPr lang="en-GB" noProof="0"/>
          </a:p>
        </p:txBody>
      </p:sp>
      <p:sp>
        <p:nvSpPr>
          <p:cNvPr id="4" name="Footer Placeholder 3"/>
          <p:cNvSpPr>
            <a:spLocks noGrp="1"/>
          </p:cNvSpPr>
          <p:nvPr>
            <p:ph type="ftr" sz="quarter" idx="11"/>
          </p:nvPr>
        </p:nvSpPr>
        <p:spPr/>
        <p:txBody>
          <a:bodyPr/>
          <a:lstStyle/>
          <a:p>
            <a:r>
              <a:rPr lang="en-GB" noProof="0"/>
              <a:t>LEA GLOBAL</a:t>
            </a:r>
          </a:p>
        </p:txBody>
      </p:sp>
      <p:sp>
        <p:nvSpPr>
          <p:cNvPr id="5" name="Slide Number Placeholder 4"/>
          <p:cNvSpPr>
            <a:spLocks noGrp="1"/>
          </p:cNvSpPr>
          <p:nvPr>
            <p:ph type="sldNum" sz="quarter" idx="12"/>
          </p:nvPr>
        </p:nvSpPr>
        <p:spPr/>
        <p:txBody>
          <a:bodyPr/>
          <a:lstStyle/>
          <a:p>
            <a:fld id="{0B868178-02AE-42FC-958D-6B8F13B60175}" type="slidenum">
              <a:rPr lang="en-GB" noProof="0" smtClean="0"/>
              <a:t>‹#›</a:t>
            </a:fld>
            <a:endParaRPr lang="en-GB" noProof="0"/>
          </a:p>
        </p:txBody>
      </p:sp>
      <p:sp>
        <p:nvSpPr>
          <p:cNvPr id="7" name="Text Placeholder 6">
            <a:extLst>
              <a:ext uri="{FF2B5EF4-FFF2-40B4-BE49-F238E27FC236}">
                <a16:creationId xmlns:a16="http://schemas.microsoft.com/office/drawing/2014/main" id="{0B6EB1FD-EDCB-7FB7-E904-959ED4915F12}"/>
              </a:ext>
            </a:extLst>
          </p:cNvPr>
          <p:cNvSpPr>
            <a:spLocks noGrp="1"/>
          </p:cNvSpPr>
          <p:nvPr>
            <p:ph type="body" sz="quarter" idx="13" hasCustomPrompt="1"/>
          </p:nvPr>
        </p:nvSpPr>
        <p:spPr>
          <a:xfrm>
            <a:off x="666000" y="2034000"/>
            <a:ext cx="2520000" cy="1422000"/>
          </a:xfrm>
        </p:spPr>
        <p:txBody>
          <a:bodyPr/>
          <a:lstStyle>
            <a:lvl1pPr>
              <a:defRPr sz="5300">
                <a:solidFill>
                  <a:schemeClr val="tx2"/>
                </a:solidFill>
                <a:latin typeface="Red Hat Display" panose="02010303040201060303" pitchFamily="2" charset="0"/>
                <a:ea typeface="Red Hat Display" panose="02010303040201060303" pitchFamily="2" charset="0"/>
                <a:cs typeface="Red Hat Display" panose="02010303040201060303" pitchFamily="2" charset="0"/>
              </a:defRPr>
            </a:lvl1pPr>
            <a:lvl2pPr marL="0" indent="0">
              <a:spcAft>
                <a:spcPts val="0"/>
              </a:spcAft>
              <a:buFontTx/>
              <a:buNone/>
              <a:defRPr sz="1900">
                <a:solidFill>
                  <a:schemeClr val="tx1"/>
                </a:solidFill>
                <a:latin typeface="Red Hat Display" panose="02010303040201060303" pitchFamily="2" charset="0"/>
                <a:ea typeface="Red Hat Display" panose="02010303040201060303" pitchFamily="2" charset="0"/>
                <a:cs typeface="Red Hat Display" panose="02010303040201060303" pitchFamily="2" charset="0"/>
              </a:defRPr>
            </a:lvl2pPr>
          </a:lstStyle>
          <a:p>
            <a:pPr lvl="0"/>
            <a:r>
              <a:rPr lang="en-US"/>
              <a:t>XXX</a:t>
            </a:r>
          </a:p>
          <a:p>
            <a:pPr lvl="1"/>
            <a:r>
              <a:rPr lang="en-US"/>
              <a:t>Second level</a:t>
            </a:r>
          </a:p>
        </p:txBody>
      </p:sp>
      <p:sp>
        <p:nvSpPr>
          <p:cNvPr id="11" name="Text Placeholder 6">
            <a:extLst>
              <a:ext uri="{FF2B5EF4-FFF2-40B4-BE49-F238E27FC236}">
                <a16:creationId xmlns:a16="http://schemas.microsoft.com/office/drawing/2014/main" id="{6D712A33-8FA5-49A7-84C6-70E33247A8B7}"/>
              </a:ext>
            </a:extLst>
          </p:cNvPr>
          <p:cNvSpPr>
            <a:spLocks noGrp="1"/>
          </p:cNvSpPr>
          <p:nvPr>
            <p:ph type="body" sz="quarter" idx="14" hasCustomPrompt="1"/>
          </p:nvPr>
        </p:nvSpPr>
        <p:spPr>
          <a:xfrm>
            <a:off x="666000" y="4473000"/>
            <a:ext cx="2520000" cy="1422000"/>
          </a:xfrm>
        </p:spPr>
        <p:txBody>
          <a:bodyPr/>
          <a:lstStyle>
            <a:lvl1pPr>
              <a:defRPr sz="5300">
                <a:solidFill>
                  <a:schemeClr val="tx2"/>
                </a:solidFill>
                <a:latin typeface="Red Hat Display" panose="02010303040201060303" pitchFamily="2" charset="0"/>
                <a:ea typeface="Red Hat Display" panose="02010303040201060303" pitchFamily="2" charset="0"/>
                <a:cs typeface="Red Hat Display" panose="02010303040201060303" pitchFamily="2" charset="0"/>
              </a:defRPr>
            </a:lvl1pPr>
            <a:lvl2pPr marL="0" indent="0">
              <a:spcAft>
                <a:spcPts val="0"/>
              </a:spcAft>
              <a:buFontTx/>
              <a:buNone/>
              <a:defRPr sz="1900">
                <a:solidFill>
                  <a:schemeClr val="tx1"/>
                </a:solidFill>
                <a:latin typeface="Red Hat Display" panose="02010303040201060303" pitchFamily="2" charset="0"/>
                <a:ea typeface="Red Hat Display" panose="02010303040201060303" pitchFamily="2" charset="0"/>
                <a:cs typeface="Red Hat Display" panose="02010303040201060303" pitchFamily="2" charset="0"/>
              </a:defRPr>
            </a:lvl2pPr>
          </a:lstStyle>
          <a:p>
            <a:pPr lvl="0"/>
            <a:r>
              <a:rPr lang="en-US"/>
              <a:t>XXX</a:t>
            </a:r>
          </a:p>
          <a:p>
            <a:pPr lvl="1"/>
            <a:r>
              <a:rPr lang="en-US"/>
              <a:t>Second level</a:t>
            </a:r>
          </a:p>
        </p:txBody>
      </p:sp>
      <p:sp>
        <p:nvSpPr>
          <p:cNvPr id="12" name="Text Placeholder 6">
            <a:extLst>
              <a:ext uri="{FF2B5EF4-FFF2-40B4-BE49-F238E27FC236}">
                <a16:creationId xmlns:a16="http://schemas.microsoft.com/office/drawing/2014/main" id="{7DA25BD1-638E-295C-1AB3-656301688892}"/>
              </a:ext>
            </a:extLst>
          </p:cNvPr>
          <p:cNvSpPr>
            <a:spLocks noGrp="1"/>
          </p:cNvSpPr>
          <p:nvPr>
            <p:ph type="body" sz="quarter" idx="15" hasCustomPrompt="1"/>
          </p:nvPr>
        </p:nvSpPr>
        <p:spPr>
          <a:xfrm>
            <a:off x="3492000" y="2034000"/>
            <a:ext cx="2520000" cy="1422000"/>
          </a:xfrm>
        </p:spPr>
        <p:txBody>
          <a:bodyPr/>
          <a:lstStyle>
            <a:lvl1pPr>
              <a:defRPr sz="5300">
                <a:solidFill>
                  <a:schemeClr val="tx2"/>
                </a:solidFill>
                <a:latin typeface="Red Hat Display" panose="02010303040201060303" pitchFamily="2" charset="0"/>
                <a:ea typeface="Red Hat Display" panose="02010303040201060303" pitchFamily="2" charset="0"/>
                <a:cs typeface="Red Hat Display" panose="02010303040201060303" pitchFamily="2" charset="0"/>
              </a:defRPr>
            </a:lvl1pPr>
            <a:lvl2pPr marL="0" indent="0">
              <a:spcAft>
                <a:spcPts val="0"/>
              </a:spcAft>
              <a:buFontTx/>
              <a:buNone/>
              <a:defRPr sz="1900">
                <a:solidFill>
                  <a:schemeClr val="tx1"/>
                </a:solidFill>
                <a:latin typeface="Red Hat Display" panose="02010303040201060303" pitchFamily="2" charset="0"/>
                <a:ea typeface="Red Hat Display" panose="02010303040201060303" pitchFamily="2" charset="0"/>
                <a:cs typeface="Red Hat Display" panose="02010303040201060303" pitchFamily="2" charset="0"/>
              </a:defRPr>
            </a:lvl2pPr>
          </a:lstStyle>
          <a:p>
            <a:pPr lvl="0"/>
            <a:r>
              <a:rPr lang="en-US"/>
              <a:t>XXX</a:t>
            </a:r>
          </a:p>
          <a:p>
            <a:pPr lvl="1"/>
            <a:r>
              <a:rPr lang="en-US"/>
              <a:t>Second level</a:t>
            </a:r>
          </a:p>
        </p:txBody>
      </p:sp>
      <p:sp>
        <p:nvSpPr>
          <p:cNvPr id="15" name="Text Placeholder 6">
            <a:extLst>
              <a:ext uri="{FF2B5EF4-FFF2-40B4-BE49-F238E27FC236}">
                <a16:creationId xmlns:a16="http://schemas.microsoft.com/office/drawing/2014/main" id="{D24AC4A0-BD22-3220-5DD4-BCDEEB264CA5}"/>
              </a:ext>
            </a:extLst>
          </p:cNvPr>
          <p:cNvSpPr>
            <a:spLocks noGrp="1"/>
          </p:cNvSpPr>
          <p:nvPr>
            <p:ph type="body" sz="quarter" idx="16" hasCustomPrompt="1"/>
          </p:nvPr>
        </p:nvSpPr>
        <p:spPr>
          <a:xfrm>
            <a:off x="3492000" y="4473000"/>
            <a:ext cx="2520000" cy="1422000"/>
          </a:xfrm>
        </p:spPr>
        <p:txBody>
          <a:bodyPr/>
          <a:lstStyle>
            <a:lvl1pPr>
              <a:defRPr sz="5300">
                <a:solidFill>
                  <a:schemeClr val="tx2"/>
                </a:solidFill>
                <a:latin typeface="Red Hat Display" panose="02010303040201060303" pitchFamily="2" charset="0"/>
                <a:ea typeface="Red Hat Display" panose="02010303040201060303" pitchFamily="2" charset="0"/>
                <a:cs typeface="Red Hat Display" panose="02010303040201060303" pitchFamily="2" charset="0"/>
              </a:defRPr>
            </a:lvl1pPr>
            <a:lvl2pPr marL="0" indent="0">
              <a:spcAft>
                <a:spcPts val="0"/>
              </a:spcAft>
              <a:buFontTx/>
              <a:buNone/>
              <a:defRPr sz="1900">
                <a:solidFill>
                  <a:schemeClr val="tx1"/>
                </a:solidFill>
                <a:latin typeface="Red Hat Display" panose="02010303040201060303" pitchFamily="2" charset="0"/>
                <a:ea typeface="Red Hat Display" panose="02010303040201060303" pitchFamily="2" charset="0"/>
                <a:cs typeface="Red Hat Display" panose="02010303040201060303" pitchFamily="2" charset="0"/>
              </a:defRPr>
            </a:lvl2pPr>
          </a:lstStyle>
          <a:p>
            <a:pPr lvl="0"/>
            <a:r>
              <a:rPr lang="en-US"/>
              <a:t>XXX</a:t>
            </a:r>
          </a:p>
          <a:p>
            <a:pPr lvl="1"/>
            <a:r>
              <a:rPr lang="en-US"/>
              <a:t>Second level</a:t>
            </a:r>
          </a:p>
        </p:txBody>
      </p:sp>
      <p:sp>
        <p:nvSpPr>
          <p:cNvPr id="16" name="Text Placeholder 6">
            <a:extLst>
              <a:ext uri="{FF2B5EF4-FFF2-40B4-BE49-F238E27FC236}">
                <a16:creationId xmlns:a16="http://schemas.microsoft.com/office/drawing/2014/main" id="{EFC1B567-7F78-17B6-8F1C-56F411F8A7EA}"/>
              </a:ext>
            </a:extLst>
          </p:cNvPr>
          <p:cNvSpPr>
            <a:spLocks noGrp="1"/>
          </p:cNvSpPr>
          <p:nvPr>
            <p:ph type="body" sz="quarter" idx="17" hasCustomPrompt="1"/>
          </p:nvPr>
        </p:nvSpPr>
        <p:spPr>
          <a:xfrm>
            <a:off x="9504000" y="2034000"/>
            <a:ext cx="2147457" cy="1422000"/>
          </a:xfrm>
        </p:spPr>
        <p:txBody>
          <a:bodyPr/>
          <a:lstStyle>
            <a:lvl1pPr>
              <a:defRPr sz="5300">
                <a:solidFill>
                  <a:schemeClr val="tx2"/>
                </a:solidFill>
                <a:latin typeface="Red Hat Display" panose="02010303040201060303" pitchFamily="2" charset="0"/>
                <a:ea typeface="Red Hat Display" panose="02010303040201060303" pitchFamily="2" charset="0"/>
                <a:cs typeface="Red Hat Display" panose="02010303040201060303" pitchFamily="2" charset="0"/>
              </a:defRPr>
            </a:lvl1pPr>
            <a:lvl2pPr marL="0" indent="0">
              <a:spcAft>
                <a:spcPts val="0"/>
              </a:spcAft>
              <a:buFontTx/>
              <a:buNone/>
              <a:defRPr sz="1900">
                <a:solidFill>
                  <a:schemeClr val="tx1"/>
                </a:solidFill>
                <a:latin typeface="Red Hat Display" panose="02010303040201060303" pitchFamily="2" charset="0"/>
                <a:ea typeface="Red Hat Display" panose="02010303040201060303" pitchFamily="2" charset="0"/>
                <a:cs typeface="Red Hat Display" panose="02010303040201060303" pitchFamily="2" charset="0"/>
              </a:defRPr>
            </a:lvl2pPr>
          </a:lstStyle>
          <a:p>
            <a:pPr lvl="0"/>
            <a:r>
              <a:rPr lang="en-US"/>
              <a:t>XXX</a:t>
            </a:r>
          </a:p>
          <a:p>
            <a:pPr lvl="1"/>
            <a:r>
              <a:rPr lang="en-US"/>
              <a:t>Second level</a:t>
            </a:r>
          </a:p>
        </p:txBody>
      </p:sp>
      <p:sp>
        <p:nvSpPr>
          <p:cNvPr id="20" name="Text Placeholder 6">
            <a:extLst>
              <a:ext uri="{FF2B5EF4-FFF2-40B4-BE49-F238E27FC236}">
                <a16:creationId xmlns:a16="http://schemas.microsoft.com/office/drawing/2014/main" id="{7D055A05-79E8-CF0E-EE45-9C4AC7EA7929}"/>
              </a:ext>
            </a:extLst>
          </p:cNvPr>
          <p:cNvSpPr>
            <a:spLocks noGrp="1"/>
          </p:cNvSpPr>
          <p:nvPr>
            <p:ph type="body" sz="quarter" idx="19" hasCustomPrompt="1"/>
          </p:nvPr>
        </p:nvSpPr>
        <p:spPr>
          <a:xfrm>
            <a:off x="6282000" y="2034000"/>
            <a:ext cx="2896586" cy="1422000"/>
          </a:xfrm>
        </p:spPr>
        <p:txBody>
          <a:bodyPr/>
          <a:lstStyle>
            <a:lvl1pPr>
              <a:defRPr sz="5300">
                <a:solidFill>
                  <a:schemeClr val="tx2"/>
                </a:solidFill>
                <a:latin typeface="Red Hat Display" panose="02010303040201060303" pitchFamily="2" charset="0"/>
                <a:ea typeface="Red Hat Display" panose="02010303040201060303" pitchFamily="2" charset="0"/>
                <a:cs typeface="Red Hat Display" panose="02010303040201060303" pitchFamily="2" charset="0"/>
              </a:defRPr>
            </a:lvl1pPr>
            <a:lvl2pPr marL="0" indent="0">
              <a:spcAft>
                <a:spcPts val="0"/>
              </a:spcAft>
              <a:buFontTx/>
              <a:buNone/>
              <a:defRPr sz="1900">
                <a:solidFill>
                  <a:schemeClr val="tx1"/>
                </a:solidFill>
                <a:latin typeface="Red Hat Display" panose="02010303040201060303" pitchFamily="2" charset="0"/>
                <a:ea typeface="Red Hat Display" panose="02010303040201060303" pitchFamily="2" charset="0"/>
                <a:cs typeface="Red Hat Display" panose="02010303040201060303" pitchFamily="2" charset="0"/>
              </a:defRPr>
            </a:lvl2pPr>
          </a:lstStyle>
          <a:p>
            <a:pPr lvl="0"/>
            <a:r>
              <a:rPr lang="en-US"/>
              <a:t>XXX</a:t>
            </a:r>
          </a:p>
          <a:p>
            <a:pPr lvl="1"/>
            <a:r>
              <a:rPr lang="en-US"/>
              <a:t>Second level</a:t>
            </a:r>
          </a:p>
        </p:txBody>
      </p:sp>
      <p:sp>
        <p:nvSpPr>
          <p:cNvPr id="23" name="Text Placeholder 6">
            <a:extLst>
              <a:ext uri="{FF2B5EF4-FFF2-40B4-BE49-F238E27FC236}">
                <a16:creationId xmlns:a16="http://schemas.microsoft.com/office/drawing/2014/main" id="{A64B4699-6810-F271-0C32-87F34BDDE7DB}"/>
              </a:ext>
            </a:extLst>
          </p:cNvPr>
          <p:cNvSpPr>
            <a:spLocks noGrp="1"/>
          </p:cNvSpPr>
          <p:nvPr>
            <p:ph type="body" sz="quarter" idx="20" hasCustomPrompt="1"/>
          </p:nvPr>
        </p:nvSpPr>
        <p:spPr>
          <a:xfrm>
            <a:off x="6282000" y="4473000"/>
            <a:ext cx="2896585" cy="1422000"/>
          </a:xfrm>
        </p:spPr>
        <p:txBody>
          <a:bodyPr/>
          <a:lstStyle>
            <a:lvl1pPr>
              <a:defRPr sz="5300">
                <a:solidFill>
                  <a:schemeClr val="tx2"/>
                </a:solidFill>
                <a:latin typeface="Red Hat Display" panose="02010303040201060303" pitchFamily="2" charset="0"/>
                <a:ea typeface="Red Hat Display" panose="02010303040201060303" pitchFamily="2" charset="0"/>
                <a:cs typeface="Red Hat Display" panose="02010303040201060303" pitchFamily="2" charset="0"/>
              </a:defRPr>
            </a:lvl1pPr>
            <a:lvl2pPr marL="0" indent="0">
              <a:spcAft>
                <a:spcPts val="0"/>
              </a:spcAft>
              <a:buFontTx/>
              <a:buNone/>
              <a:defRPr sz="1900">
                <a:solidFill>
                  <a:schemeClr val="tx1"/>
                </a:solidFill>
                <a:latin typeface="Red Hat Display" panose="02010303040201060303" pitchFamily="2" charset="0"/>
                <a:ea typeface="Red Hat Display" panose="02010303040201060303" pitchFamily="2" charset="0"/>
                <a:cs typeface="Red Hat Display" panose="02010303040201060303" pitchFamily="2" charset="0"/>
              </a:defRPr>
            </a:lvl2pPr>
          </a:lstStyle>
          <a:p>
            <a:pPr lvl="0"/>
            <a:r>
              <a:rPr lang="en-US"/>
              <a:t>XXX</a:t>
            </a:r>
          </a:p>
          <a:p>
            <a:pPr lvl="1"/>
            <a:r>
              <a:rPr lang="en-US"/>
              <a:t>Second level</a:t>
            </a:r>
          </a:p>
        </p:txBody>
      </p:sp>
    </p:spTree>
    <p:extLst>
      <p:ext uri="{BB962C8B-B14F-4D97-AF65-F5344CB8AC3E}">
        <p14:creationId xmlns:p14="http://schemas.microsoft.com/office/powerpoint/2010/main" val="40506262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recto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5" name="Date Placeholder 4"/>
          <p:cNvSpPr>
            <a:spLocks noGrp="1"/>
          </p:cNvSpPr>
          <p:nvPr>
            <p:ph type="dt" sz="half" idx="10"/>
          </p:nvPr>
        </p:nvSpPr>
        <p:spPr/>
        <p:txBody>
          <a:bodyPr/>
          <a:lstStyle/>
          <a:p>
            <a:fld id="{5575B7E3-C6E7-4878-82D5-7F461073D330}" type="datetime1">
              <a:rPr lang="en-GB" noProof="0" smtClean="0"/>
              <a:t>13/04/2023</a:t>
            </a:fld>
            <a:endParaRPr lang="en-GB" noProof="0"/>
          </a:p>
        </p:txBody>
      </p:sp>
      <p:sp>
        <p:nvSpPr>
          <p:cNvPr id="6" name="Footer Placeholder 5"/>
          <p:cNvSpPr>
            <a:spLocks noGrp="1"/>
          </p:cNvSpPr>
          <p:nvPr>
            <p:ph type="ftr" sz="quarter" idx="11"/>
          </p:nvPr>
        </p:nvSpPr>
        <p:spPr/>
        <p:txBody>
          <a:bodyPr/>
          <a:lstStyle/>
          <a:p>
            <a:r>
              <a:rPr lang="en-GB" noProof="0"/>
              <a:t>LEA GLOBAL</a:t>
            </a:r>
          </a:p>
        </p:txBody>
      </p:sp>
      <p:sp>
        <p:nvSpPr>
          <p:cNvPr id="7" name="Slide Number Placeholder 6"/>
          <p:cNvSpPr>
            <a:spLocks noGrp="1"/>
          </p:cNvSpPr>
          <p:nvPr>
            <p:ph type="sldNum" sz="quarter" idx="12"/>
          </p:nvPr>
        </p:nvSpPr>
        <p:spPr/>
        <p:txBody>
          <a:bodyPr/>
          <a:lstStyle/>
          <a:p>
            <a:fld id="{0B868178-02AE-42FC-958D-6B8F13B60175}" type="slidenum">
              <a:rPr lang="en-GB" noProof="0" smtClean="0"/>
              <a:t>‹#›</a:t>
            </a:fld>
            <a:endParaRPr lang="en-GB" noProof="0"/>
          </a:p>
        </p:txBody>
      </p:sp>
      <p:sp>
        <p:nvSpPr>
          <p:cNvPr id="11" name="Picture Placeholder 10">
            <a:extLst>
              <a:ext uri="{FF2B5EF4-FFF2-40B4-BE49-F238E27FC236}">
                <a16:creationId xmlns:a16="http://schemas.microsoft.com/office/drawing/2014/main" id="{3173F9AE-E0E0-76E3-30A6-550E983A7E79}"/>
              </a:ext>
            </a:extLst>
          </p:cNvPr>
          <p:cNvSpPr>
            <a:spLocks noGrp="1" noChangeAspect="1"/>
          </p:cNvSpPr>
          <p:nvPr>
            <p:ph type="pic" sz="quarter" idx="13"/>
          </p:nvPr>
        </p:nvSpPr>
        <p:spPr>
          <a:xfrm>
            <a:off x="2187000" y="1728000"/>
            <a:ext cx="1260000" cy="1260000"/>
          </a:xfrm>
          <a:prstGeom prst="ellipse">
            <a:avLst/>
          </a:prstGeom>
          <a:solidFill>
            <a:schemeClr val="bg1">
              <a:lumMod val="95000"/>
            </a:schemeClr>
          </a:solidFill>
        </p:spPr>
        <p:txBody>
          <a:bodyPr/>
          <a:lstStyle>
            <a:lvl1pPr>
              <a:defRPr sz="1200"/>
            </a:lvl1pPr>
          </a:lstStyle>
          <a:p>
            <a:r>
              <a:rPr lang="en-US"/>
              <a:t>Click icon to add picture</a:t>
            </a:r>
            <a:endParaRPr lang="en-GB"/>
          </a:p>
        </p:txBody>
      </p:sp>
      <p:sp>
        <p:nvSpPr>
          <p:cNvPr id="12" name="Picture Placeholder 10">
            <a:extLst>
              <a:ext uri="{FF2B5EF4-FFF2-40B4-BE49-F238E27FC236}">
                <a16:creationId xmlns:a16="http://schemas.microsoft.com/office/drawing/2014/main" id="{E082F626-678C-007C-4043-C569C6386DD4}"/>
              </a:ext>
            </a:extLst>
          </p:cNvPr>
          <p:cNvSpPr>
            <a:spLocks noGrp="1" noChangeAspect="1"/>
          </p:cNvSpPr>
          <p:nvPr>
            <p:ph type="pic" sz="quarter" idx="14"/>
          </p:nvPr>
        </p:nvSpPr>
        <p:spPr>
          <a:xfrm>
            <a:off x="5427000" y="1728000"/>
            <a:ext cx="1260000" cy="1260000"/>
          </a:xfrm>
          <a:prstGeom prst="ellipse">
            <a:avLst/>
          </a:prstGeom>
          <a:solidFill>
            <a:schemeClr val="bg1">
              <a:lumMod val="95000"/>
            </a:schemeClr>
          </a:solidFill>
        </p:spPr>
        <p:txBody>
          <a:bodyPr/>
          <a:lstStyle>
            <a:lvl1pPr>
              <a:defRPr sz="1200"/>
            </a:lvl1pPr>
          </a:lstStyle>
          <a:p>
            <a:r>
              <a:rPr lang="en-US"/>
              <a:t>Click icon to add picture</a:t>
            </a:r>
            <a:endParaRPr lang="en-GB"/>
          </a:p>
        </p:txBody>
      </p:sp>
      <p:sp>
        <p:nvSpPr>
          <p:cNvPr id="10" name="Picture Placeholder 10">
            <a:extLst>
              <a:ext uri="{FF2B5EF4-FFF2-40B4-BE49-F238E27FC236}">
                <a16:creationId xmlns:a16="http://schemas.microsoft.com/office/drawing/2014/main" id="{62AFAE66-C1EA-0D85-378E-A383A88A2967}"/>
              </a:ext>
            </a:extLst>
          </p:cNvPr>
          <p:cNvSpPr>
            <a:spLocks noGrp="1" noChangeAspect="1"/>
          </p:cNvSpPr>
          <p:nvPr>
            <p:ph type="pic" sz="quarter" idx="17"/>
          </p:nvPr>
        </p:nvSpPr>
        <p:spPr>
          <a:xfrm>
            <a:off x="2187000" y="4050000"/>
            <a:ext cx="1260000" cy="1260000"/>
          </a:xfrm>
          <a:prstGeom prst="ellipse">
            <a:avLst/>
          </a:prstGeom>
          <a:solidFill>
            <a:schemeClr val="bg1">
              <a:lumMod val="95000"/>
            </a:schemeClr>
          </a:solidFill>
        </p:spPr>
        <p:txBody>
          <a:bodyPr/>
          <a:lstStyle>
            <a:lvl1pPr>
              <a:defRPr sz="1200"/>
            </a:lvl1pPr>
          </a:lstStyle>
          <a:p>
            <a:r>
              <a:rPr lang="en-US"/>
              <a:t>Click icon to add picture</a:t>
            </a:r>
            <a:endParaRPr lang="en-GB"/>
          </a:p>
        </p:txBody>
      </p:sp>
      <p:sp>
        <p:nvSpPr>
          <p:cNvPr id="16" name="Picture Placeholder 10">
            <a:extLst>
              <a:ext uri="{FF2B5EF4-FFF2-40B4-BE49-F238E27FC236}">
                <a16:creationId xmlns:a16="http://schemas.microsoft.com/office/drawing/2014/main" id="{B58E09A8-DE2E-D7A1-5DD7-CD7E88402500}"/>
              </a:ext>
            </a:extLst>
          </p:cNvPr>
          <p:cNvSpPr>
            <a:spLocks noGrp="1" noChangeAspect="1"/>
          </p:cNvSpPr>
          <p:nvPr>
            <p:ph type="pic" sz="quarter" idx="19"/>
          </p:nvPr>
        </p:nvSpPr>
        <p:spPr>
          <a:xfrm>
            <a:off x="8667000" y="1728000"/>
            <a:ext cx="1260000" cy="1260000"/>
          </a:xfrm>
          <a:prstGeom prst="ellipse">
            <a:avLst/>
          </a:prstGeom>
          <a:solidFill>
            <a:schemeClr val="bg1">
              <a:lumMod val="95000"/>
            </a:schemeClr>
          </a:solidFill>
        </p:spPr>
        <p:txBody>
          <a:bodyPr/>
          <a:lstStyle>
            <a:lvl1pPr>
              <a:defRPr sz="1200"/>
            </a:lvl1pPr>
          </a:lstStyle>
          <a:p>
            <a:r>
              <a:rPr lang="en-US"/>
              <a:t>Click icon to add picture</a:t>
            </a:r>
            <a:endParaRPr lang="en-GB"/>
          </a:p>
        </p:txBody>
      </p:sp>
      <p:sp>
        <p:nvSpPr>
          <p:cNvPr id="18" name="Picture Placeholder 10">
            <a:extLst>
              <a:ext uri="{FF2B5EF4-FFF2-40B4-BE49-F238E27FC236}">
                <a16:creationId xmlns:a16="http://schemas.microsoft.com/office/drawing/2014/main" id="{45684DA7-0E47-E597-97C1-B882E7D22BD7}"/>
              </a:ext>
            </a:extLst>
          </p:cNvPr>
          <p:cNvSpPr>
            <a:spLocks noGrp="1" noChangeAspect="1"/>
          </p:cNvSpPr>
          <p:nvPr>
            <p:ph type="pic" sz="quarter" idx="20"/>
          </p:nvPr>
        </p:nvSpPr>
        <p:spPr>
          <a:xfrm>
            <a:off x="5427000" y="4050000"/>
            <a:ext cx="1260000" cy="1260000"/>
          </a:xfrm>
          <a:prstGeom prst="ellipse">
            <a:avLst/>
          </a:prstGeom>
          <a:solidFill>
            <a:schemeClr val="bg1">
              <a:lumMod val="95000"/>
            </a:schemeClr>
          </a:solidFill>
        </p:spPr>
        <p:txBody>
          <a:bodyPr/>
          <a:lstStyle>
            <a:lvl1pPr>
              <a:defRPr sz="1200"/>
            </a:lvl1pPr>
          </a:lstStyle>
          <a:p>
            <a:r>
              <a:rPr lang="en-US"/>
              <a:t>Click icon to add picture</a:t>
            </a:r>
            <a:endParaRPr lang="en-GB"/>
          </a:p>
        </p:txBody>
      </p:sp>
      <p:sp>
        <p:nvSpPr>
          <p:cNvPr id="19" name="Picture Placeholder 10">
            <a:extLst>
              <a:ext uri="{FF2B5EF4-FFF2-40B4-BE49-F238E27FC236}">
                <a16:creationId xmlns:a16="http://schemas.microsoft.com/office/drawing/2014/main" id="{F5414432-23A3-44BE-9C21-B0A575B4248C}"/>
              </a:ext>
            </a:extLst>
          </p:cNvPr>
          <p:cNvSpPr>
            <a:spLocks noGrp="1" noChangeAspect="1"/>
          </p:cNvSpPr>
          <p:nvPr>
            <p:ph type="pic" sz="quarter" idx="21"/>
          </p:nvPr>
        </p:nvSpPr>
        <p:spPr>
          <a:xfrm>
            <a:off x="8667000" y="4050000"/>
            <a:ext cx="1260000" cy="1260000"/>
          </a:xfrm>
          <a:prstGeom prst="ellipse">
            <a:avLst/>
          </a:prstGeom>
          <a:solidFill>
            <a:schemeClr val="bg1">
              <a:lumMod val="95000"/>
            </a:schemeClr>
          </a:solidFill>
        </p:spPr>
        <p:txBody>
          <a:bodyPr/>
          <a:lstStyle>
            <a:lvl1pPr>
              <a:defRPr sz="1200"/>
            </a:lvl1pPr>
          </a:lstStyle>
          <a:p>
            <a:r>
              <a:rPr lang="en-US"/>
              <a:t>Click icon to add picture</a:t>
            </a:r>
            <a:endParaRPr lang="en-GB"/>
          </a:p>
        </p:txBody>
      </p:sp>
      <p:sp>
        <p:nvSpPr>
          <p:cNvPr id="3" name="Picture Placeholder 10">
            <a:extLst>
              <a:ext uri="{FF2B5EF4-FFF2-40B4-BE49-F238E27FC236}">
                <a16:creationId xmlns:a16="http://schemas.microsoft.com/office/drawing/2014/main" id="{3F1D3014-7CAF-A5E5-F5D4-B8620D4C2B61}"/>
              </a:ext>
            </a:extLst>
          </p:cNvPr>
          <p:cNvSpPr>
            <a:spLocks noGrp="1" noChangeAspect="1"/>
          </p:cNvSpPr>
          <p:nvPr>
            <p:ph type="pic" sz="quarter" idx="33"/>
          </p:nvPr>
        </p:nvSpPr>
        <p:spPr>
          <a:xfrm>
            <a:off x="567000" y="1728000"/>
            <a:ext cx="1260000" cy="1260000"/>
          </a:xfrm>
          <a:prstGeom prst="ellipse">
            <a:avLst/>
          </a:prstGeom>
          <a:solidFill>
            <a:schemeClr val="bg1">
              <a:lumMod val="95000"/>
            </a:schemeClr>
          </a:solidFill>
        </p:spPr>
        <p:txBody>
          <a:bodyPr/>
          <a:lstStyle>
            <a:lvl1pPr>
              <a:defRPr sz="1200"/>
            </a:lvl1pPr>
          </a:lstStyle>
          <a:p>
            <a:r>
              <a:rPr lang="en-US"/>
              <a:t>Click icon to add picture</a:t>
            </a:r>
            <a:endParaRPr lang="en-GB"/>
          </a:p>
        </p:txBody>
      </p:sp>
      <p:sp>
        <p:nvSpPr>
          <p:cNvPr id="4" name="Picture Placeholder 10">
            <a:extLst>
              <a:ext uri="{FF2B5EF4-FFF2-40B4-BE49-F238E27FC236}">
                <a16:creationId xmlns:a16="http://schemas.microsoft.com/office/drawing/2014/main" id="{DC7BF5C7-DA01-E7AB-CD82-B397076E0726}"/>
              </a:ext>
            </a:extLst>
          </p:cNvPr>
          <p:cNvSpPr>
            <a:spLocks noGrp="1" noChangeAspect="1"/>
          </p:cNvSpPr>
          <p:nvPr>
            <p:ph type="pic" sz="quarter" idx="34"/>
          </p:nvPr>
        </p:nvSpPr>
        <p:spPr>
          <a:xfrm>
            <a:off x="3807000" y="1728000"/>
            <a:ext cx="1260000" cy="1260000"/>
          </a:xfrm>
          <a:prstGeom prst="ellipse">
            <a:avLst/>
          </a:prstGeom>
          <a:solidFill>
            <a:schemeClr val="bg1">
              <a:lumMod val="95000"/>
            </a:schemeClr>
          </a:solidFill>
        </p:spPr>
        <p:txBody>
          <a:bodyPr/>
          <a:lstStyle>
            <a:lvl1pPr>
              <a:defRPr sz="1200"/>
            </a:lvl1pPr>
          </a:lstStyle>
          <a:p>
            <a:r>
              <a:rPr lang="en-US"/>
              <a:t>Click icon to add picture</a:t>
            </a:r>
            <a:endParaRPr lang="en-GB"/>
          </a:p>
        </p:txBody>
      </p:sp>
      <p:sp>
        <p:nvSpPr>
          <p:cNvPr id="8" name="Picture Placeholder 10">
            <a:extLst>
              <a:ext uri="{FF2B5EF4-FFF2-40B4-BE49-F238E27FC236}">
                <a16:creationId xmlns:a16="http://schemas.microsoft.com/office/drawing/2014/main" id="{A05D0D90-EF37-405E-DACF-44DDF59FC135}"/>
              </a:ext>
            </a:extLst>
          </p:cNvPr>
          <p:cNvSpPr>
            <a:spLocks noGrp="1" noChangeAspect="1"/>
          </p:cNvSpPr>
          <p:nvPr>
            <p:ph type="pic" sz="quarter" idx="35"/>
          </p:nvPr>
        </p:nvSpPr>
        <p:spPr>
          <a:xfrm>
            <a:off x="7047000" y="1728000"/>
            <a:ext cx="1260000" cy="1260000"/>
          </a:xfrm>
          <a:prstGeom prst="ellipse">
            <a:avLst/>
          </a:prstGeom>
          <a:solidFill>
            <a:schemeClr val="bg1">
              <a:lumMod val="95000"/>
            </a:schemeClr>
          </a:solidFill>
        </p:spPr>
        <p:txBody>
          <a:bodyPr/>
          <a:lstStyle>
            <a:lvl1pPr>
              <a:defRPr sz="1200"/>
            </a:lvl1pPr>
          </a:lstStyle>
          <a:p>
            <a:r>
              <a:rPr lang="en-US"/>
              <a:t>Click icon to add picture</a:t>
            </a:r>
            <a:endParaRPr lang="en-GB"/>
          </a:p>
        </p:txBody>
      </p:sp>
      <p:sp>
        <p:nvSpPr>
          <p:cNvPr id="9" name="Picture Placeholder 10">
            <a:extLst>
              <a:ext uri="{FF2B5EF4-FFF2-40B4-BE49-F238E27FC236}">
                <a16:creationId xmlns:a16="http://schemas.microsoft.com/office/drawing/2014/main" id="{6F3756B6-D421-51BD-8E35-DB1452033273}"/>
              </a:ext>
            </a:extLst>
          </p:cNvPr>
          <p:cNvSpPr>
            <a:spLocks noGrp="1" noChangeAspect="1"/>
          </p:cNvSpPr>
          <p:nvPr>
            <p:ph type="pic" sz="quarter" idx="36"/>
          </p:nvPr>
        </p:nvSpPr>
        <p:spPr>
          <a:xfrm>
            <a:off x="10287000" y="1728000"/>
            <a:ext cx="1260000" cy="1260000"/>
          </a:xfrm>
          <a:prstGeom prst="ellipse">
            <a:avLst/>
          </a:prstGeom>
          <a:solidFill>
            <a:schemeClr val="bg1">
              <a:lumMod val="95000"/>
            </a:schemeClr>
          </a:solidFill>
        </p:spPr>
        <p:txBody>
          <a:bodyPr/>
          <a:lstStyle>
            <a:lvl1pPr>
              <a:defRPr sz="1200"/>
            </a:lvl1pPr>
          </a:lstStyle>
          <a:p>
            <a:r>
              <a:rPr lang="en-US"/>
              <a:t>Click icon to add picture</a:t>
            </a:r>
            <a:endParaRPr lang="en-GB"/>
          </a:p>
        </p:txBody>
      </p:sp>
      <p:sp>
        <p:nvSpPr>
          <p:cNvPr id="20" name="Text Placeholder 19">
            <a:extLst>
              <a:ext uri="{FF2B5EF4-FFF2-40B4-BE49-F238E27FC236}">
                <a16:creationId xmlns:a16="http://schemas.microsoft.com/office/drawing/2014/main" id="{99EEF264-B86D-1D74-0D2F-6A19DC6A4D50}"/>
              </a:ext>
            </a:extLst>
          </p:cNvPr>
          <p:cNvSpPr>
            <a:spLocks noGrp="1"/>
          </p:cNvSpPr>
          <p:nvPr>
            <p:ph type="body" sz="quarter" idx="37"/>
          </p:nvPr>
        </p:nvSpPr>
        <p:spPr>
          <a:xfrm>
            <a:off x="540000" y="3150000"/>
            <a:ext cx="1314000" cy="630000"/>
          </a:xfrm>
        </p:spPr>
        <p:txBody>
          <a:bodyPr/>
          <a:lstStyle>
            <a:lvl1pPr algn="ctr">
              <a:spcAft>
                <a:spcPts val="0"/>
              </a:spcAft>
              <a:defRPr sz="1200" spc="-15" baseline="0">
                <a:latin typeface="+mj-lt"/>
              </a:defRPr>
            </a:lvl1pPr>
            <a:lvl2pPr marL="0" indent="0" algn="ctr">
              <a:spcAft>
                <a:spcPts val="0"/>
              </a:spcAft>
              <a:buFontTx/>
              <a:buNone/>
              <a:defRPr sz="900">
                <a:solidFill>
                  <a:schemeClr val="tx2"/>
                </a:solidFill>
                <a:latin typeface="+mj-lt"/>
              </a:defRPr>
            </a:lvl2pPr>
          </a:lstStyle>
          <a:p>
            <a:pPr lvl="0"/>
            <a:r>
              <a:rPr lang="en-US"/>
              <a:t>Click to edit Master text styles</a:t>
            </a:r>
          </a:p>
          <a:p>
            <a:pPr lvl="1"/>
            <a:r>
              <a:rPr lang="en-US"/>
              <a:t>Second level</a:t>
            </a:r>
          </a:p>
        </p:txBody>
      </p:sp>
      <p:sp>
        <p:nvSpPr>
          <p:cNvPr id="21" name="Text Placeholder 19">
            <a:extLst>
              <a:ext uri="{FF2B5EF4-FFF2-40B4-BE49-F238E27FC236}">
                <a16:creationId xmlns:a16="http://schemas.microsoft.com/office/drawing/2014/main" id="{C6431E3B-7445-EF35-3EF5-FBC505F85865}"/>
              </a:ext>
            </a:extLst>
          </p:cNvPr>
          <p:cNvSpPr>
            <a:spLocks noGrp="1"/>
          </p:cNvSpPr>
          <p:nvPr>
            <p:ph type="body" sz="quarter" idx="38"/>
          </p:nvPr>
        </p:nvSpPr>
        <p:spPr>
          <a:xfrm>
            <a:off x="2160000" y="3150000"/>
            <a:ext cx="1314000" cy="630000"/>
          </a:xfrm>
        </p:spPr>
        <p:txBody>
          <a:bodyPr/>
          <a:lstStyle>
            <a:lvl1pPr algn="ctr">
              <a:spcAft>
                <a:spcPts val="0"/>
              </a:spcAft>
              <a:defRPr sz="1200" spc="-15" baseline="0">
                <a:latin typeface="+mj-lt"/>
              </a:defRPr>
            </a:lvl1pPr>
            <a:lvl2pPr marL="0" indent="0" algn="ctr">
              <a:spcAft>
                <a:spcPts val="0"/>
              </a:spcAft>
              <a:buFontTx/>
              <a:buNone/>
              <a:defRPr sz="900">
                <a:solidFill>
                  <a:schemeClr val="tx2"/>
                </a:solidFill>
                <a:latin typeface="+mj-lt"/>
              </a:defRPr>
            </a:lvl2pPr>
          </a:lstStyle>
          <a:p>
            <a:pPr lvl="0"/>
            <a:r>
              <a:rPr lang="en-US"/>
              <a:t>Click to edit Master text styles</a:t>
            </a:r>
          </a:p>
          <a:p>
            <a:pPr lvl="1"/>
            <a:r>
              <a:rPr lang="en-US"/>
              <a:t>Second level</a:t>
            </a:r>
          </a:p>
        </p:txBody>
      </p:sp>
      <p:sp>
        <p:nvSpPr>
          <p:cNvPr id="22" name="Text Placeholder 19">
            <a:extLst>
              <a:ext uri="{FF2B5EF4-FFF2-40B4-BE49-F238E27FC236}">
                <a16:creationId xmlns:a16="http://schemas.microsoft.com/office/drawing/2014/main" id="{3EC9847B-D654-FFD3-1060-61C8FDEEB1F7}"/>
              </a:ext>
            </a:extLst>
          </p:cNvPr>
          <p:cNvSpPr>
            <a:spLocks noGrp="1"/>
          </p:cNvSpPr>
          <p:nvPr>
            <p:ph type="body" sz="quarter" idx="39"/>
          </p:nvPr>
        </p:nvSpPr>
        <p:spPr>
          <a:xfrm>
            <a:off x="3780000" y="3150000"/>
            <a:ext cx="1314000" cy="630000"/>
          </a:xfrm>
        </p:spPr>
        <p:txBody>
          <a:bodyPr/>
          <a:lstStyle>
            <a:lvl1pPr algn="ctr">
              <a:spcAft>
                <a:spcPts val="0"/>
              </a:spcAft>
              <a:defRPr sz="1200" spc="-15" baseline="0">
                <a:latin typeface="+mj-lt"/>
              </a:defRPr>
            </a:lvl1pPr>
            <a:lvl2pPr marL="0" indent="0" algn="ctr">
              <a:spcAft>
                <a:spcPts val="0"/>
              </a:spcAft>
              <a:buFontTx/>
              <a:buNone/>
              <a:defRPr sz="900">
                <a:solidFill>
                  <a:schemeClr val="tx2"/>
                </a:solidFill>
                <a:latin typeface="+mj-lt"/>
              </a:defRPr>
            </a:lvl2pPr>
          </a:lstStyle>
          <a:p>
            <a:pPr lvl="0"/>
            <a:r>
              <a:rPr lang="en-US"/>
              <a:t>Click to edit Master text styles</a:t>
            </a:r>
          </a:p>
          <a:p>
            <a:pPr lvl="1"/>
            <a:r>
              <a:rPr lang="en-US"/>
              <a:t>Second level</a:t>
            </a:r>
          </a:p>
        </p:txBody>
      </p:sp>
      <p:sp>
        <p:nvSpPr>
          <p:cNvPr id="23" name="Text Placeholder 19">
            <a:extLst>
              <a:ext uri="{FF2B5EF4-FFF2-40B4-BE49-F238E27FC236}">
                <a16:creationId xmlns:a16="http://schemas.microsoft.com/office/drawing/2014/main" id="{07A88CB3-5AF8-C2D0-166B-6E3B03ACAE10}"/>
              </a:ext>
            </a:extLst>
          </p:cNvPr>
          <p:cNvSpPr>
            <a:spLocks noGrp="1"/>
          </p:cNvSpPr>
          <p:nvPr>
            <p:ph type="body" sz="quarter" idx="40"/>
          </p:nvPr>
        </p:nvSpPr>
        <p:spPr>
          <a:xfrm>
            <a:off x="5400000" y="3150000"/>
            <a:ext cx="1314000" cy="630000"/>
          </a:xfrm>
        </p:spPr>
        <p:txBody>
          <a:bodyPr/>
          <a:lstStyle>
            <a:lvl1pPr algn="ctr">
              <a:spcAft>
                <a:spcPts val="0"/>
              </a:spcAft>
              <a:defRPr sz="1200" spc="-15" baseline="0">
                <a:latin typeface="+mj-lt"/>
              </a:defRPr>
            </a:lvl1pPr>
            <a:lvl2pPr marL="0" indent="0" algn="ctr">
              <a:spcAft>
                <a:spcPts val="0"/>
              </a:spcAft>
              <a:buFontTx/>
              <a:buNone/>
              <a:defRPr sz="900">
                <a:solidFill>
                  <a:schemeClr val="tx2"/>
                </a:solidFill>
                <a:latin typeface="+mj-lt"/>
              </a:defRPr>
            </a:lvl2pPr>
          </a:lstStyle>
          <a:p>
            <a:pPr lvl="0"/>
            <a:r>
              <a:rPr lang="en-US"/>
              <a:t>Click to edit Master text styles</a:t>
            </a:r>
          </a:p>
          <a:p>
            <a:pPr lvl="1"/>
            <a:r>
              <a:rPr lang="en-US"/>
              <a:t>Second level</a:t>
            </a:r>
          </a:p>
        </p:txBody>
      </p:sp>
      <p:sp>
        <p:nvSpPr>
          <p:cNvPr id="24" name="Text Placeholder 19">
            <a:extLst>
              <a:ext uri="{FF2B5EF4-FFF2-40B4-BE49-F238E27FC236}">
                <a16:creationId xmlns:a16="http://schemas.microsoft.com/office/drawing/2014/main" id="{D2E1DF6A-BFE0-6CBE-D6A1-E8D5A6AE2B5A}"/>
              </a:ext>
            </a:extLst>
          </p:cNvPr>
          <p:cNvSpPr>
            <a:spLocks noGrp="1"/>
          </p:cNvSpPr>
          <p:nvPr>
            <p:ph type="body" sz="quarter" idx="41"/>
          </p:nvPr>
        </p:nvSpPr>
        <p:spPr>
          <a:xfrm>
            <a:off x="7020000" y="3150000"/>
            <a:ext cx="1314000" cy="630000"/>
          </a:xfrm>
        </p:spPr>
        <p:txBody>
          <a:bodyPr/>
          <a:lstStyle>
            <a:lvl1pPr algn="ctr">
              <a:spcAft>
                <a:spcPts val="0"/>
              </a:spcAft>
              <a:defRPr sz="1200" spc="-15" baseline="0">
                <a:latin typeface="+mj-lt"/>
              </a:defRPr>
            </a:lvl1pPr>
            <a:lvl2pPr marL="0" indent="0" algn="ctr">
              <a:spcAft>
                <a:spcPts val="0"/>
              </a:spcAft>
              <a:buFontTx/>
              <a:buNone/>
              <a:defRPr sz="900">
                <a:solidFill>
                  <a:schemeClr val="tx2"/>
                </a:solidFill>
                <a:latin typeface="+mj-lt"/>
              </a:defRPr>
            </a:lvl2pPr>
          </a:lstStyle>
          <a:p>
            <a:pPr lvl="0"/>
            <a:r>
              <a:rPr lang="en-US"/>
              <a:t>Click to edit Master text styles</a:t>
            </a:r>
          </a:p>
          <a:p>
            <a:pPr lvl="1"/>
            <a:r>
              <a:rPr lang="en-US"/>
              <a:t>Second level</a:t>
            </a:r>
          </a:p>
        </p:txBody>
      </p:sp>
      <p:sp>
        <p:nvSpPr>
          <p:cNvPr id="31" name="Text Placeholder 19">
            <a:extLst>
              <a:ext uri="{FF2B5EF4-FFF2-40B4-BE49-F238E27FC236}">
                <a16:creationId xmlns:a16="http://schemas.microsoft.com/office/drawing/2014/main" id="{6CBB1695-9330-7AA4-709B-F2429468674E}"/>
              </a:ext>
            </a:extLst>
          </p:cNvPr>
          <p:cNvSpPr>
            <a:spLocks noGrp="1"/>
          </p:cNvSpPr>
          <p:nvPr>
            <p:ph type="body" sz="quarter" idx="42"/>
          </p:nvPr>
        </p:nvSpPr>
        <p:spPr>
          <a:xfrm>
            <a:off x="8640000" y="3150000"/>
            <a:ext cx="1314000" cy="630000"/>
          </a:xfrm>
        </p:spPr>
        <p:txBody>
          <a:bodyPr/>
          <a:lstStyle>
            <a:lvl1pPr algn="ctr">
              <a:spcAft>
                <a:spcPts val="0"/>
              </a:spcAft>
              <a:defRPr sz="1200" spc="-15" baseline="0">
                <a:latin typeface="+mj-lt"/>
              </a:defRPr>
            </a:lvl1pPr>
            <a:lvl2pPr marL="0" indent="0" algn="ctr">
              <a:spcAft>
                <a:spcPts val="0"/>
              </a:spcAft>
              <a:buFontTx/>
              <a:buNone/>
              <a:defRPr sz="900">
                <a:solidFill>
                  <a:schemeClr val="tx2"/>
                </a:solidFill>
                <a:latin typeface="+mj-lt"/>
              </a:defRPr>
            </a:lvl2pPr>
          </a:lstStyle>
          <a:p>
            <a:pPr lvl="0"/>
            <a:r>
              <a:rPr lang="en-US"/>
              <a:t>Click to edit Master text styles</a:t>
            </a:r>
          </a:p>
          <a:p>
            <a:pPr lvl="1"/>
            <a:r>
              <a:rPr lang="en-US"/>
              <a:t>Second level</a:t>
            </a:r>
          </a:p>
        </p:txBody>
      </p:sp>
      <p:sp>
        <p:nvSpPr>
          <p:cNvPr id="32" name="Text Placeholder 19">
            <a:extLst>
              <a:ext uri="{FF2B5EF4-FFF2-40B4-BE49-F238E27FC236}">
                <a16:creationId xmlns:a16="http://schemas.microsoft.com/office/drawing/2014/main" id="{4770C279-0BDF-CC2C-47A4-AB73AE66E2FF}"/>
              </a:ext>
            </a:extLst>
          </p:cNvPr>
          <p:cNvSpPr>
            <a:spLocks noGrp="1"/>
          </p:cNvSpPr>
          <p:nvPr>
            <p:ph type="body" sz="quarter" idx="43"/>
          </p:nvPr>
        </p:nvSpPr>
        <p:spPr>
          <a:xfrm>
            <a:off x="10260000" y="3150000"/>
            <a:ext cx="1314000" cy="630000"/>
          </a:xfrm>
        </p:spPr>
        <p:txBody>
          <a:bodyPr/>
          <a:lstStyle>
            <a:lvl1pPr algn="ctr">
              <a:spcAft>
                <a:spcPts val="0"/>
              </a:spcAft>
              <a:defRPr sz="1200" spc="-15" baseline="0">
                <a:latin typeface="+mj-lt"/>
              </a:defRPr>
            </a:lvl1pPr>
            <a:lvl2pPr marL="0" indent="0" algn="ctr">
              <a:spcAft>
                <a:spcPts val="0"/>
              </a:spcAft>
              <a:buFontTx/>
              <a:buNone/>
              <a:defRPr sz="900">
                <a:solidFill>
                  <a:schemeClr val="tx2"/>
                </a:solidFill>
                <a:latin typeface="+mj-lt"/>
              </a:defRPr>
            </a:lvl2pPr>
          </a:lstStyle>
          <a:p>
            <a:pPr lvl="0"/>
            <a:r>
              <a:rPr lang="en-US"/>
              <a:t>Click to edit Master text styles</a:t>
            </a:r>
          </a:p>
          <a:p>
            <a:pPr lvl="1"/>
            <a:r>
              <a:rPr lang="en-US"/>
              <a:t>Second level</a:t>
            </a:r>
          </a:p>
        </p:txBody>
      </p:sp>
      <p:sp>
        <p:nvSpPr>
          <p:cNvPr id="33" name="Picture Placeholder 10">
            <a:extLst>
              <a:ext uri="{FF2B5EF4-FFF2-40B4-BE49-F238E27FC236}">
                <a16:creationId xmlns:a16="http://schemas.microsoft.com/office/drawing/2014/main" id="{7B1011BD-D7BB-D3CE-3FE5-D5E36D69AB04}"/>
              </a:ext>
            </a:extLst>
          </p:cNvPr>
          <p:cNvSpPr>
            <a:spLocks noGrp="1" noChangeAspect="1"/>
          </p:cNvSpPr>
          <p:nvPr>
            <p:ph type="pic" sz="quarter" idx="44"/>
          </p:nvPr>
        </p:nvSpPr>
        <p:spPr>
          <a:xfrm>
            <a:off x="3807000" y="4050000"/>
            <a:ext cx="1260000" cy="1260000"/>
          </a:xfrm>
          <a:prstGeom prst="ellipse">
            <a:avLst/>
          </a:prstGeom>
          <a:solidFill>
            <a:schemeClr val="bg1">
              <a:lumMod val="95000"/>
            </a:schemeClr>
          </a:solidFill>
        </p:spPr>
        <p:txBody>
          <a:bodyPr/>
          <a:lstStyle>
            <a:lvl1pPr>
              <a:defRPr sz="1200"/>
            </a:lvl1pPr>
          </a:lstStyle>
          <a:p>
            <a:r>
              <a:rPr lang="en-US"/>
              <a:t>Click icon to add picture</a:t>
            </a:r>
            <a:endParaRPr lang="en-GB"/>
          </a:p>
        </p:txBody>
      </p:sp>
      <p:sp>
        <p:nvSpPr>
          <p:cNvPr id="34" name="Picture Placeholder 10">
            <a:extLst>
              <a:ext uri="{FF2B5EF4-FFF2-40B4-BE49-F238E27FC236}">
                <a16:creationId xmlns:a16="http://schemas.microsoft.com/office/drawing/2014/main" id="{C89E900D-4F3D-FB12-EE6E-DEFC9973C205}"/>
              </a:ext>
            </a:extLst>
          </p:cNvPr>
          <p:cNvSpPr>
            <a:spLocks noGrp="1" noChangeAspect="1"/>
          </p:cNvSpPr>
          <p:nvPr>
            <p:ph type="pic" sz="quarter" idx="45"/>
          </p:nvPr>
        </p:nvSpPr>
        <p:spPr>
          <a:xfrm>
            <a:off x="7047000" y="4050000"/>
            <a:ext cx="1260000" cy="1260000"/>
          </a:xfrm>
          <a:prstGeom prst="ellipse">
            <a:avLst/>
          </a:prstGeom>
          <a:solidFill>
            <a:schemeClr val="bg1">
              <a:lumMod val="95000"/>
            </a:schemeClr>
          </a:solidFill>
        </p:spPr>
        <p:txBody>
          <a:bodyPr/>
          <a:lstStyle>
            <a:lvl1pPr>
              <a:defRPr sz="1200"/>
            </a:lvl1pPr>
          </a:lstStyle>
          <a:p>
            <a:r>
              <a:rPr lang="en-US"/>
              <a:t>Click icon to add picture</a:t>
            </a:r>
            <a:endParaRPr lang="en-GB"/>
          </a:p>
        </p:txBody>
      </p:sp>
      <p:sp>
        <p:nvSpPr>
          <p:cNvPr id="35" name="Text Placeholder 19">
            <a:extLst>
              <a:ext uri="{FF2B5EF4-FFF2-40B4-BE49-F238E27FC236}">
                <a16:creationId xmlns:a16="http://schemas.microsoft.com/office/drawing/2014/main" id="{8A510092-90C0-4ABD-E084-B88F806596A9}"/>
              </a:ext>
            </a:extLst>
          </p:cNvPr>
          <p:cNvSpPr>
            <a:spLocks noGrp="1"/>
          </p:cNvSpPr>
          <p:nvPr>
            <p:ph type="body" sz="quarter" idx="46"/>
          </p:nvPr>
        </p:nvSpPr>
        <p:spPr>
          <a:xfrm>
            <a:off x="2160000" y="5472000"/>
            <a:ext cx="1314000" cy="630000"/>
          </a:xfrm>
        </p:spPr>
        <p:txBody>
          <a:bodyPr/>
          <a:lstStyle>
            <a:lvl1pPr algn="ctr">
              <a:spcAft>
                <a:spcPts val="0"/>
              </a:spcAft>
              <a:defRPr sz="1200" spc="-15" baseline="0">
                <a:latin typeface="+mj-lt"/>
              </a:defRPr>
            </a:lvl1pPr>
            <a:lvl2pPr marL="0" indent="0" algn="ctr">
              <a:spcAft>
                <a:spcPts val="0"/>
              </a:spcAft>
              <a:buFontTx/>
              <a:buNone/>
              <a:defRPr sz="900">
                <a:solidFill>
                  <a:schemeClr val="tx2"/>
                </a:solidFill>
                <a:latin typeface="+mj-lt"/>
              </a:defRPr>
            </a:lvl2pPr>
          </a:lstStyle>
          <a:p>
            <a:pPr lvl="0"/>
            <a:r>
              <a:rPr lang="en-US"/>
              <a:t>Click to edit Master text styles</a:t>
            </a:r>
          </a:p>
          <a:p>
            <a:pPr lvl="1"/>
            <a:r>
              <a:rPr lang="en-US"/>
              <a:t>Second level</a:t>
            </a:r>
          </a:p>
        </p:txBody>
      </p:sp>
      <p:sp>
        <p:nvSpPr>
          <p:cNvPr id="36" name="Text Placeholder 19">
            <a:extLst>
              <a:ext uri="{FF2B5EF4-FFF2-40B4-BE49-F238E27FC236}">
                <a16:creationId xmlns:a16="http://schemas.microsoft.com/office/drawing/2014/main" id="{DFD81A4A-2011-B66F-7A13-D98A58197EE1}"/>
              </a:ext>
            </a:extLst>
          </p:cNvPr>
          <p:cNvSpPr>
            <a:spLocks noGrp="1"/>
          </p:cNvSpPr>
          <p:nvPr>
            <p:ph type="body" sz="quarter" idx="47"/>
          </p:nvPr>
        </p:nvSpPr>
        <p:spPr>
          <a:xfrm>
            <a:off x="3780001" y="5472000"/>
            <a:ext cx="1314000" cy="630000"/>
          </a:xfrm>
        </p:spPr>
        <p:txBody>
          <a:bodyPr/>
          <a:lstStyle>
            <a:lvl1pPr algn="ctr">
              <a:spcAft>
                <a:spcPts val="0"/>
              </a:spcAft>
              <a:defRPr sz="1200" spc="-15" baseline="0">
                <a:latin typeface="+mj-lt"/>
              </a:defRPr>
            </a:lvl1pPr>
            <a:lvl2pPr marL="0" indent="0" algn="ctr">
              <a:spcAft>
                <a:spcPts val="0"/>
              </a:spcAft>
              <a:buFontTx/>
              <a:buNone/>
              <a:defRPr sz="900">
                <a:solidFill>
                  <a:schemeClr val="tx2"/>
                </a:solidFill>
                <a:latin typeface="+mj-lt"/>
              </a:defRPr>
            </a:lvl2pPr>
          </a:lstStyle>
          <a:p>
            <a:pPr lvl="0"/>
            <a:r>
              <a:rPr lang="en-US"/>
              <a:t>Click to edit Master text styles</a:t>
            </a:r>
          </a:p>
          <a:p>
            <a:pPr lvl="1"/>
            <a:r>
              <a:rPr lang="en-US"/>
              <a:t>Second level</a:t>
            </a:r>
          </a:p>
        </p:txBody>
      </p:sp>
      <p:sp>
        <p:nvSpPr>
          <p:cNvPr id="37" name="Text Placeholder 19">
            <a:extLst>
              <a:ext uri="{FF2B5EF4-FFF2-40B4-BE49-F238E27FC236}">
                <a16:creationId xmlns:a16="http://schemas.microsoft.com/office/drawing/2014/main" id="{E7F75F46-70B7-B819-F17D-BD05A2D36F9A}"/>
              </a:ext>
            </a:extLst>
          </p:cNvPr>
          <p:cNvSpPr>
            <a:spLocks noGrp="1"/>
          </p:cNvSpPr>
          <p:nvPr>
            <p:ph type="body" sz="quarter" idx="48"/>
          </p:nvPr>
        </p:nvSpPr>
        <p:spPr>
          <a:xfrm>
            <a:off x="5400000" y="5472000"/>
            <a:ext cx="1314000" cy="630000"/>
          </a:xfrm>
        </p:spPr>
        <p:txBody>
          <a:bodyPr/>
          <a:lstStyle>
            <a:lvl1pPr algn="ctr">
              <a:spcAft>
                <a:spcPts val="0"/>
              </a:spcAft>
              <a:defRPr sz="1200" spc="-15" baseline="0">
                <a:latin typeface="+mj-lt"/>
              </a:defRPr>
            </a:lvl1pPr>
            <a:lvl2pPr marL="0" indent="0" algn="ctr">
              <a:spcAft>
                <a:spcPts val="0"/>
              </a:spcAft>
              <a:buFontTx/>
              <a:buNone/>
              <a:defRPr sz="900">
                <a:solidFill>
                  <a:schemeClr val="tx2"/>
                </a:solidFill>
                <a:latin typeface="+mj-lt"/>
              </a:defRPr>
            </a:lvl2pPr>
          </a:lstStyle>
          <a:p>
            <a:pPr lvl="0"/>
            <a:r>
              <a:rPr lang="en-US"/>
              <a:t>Click to edit Master text styles</a:t>
            </a:r>
          </a:p>
          <a:p>
            <a:pPr lvl="1"/>
            <a:r>
              <a:rPr lang="en-US"/>
              <a:t>Second level</a:t>
            </a:r>
          </a:p>
        </p:txBody>
      </p:sp>
      <p:sp>
        <p:nvSpPr>
          <p:cNvPr id="38" name="Text Placeholder 19">
            <a:extLst>
              <a:ext uri="{FF2B5EF4-FFF2-40B4-BE49-F238E27FC236}">
                <a16:creationId xmlns:a16="http://schemas.microsoft.com/office/drawing/2014/main" id="{90CCC0C9-7342-5347-3B4F-6011BD2A6597}"/>
              </a:ext>
            </a:extLst>
          </p:cNvPr>
          <p:cNvSpPr>
            <a:spLocks noGrp="1"/>
          </p:cNvSpPr>
          <p:nvPr>
            <p:ph type="body" sz="quarter" idx="49"/>
          </p:nvPr>
        </p:nvSpPr>
        <p:spPr>
          <a:xfrm>
            <a:off x="7020000" y="5472000"/>
            <a:ext cx="1314000" cy="630000"/>
          </a:xfrm>
        </p:spPr>
        <p:txBody>
          <a:bodyPr/>
          <a:lstStyle>
            <a:lvl1pPr algn="ctr">
              <a:spcAft>
                <a:spcPts val="0"/>
              </a:spcAft>
              <a:defRPr sz="1200" spc="-15" baseline="0">
                <a:latin typeface="+mj-lt"/>
              </a:defRPr>
            </a:lvl1pPr>
            <a:lvl2pPr marL="0" indent="0" algn="ctr">
              <a:spcAft>
                <a:spcPts val="0"/>
              </a:spcAft>
              <a:buFontTx/>
              <a:buNone/>
              <a:defRPr sz="900">
                <a:solidFill>
                  <a:schemeClr val="tx2"/>
                </a:solidFill>
                <a:latin typeface="+mj-lt"/>
              </a:defRPr>
            </a:lvl2pPr>
          </a:lstStyle>
          <a:p>
            <a:pPr lvl="0"/>
            <a:r>
              <a:rPr lang="en-US"/>
              <a:t>Click to edit Master text styles</a:t>
            </a:r>
          </a:p>
          <a:p>
            <a:pPr lvl="1"/>
            <a:r>
              <a:rPr lang="en-US"/>
              <a:t>Second level</a:t>
            </a:r>
          </a:p>
        </p:txBody>
      </p:sp>
      <p:sp>
        <p:nvSpPr>
          <p:cNvPr id="39" name="Text Placeholder 19">
            <a:extLst>
              <a:ext uri="{FF2B5EF4-FFF2-40B4-BE49-F238E27FC236}">
                <a16:creationId xmlns:a16="http://schemas.microsoft.com/office/drawing/2014/main" id="{B932F8D7-3462-73C0-FAD2-4084BEB320BA}"/>
              </a:ext>
            </a:extLst>
          </p:cNvPr>
          <p:cNvSpPr>
            <a:spLocks noGrp="1"/>
          </p:cNvSpPr>
          <p:nvPr>
            <p:ph type="body" sz="quarter" idx="50"/>
          </p:nvPr>
        </p:nvSpPr>
        <p:spPr>
          <a:xfrm>
            <a:off x="8640000" y="5472000"/>
            <a:ext cx="1314000" cy="630000"/>
          </a:xfrm>
        </p:spPr>
        <p:txBody>
          <a:bodyPr/>
          <a:lstStyle>
            <a:lvl1pPr algn="ctr">
              <a:spcAft>
                <a:spcPts val="0"/>
              </a:spcAft>
              <a:defRPr sz="1200" spc="-15" baseline="0">
                <a:latin typeface="+mj-lt"/>
              </a:defRPr>
            </a:lvl1pPr>
            <a:lvl2pPr marL="0" indent="0" algn="ctr">
              <a:spcAft>
                <a:spcPts val="0"/>
              </a:spcAft>
              <a:buFontTx/>
              <a:buNone/>
              <a:defRPr sz="900">
                <a:solidFill>
                  <a:schemeClr val="tx2"/>
                </a:solidFill>
                <a:latin typeface="+mj-lt"/>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93798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5" name="Date Placeholder 4"/>
          <p:cNvSpPr>
            <a:spLocks noGrp="1"/>
          </p:cNvSpPr>
          <p:nvPr>
            <p:ph type="dt" sz="half" idx="10"/>
          </p:nvPr>
        </p:nvSpPr>
        <p:spPr/>
        <p:txBody>
          <a:bodyPr/>
          <a:lstStyle/>
          <a:p>
            <a:fld id="{2ADA7273-D031-4CF5-82B0-AB2D79D7F12A}" type="datetime1">
              <a:rPr lang="en-GB" noProof="0" smtClean="0"/>
              <a:t>13/04/2023</a:t>
            </a:fld>
            <a:endParaRPr lang="en-GB" noProof="0"/>
          </a:p>
        </p:txBody>
      </p:sp>
      <p:sp>
        <p:nvSpPr>
          <p:cNvPr id="6" name="Footer Placeholder 5"/>
          <p:cNvSpPr>
            <a:spLocks noGrp="1"/>
          </p:cNvSpPr>
          <p:nvPr>
            <p:ph type="ftr" sz="quarter" idx="11"/>
          </p:nvPr>
        </p:nvSpPr>
        <p:spPr/>
        <p:txBody>
          <a:bodyPr/>
          <a:lstStyle/>
          <a:p>
            <a:r>
              <a:rPr lang="en-GB" noProof="0"/>
              <a:t>LEA GLOBAL</a:t>
            </a:r>
          </a:p>
        </p:txBody>
      </p:sp>
      <p:sp>
        <p:nvSpPr>
          <p:cNvPr id="7" name="Slide Number Placeholder 6"/>
          <p:cNvSpPr>
            <a:spLocks noGrp="1"/>
          </p:cNvSpPr>
          <p:nvPr>
            <p:ph type="sldNum" sz="quarter" idx="12"/>
          </p:nvPr>
        </p:nvSpPr>
        <p:spPr/>
        <p:txBody>
          <a:bodyPr/>
          <a:lstStyle/>
          <a:p>
            <a:fld id="{0B868178-02AE-42FC-958D-6B8F13B60175}" type="slidenum">
              <a:rPr lang="en-GB" noProof="0" smtClean="0"/>
              <a:t>‹#›</a:t>
            </a:fld>
            <a:endParaRPr lang="en-GB" noProof="0"/>
          </a:p>
        </p:txBody>
      </p:sp>
      <p:sp>
        <p:nvSpPr>
          <p:cNvPr id="11" name="Picture Placeholder 10">
            <a:extLst>
              <a:ext uri="{FF2B5EF4-FFF2-40B4-BE49-F238E27FC236}">
                <a16:creationId xmlns:a16="http://schemas.microsoft.com/office/drawing/2014/main" id="{3173F9AE-E0E0-76E3-30A6-550E983A7E79}"/>
              </a:ext>
            </a:extLst>
          </p:cNvPr>
          <p:cNvSpPr>
            <a:spLocks noGrp="1" noChangeAspect="1"/>
          </p:cNvSpPr>
          <p:nvPr>
            <p:ph type="pic" sz="quarter" idx="13"/>
          </p:nvPr>
        </p:nvSpPr>
        <p:spPr>
          <a:xfrm>
            <a:off x="2187000" y="1728000"/>
            <a:ext cx="1260000" cy="1260000"/>
          </a:xfrm>
          <a:prstGeom prst="ellipse">
            <a:avLst/>
          </a:prstGeom>
          <a:solidFill>
            <a:schemeClr val="bg1">
              <a:lumMod val="95000"/>
            </a:schemeClr>
          </a:solidFill>
        </p:spPr>
        <p:txBody>
          <a:bodyPr/>
          <a:lstStyle>
            <a:lvl1pPr>
              <a:defRPr sz="1200"/>
            </a:lvl1pPr>
          </a:lstStyle>
          <a:p>
            <a:r>
              <a:rPr lang="en-US"/>
              <a:t>Click icon to add picture</a:t>
            </a:r>
            <a:endParaRPr lang="en-GB"/>
          </a:p>
        </p:txBody>
      </p:sp>
      <p:sp>
        <p:nvSpPr>
          <p:cNvPr id="12" name="Picture Placeholder 10">
            <a:extLst>
              <a:ext uri="{FF2B5EF4-FFF2-40B4-BE49-F238E27FC236}">
                <a16:creationId xmlns:a16="http://schemas.microsoft.com/office/drawing/2014/main" id="{E082F626-678C-007C-4043-C569C6386DD4}"/>
              </a:ext>
            </a:extLst>
          </p:cNvPr>
          <p:cNvSpPr>
            <a:spLocks noGrp="1" noChangeAspect="1"/>
          </p:cNvSpPr>
          <p:nvPr>
            <p:ph type="pic" sz="quarter" idx="14"/>
          </p:nvPr>
        </p:nvSpPr>
        <p:spPr>
          <a:xfrm>
            <a:off x="5427000" y="1728000"/>
            <a:ext cx="1260000" cy="1260000"/>
          </a:xfrm>
          <a:prstGeom prst="ellipse">
            <a:avLst/>
          </a:prstGeom>
          <a:solidFill>
            <a:schemeClr val="bg1">
              <a:lumMod val="95000"/>
            </a:schemeClr>
          </a:solidFill>
        </p:spPr>
        <p:txBody>
          <a:bodyPr/>
          <a:lstStyle>
            <a:lvl1pPr>
              <a:defRPr sz="1200"/>
            </a:lvl1pPr>
          </a:lstStyle>
          <a:p>
            <a:r>
              <a:rPr lang="en-US"/>
              <a:t>Click icon to add picture</a:t>
            </a:r>
            <a:endParaRPr lang="en-GB"/>
          </a:p>
        </p:txBody>
      </p:sp>
      <p:sp>
        <p:nvSpPr>
          <p:cNvPr id="16" name="Picture Placeholder 10">
            <a:extLst>
              <a:ext uri="{FF2B5EF4-FFF2-40B4-BE49-F238E27FC236}">
                <a16:creationId xmlns:a16="http://schemas.microsoft.com/office/drawing/2014/main" id="{B58E09A8-DE2E-D7A1-5DD7-CD7E88402500}"/>
              </a:ext>
            </a:extLst>
          </p:cNvPr>
          <p:cNvSpPr>
            <a:spLocks noGrp="1" noChangeAspect="1"/>
          </p:cNvSpPr>
          <p:nvPr>
            <p:ph type="pic" sz="quarter" idx="19"/>
          </p:nvPr>
        </p:nvSpPr>
        <p:spPr>
          <a:xfrm>
            <a:off x="8667000" y="1728000"/>
            <a:ext cx="1260000" cy="1260000"/>
          </a:xfrm>
          <a:prstGeom prst="ellipse">
            <a:avLst/>
          </a:prstGeom>
          <a:solidFill>
            <a:schemeClr val="bg1">
              <a:lumMod val="95000"/>
            </a:schemeClr>
          </a:solidFill>
        </p:spPr>
        <p:txBody>
          <a:bodyPr/>
          <a:lstStyle>
            <a:lvl1pPr>
              <a:defRPr sz="1200"/>
            </a:lvl1pPr>
          </a:lstStyle>
          <a:p>
            <a:r>
              <a:rPr lang="en-US"/>
              <a:t>Click icon to add picture</a:t>
            </a:r>
            <a:endParaRPr lang="en-GB"/>
          </a:p>
        </p:txBody>
      </p:sp>
      <p:sp>
        <p:nvSpPr>
          <p:cNvPr id="18" name="Picture Placeholder 10">
            <a:extLst>
              <a:ext uri="{FF2B5EF4-FFF2-40B4-BE49-F238E27FC236}">
                <a16:creationId xmlns:a16="http://schemas.microsoft.com/office/drawing/2014/main" id="{45684DA7-0E47-E597-97C1-B882E7D22BD7}"/>
              </a:ext>
            </a:extLst>
          </p:cNvPr>
          <p:cNvSpPr>
            <a:spLocks noGrp="1" noChangeAspect="1"/>
          </p:cNvSpPr>
          <p:nvPr>
            <p:ph type="pic" sz="quarter" idx="20"/>
          </p:nvPr>
        </p:nvSpPr>
        <p:spPr>
          <a:xfrm>
            <a:off x="4617001" y="4050000"/>
            <a:ext cx="1260000" cy="1260000"/>
          </a:xfrm>
          <a:prstGeom prst="ellipse">
            <a:avLst/>
          </a:prstGeom>
          <a:solidFill>
            <a:schemeClr val="bg1">
              <a:lumMod val="95000"/>
            </a:schemeClr>
          </a:solidFill>
        </p:spPr>
        <p:txBody>
          <a:bodyPr/>
          <a:lstStyle>
            <a:lvl1pPr>
              <a:defRPr sz="1200"/>
            </a:lvl1pPr>
          </a:lstStyle>
          <a:p>
            <a:r>
              <a:rPr lang="en-US"/>
              <a:t>Click icon to add picture</a:t>
            </a:r>
            <a:endParaRPr lang="en-GB"/>
          </a:p>
        </p:txBody>
      </p:sp>
      <p:sp>
        <p:nvSpPr>
          <p:cNvPr id="19" name="Picture Placeholder 10">
            <a:extLst>
              <a:ext uri="{FF2B5EF4-FFF2-40B4-BE49-F238E27FC236}">
                <a16:creationId xmlns:a16="http://schemas.microsoft.com/office/drawing/2014/main" id="{F5414432-23A3-44BE-9C21-B0A575B4248C}"/>
              </a:ext>
            </a:extLst>
          </p:cNvPr>
          <p:cNvSpPr>
            <a:spLocks noGrp="1" noChangeAspect="1"/>
          </p:cNvSpPr>
          <p:nvPr>
            <p:ph type="pic" sz="quarter" idx="21"/>
          </p:nvPr>
        </p:nvSpPr>
        <p:spPr>
          <a:xfrm>
            <a:off x="7857001" y="4050000"/>
            <a:ext cx="1260000" cy="1260000"/>
          </a:xfrm>
          <a:prstGeom prst="ellipse">
            <a:avLst/>
          </a:prstGeom>
          <a:solidFill>
            <a:schemeClr val="bg1">
              <a:lumMod val="95000"/>
            </a:schemeClr>
          </a:solidFill>
        </p:spPr>
        <p:txBody>
          <a:bodyPr/>
          <a:lstStyle>
            <a:lvl1pPr>
              <a:defRPr sz="1200"/>
            </a:lvl1pPr>
          </a:lstStyle>
          <a:p>
            <a:r>
              <a:rPr lang="en-US"/>
              <a:t>Click icon to add picture</a:t>
            </a:r>
            <a:endParaRPr lang="en-GB"/>
          </a:p>
        </p:txBody>
      </p:sp>
      <p:sp>
        <p:nvSpPr>
          <p:cNvPr id="3" name="Picture Placeholder 10">
            <a:extLst>
              <a:ext uri="{FF2B5EF4-FFF2-40B4-BE49-F238E27FC236}">
                <a16:creationId xmlns:a16="http://schemas.microsoft.com/office/drawing/2014/main" id="{3F1D3014-7CAF-A5E5-F5D4-B8620D4C2B61}"/>
              </a:ext>
            </a:extLst>
          </p:cNvPr>
          <p:cNvSpPr>
            <a:spLocks noGrp="1" noChangeAspect="1"/>
          </p:cNvSpPr>
          <p:nvPr>
            <p:ph type="pic" sz="quarter" idx="33"/>
          </p:nvPr>
        </p:nvSpPr>
        <p:spPr>
          <a:xfrm>
            <a:off x="567000" y="1728000"/>
            <a:ext cx="1260000" cy="1260000"/>
          </a:xfrm>
          <a:prstGeom prst="ellipse">
            <a:avLst/>
          </a:prstGeom>
          <a:solidFill>
            <a:schemeClr val="bg1">
              <a:lumMod val="95000"/>
            </a:schemeClr>
          </a:solidFill>
        </p:spPr>
        <p:txBody>
          <a:bodyPr/>
          <a:lstStyle>
            <a:lvl1pPr>
              <a:defRPr sz="1200"/>
            </a:lvl1pPr>
          </a:lstStyle>
          <a:p>
            <a:r>
              <a:rPr lang="en-US"/>
              <a:t>Click icon to add picture</a:t>
            </a:r>
            <a:endParaRPr lang="en-GB"/>
          </a:p>
        </p:txBody>
      </p:sp>
      <p:sp>
        <p:nvSpPr>
          <p:cNvPr id="4" name="Picture Placeholder 10">
            <a:extLst>
              <a:ext uri="{FF2B5EF4-FFF2-40B4-BE49-F238E27FC236}">
                <a16:creationId xmlns:a16="http://schemas.microsoft.com/office/drawing/2014/main" id="{DC7BF5C7-DA01-E7AB-CD82-B397076E0726}"/>
              </a:ext>
            </a:extLst>
          </p:cNvPr>
          <p:cNvSpPr>
            <a:spLocks noGrp="1" noChangeAspect="1"/>
          </p:cNvSpPr>
          <p:nvPr>
            <p:ph type="pic" sz="quarter" idx="34"/>
          </p:nvPr>
        </p:nvSpPr>
        <p:spPr>
          <a:xfrm>
            <a:off x="3807000" y="1728000"/>
            <a:ext cx="1260000" cy="1260000"/>
          </a:xfrm>
          <a:prstGeom prst="ellipse">
            <a:avLst/>
          </a:prstGeom>
          <a:solidFill>
            <a:schemeClr val="bg1">
              <a:lumMod val="95000"/>
            </a:schemeClr>
          </a:solidFill>
        </p:spPr>
        <p:txBody>
          <a:bodyPr/>
          <a:lstStyle>
            <a:lvl1pPr>
              <a:defRPr sz="1200"/>
            </a:lvl1pPr>
          </a:lstStyle>
          <a:p>
            <a:r>
              <a:rPr lang="en-US"/>
              <a:t>Click icon to add picture</a:t>
            </a:r>
            <a:endParaRPr lang="en-GB"/>
          </a:p>
        </p:txBody>
      </p:sp>
      <p:sp>
        <p:nvSpPr>
          <p:cNvPr id="8" name="Picture Placeholder 10">
            <a:extLst>
              <a:ext uri="{FF2B5EF4-FFF2-40B4-BE49-F238E27FC236}">
                <a16:creationId xmlns:a16="http://schemas.microsoft.com/office/drawing/2014/main" id="{A05D0D90-EF37-405E-DACF-44DDF59FC135}"/>
              </a:ext>
            </a:extLst>
          </p:cNvPr>
          <p:cNvSpPr>
            <a:spLocks noGrp="1" noChangeAspect="1"/>
          </p:cNvSpPr>
          <p:nvPr>
            <p:ph type="pic" sz="quarter" idx="35"/>
          </p:nvPr>
        </p:nvSpPr>
        <p:spPr>
          <a:xfrm>
            <a:off x="7047000" y="1728000"/>
            <a:ext cx="1260000" cy="1260000"/>
          </a:xfrm>
          <a:prstGeom prst="ellipse">
            <a:avLst/>
          </a:prstGeom>
          <a:solidFill>
            <a:schemeClr val="bg1">
              <a:lumMod val="95000"/>
            </a:schemeClr>
          </a:solidFill>
        </p:spPr>
        <p:txBody>
          <a:bodyPr/>
          <a:lstStyle>
            <a:lvl1pPr>
              <a:defRPr sz="1200"/>
            </a:lvl1pPr>
          </a:lstStyle>
          <a:p>
            <a:r>
              <a:rPr lang="en-US"/>
              <a:t>Click icon to add picture</a:t>
            </a:r>
            <a:endParaRPr lang="en-GB"/>
          </a:p>
        </p:txBody>
      </p:sp>
      <p:sp>
        <p:nvSpPr>
          <p:cNvPr id="9" name="Picture Placeholder 10">
            <a:extLst>
              <a:ext uri="{FF2B5EF4-FFF2-40B4-BE49-F238E27FC236}">
                <a16:creationId xmlns:a16="http://schemas.microsoft.com/office/drawing/2014/main" id="{6F3756B6-D421-51BD-8E35-DB1452033273}"/>
              </a:ext>
            </a:extLst>
          </p:cNvPr>
          <p:cNvSpPr>
            <a:spLocks noGrp="1" noChangeAspect="1"/>
          </p:cNvSpPr>
          <p:nvPr>
            <p:ph type="pic" sz="quarter" idx="36"/>
          </p:nvPr>
        </p:nvSpPr>
        <p:spPr>
          <a:xfrm>
            <a:off x="10287000" y="1728000"/>
            <a:ext cx="1260000" cy="1260000"/>
          </a:xfrm>
          <a:prstGeom prst="ellipse">
            <a:avLst/>
          </a:prstGeom>
          <a:solidFill>
            <a:schemeClr val="bg1">
              <a:lumMod val="95000"/>
            </a:schemeClr>
          </a:solidFill>
        </p:spPr>
        <p:txBody>
          <a:bodyPr/>
          <a:lstStyle>
            <a:lvl1pPr>
              <a:defRPr sz="1200"/>
            </a:lvl1pPr>
          </a:lstStyle>
          <a:p>
            <a:r>
              <a:rPr lang="en-US"/>
              <a:t>Click icon to add picture</a:t>
            </a:r>
            <a:endParaRPr lang="en-GB"/>
          </a:p>
        </p:txBody>
      </p:sp>
      <p:sp>
        <p:nvSpPr>
          <p:cNvPr id="20" name="Text Placeholder 19">
            <a:extLst>
              <a:ext uri="{FF2B5EF4-FFF2-40B4-BE49-F238E27FC236}">
                <a16:creationId xmlns:a16="http://schemas.microsoft.com/office/drawing/2014/main" id="{99EEF264-B86D-1D74-0D2F-6A19DC6A4D50}"/>
              </a:ext>
            </a:extLst>
          </p:cNvPr>
          <p:cNvSpPr>
            <a:spLocks noGrp="1"/>
          </p:cNvSpPr>
          <p:nvPr>
            <p:ph type="body" sz="quarter" idx="37"/>
          </p:nvPr>
        </p:nvSpPr>
        <p:spPr>
          <a:xfrm>
            <a:off x="540000" y="3150000"/>
            <a:ext cx="1314000" cy="630000"/>
          </a:xfrm>
        </p:spPr>
        <p:txBody>
          <a:bodyPr/>
          <a:lstStyle>
            <a:lvl1pPr algn="ctr">
              <a:spcAft>
                <a:spcPts val="0"/>
              </a:spcAft>
              <a:defRPr sz="1200" spc="-15" baseline="0">
                <a:latin typeface="+mj-lt"/>
              </a:defRPr>
            </a:lvl1pPr>
            <a:lvl2pPr marL="0" indent="0" algn="ctr">
              <a:spcAft>
                <a:spcPts val="0"/>
              </a:spcAft>
              <a:buFontTx/>
              <a:buNone/>
              <a:defRPr sz="900">
                <a:solidFill>
                  <a:schemeClr val="tx2"/>
                </a:solidFill>
                <a:latin typeface="+mj-lt"/>
              </a:defRPr>
            </a:lvl2pPr>
          </a:lstStyle>
          <a:p>
            <a:pPr lvl="0"/>
            <a:r>
              <a:rPr lang="en-US"/>
              <a:t>Click to edit Master text styles</a:t>
            </a:r>
          </a:p>
          <a:p>
            <a:pPr lvl="1"/>
            <a:r>
              <a:rPr lang="en-US"/>
              <a:t>Second level</a:t>
            </a:r>
          </a:p>
        </p:txBody>
      </p:sp>
      <p:sp>
        <p:nvSpPr>
          <p:cNvPr id="21" name="Text Placeholder 19">
            <a:extLst>
              <a:ext uri="{FF2B5EF4-FFF2-40B4-BE49-F238E27FC236}">
                <a16:creationId xmlns:a16="http://schemas.microsoft.com/office/drawing/2014/main" id="{C6431E3B-7445-EF35-3EF5-FBC505F85865}"/>
              </a:ext>
            </a:extLst>
          </p:cNvPr>
          <p:cNvSpPr>
            <a:spLocks noGrp="1"/>
          </p:cNvSpPr>
          <p:nvPr>
            <p:ph type="body" sz="quarter" idx="38"/>
          </p:nvPr>
        </p:nvSpPr>
        <p:spPr>
          <a:xfrm>
            <a:off x="2160000" y="3150000"/>
            <a:ext cx="1314000" cy="630000"/>
          </a:xfrm>
        </p:spPr>
        <p:txBody>
          <a:bodyPr/>
          <a:lstStyle>
            <a:lvl1pPr algn="ctr">
              <a:spcAft>
                <a:spcPts val="0"/>
              </a:spcAft>
              <a:defRPr sz="1200" spc="-15" baseline="0">
                <a:latin typeface="+mj-lt"/>
              </a:defRPr>
            </a:lvl1pPr>
            <a:lvl2pPr marL="0" indent="0" algn="ctr">
              <a:spcAft>
                <a:spcPts val="0"/>
              </a:spcAft>
              <a:buFontTx/>
              <a:buNone/>
              <a:defRPr sz="900">
                <a:solidFill>
                  <a:schemeClr val="tx2"/>
                </a:solidFill>
                <a:latin typeface="+mj-lt"/>
              </a:defRPr>
            </a:lvl2pPr>
          </a:lstStyle>
          <a:p>
            <a:pPr lvl="0"/>
            <a:r>
              <a:rPr lang="en-US"/>
              <a:t>Click to edit Master text styles</a:t>
            </a:r>
          </a:p>
          <a:p>
            <a:pPr lvl="1"/>
            <a:r>
              <a:rPr lang="en-US"/>
              <a:t>Second level</a:t>
            </a:r>
          </a:p>
        </p:txBody>
      </p:sp>
      <p:sp>
        <p:nvSpPr>
          <p:cNvPr id="22" name="Text Placeholder 19">
            <a:extLst>
              <a:ext uri="{FF2B5EF4-FFF2-40B4-BE49-F238E27FC236}">
                <a16:creationId xmlns:a16="http://schemas.microsoft.com/office/drawing/2014/main" id="{3EC9847B-D654-FFD3-1060-61C8FDEEB1F7}"/>
              </a:ext>
            </a:extLst>
          </p:cNvPr>
          <p:cNvSpPr>
            <a:spLocks noGrp="1"/>
          </p:cNvSpPr>
          <p:nvPr>
            <p:ph type="body" sz="quarter" idx="39"/>
          </p:nvPr>
        </p:nvSpPr>
        <p:spPr>
          <a:xfrm>
            <a:off x="3780000" y="3150000"/>
            <a:ext cx="1314000" cy="630000"/>
          </a:xfrm>
        </p:spPr>
        <p:txBody>
          <a:bodyPr/>
          <a:lstStyle>
            <a:lvl1pPr algn="ctr">
              <a:spcAft>
                <a:spcPts val="0"/>
              </a:spcAft>
              <a:defRPr sz="1200" spc="-15" baseline="0">
                <a:latin typeface="+mj-lt"/>
              </a:defRPr>
            </a:lvl1pPr>
            <a:lvl2pPr marL="0" indent="0" algn="ctr">
              <a:spcAft>
                <a:spcPts val="0"/>
              </a:spcAft>
              <a:buFontTx/>
              <a:buNone/>
              <a:defRPr sz="900">
                <a:solidFill>
                  <a:schemeClr val="tx2"/>
                </a:solidFill>
                <a:latin typeface="+mj-lt"/>
              </a:defRPr>
            </a:lvl2pPr>
          </a:lstStyle>
          <a:p>
            <a:pPr lvl="0"/>
            <a:r>
              <a:rPr lang="en-US"/>
              <a:t>Click to edit Master text styles</a:t>
            </a:r>
          </a:p>
          <a:p>
            <a:pPr lvl="1"/>
            <a:r>
              <a:rPr lang="en-US"/>
              <a:t>Second level</a:t>
            </a:r>
          </a:p>
        </p:txBody>
      </p:sp>
      <p:sp>
        <p:nvSpPr>
          <p:cNvPr id="23" name="Text Placeholder 19">
            <a:extLst>
              <a:ext uri="{FF2B5EF4-FFF2-40B4-BE49-F238E27FC236}">
                <a16:creationId xmlns:a16="http://schemas.microsoft.com/office/drawing/2014/main" id="{07A88CB3-5AF8-C2D0-166B-6E3B03ACAE10}"/>
              </a:ext>
            </a:extLst>
          </p:cNvPr>
          <p:cNvSpPr>
            <a:spLocks noGrp="1"/>
          </p:cNvSpPr>
          <p:nvPr>
            <p:ph type="body" sz="quarter" idx="40"/>
          </p:nvPr>
        </p:nvSpPr>
        <p:spPr>
          <a:xfrm>
            <a:off x="5400000" y="3150000"/>
            <a:ext cx="1314000" cy="630000"/>
          </a:xfrm>
        </p:spPr>
        <p:txBody>
          <a:bodyPr/>
          <a:lstStyle>
            <a:lvl1pPr algn="ctr">
              <a:spcAft>
                <a:spcPts val="0"/>
              </a:spcAft>
              <a:defRPr sz="1200" spc="-15" baseline="0">
                <a:latin typeface="+mj-lt"/>
              </a:defRPr>
            </a:lvl1pPr>
            <a:lvl2pPr marL="0" indent="0" algn="ctr">
              <a:spcAft>
                <a:spcPts val="0"/>
              </a:spcAft>
              <a:buFontTx/>
              <a:buNone/>
              <a:defRPr sz="900">
                <a:solidFill>
                  <a:schemeClr val="tx2"/>
                </a:solidFill>
                <a:latin typeface="+mj-lt"/>
              </a:defRPr>
            </a:lvl2pPr>
          </a:lstStyle>
          <a:p>
            <a:pPr lvl="0"/>
            <a:r>
              <a:rPr lang="en-US"/>
              <a:t>Click to edit Master text styles</a:t>
            </a:r>
          </a:p>
          <a:p>
            <a:pPr lvl="1"/>
            <a:r>
              <a:rPr lang="en-US"/>
              <a:t>Second level</a:t>
            </a:r>
          </a:p>
        </p:txBody>
      </p:sp>
      <p:sp>
        <p:nvSpPr>
          <p:cNvPr id="24" name="Text Placeholder 19">
            <a:extLst>
              <a:ext uri="{FF2B5EF4-FFF2-40B4-BE49-F238E27FC236}">
                <a16:creationId xmlns:a16="http://schemas.microsoft.com/office/drawing/2014/main" id="{D2E1DF6A-BFE0-6CBE-D6A1-E8D5A6AE2B5A}"/>
              </a:ext>
            </a:extLst>
          </p:cNvPr>
          <p:cNvSpPr>
            <a:spLocks noGrp="1"/>
          </p:cNvSpPr>
          <p:nvPr>
            <p:ph type="body" sz="quarter" idx="41"/>
          </p:nvPr>
        </p:nvSpPr>
        <p:spPr>
          <a:xfrm>
            <a:off x="7020000" y="3150000"/>
            <a:ext cx="1314000" cy="630000"/>
          </a:xfrm>
        </p:spPr>
        <p:txBody>
          <a:bodyPr/>
          <a:lstStyle>
            <a:lvl1pPr algn="ctr">
              <a:spcAft>
                <a:spcPts val="0"/>
              </a:spcAft>
              <a:defRPr sz="1200" spc="-15" baseline="0">
                <a:latin typeface="+mj-lt"/>
              </a:defRPr>
            </a:lvl1pPr>
            <a:lvl2pPr marL="0" indent="0" algn="ctr">
              <a:spcAft>
                <a:spcPts val="0"/>
              </a:spcAft>
              <a:buFontTx/>
              <a:buNone/>
              <a:defRPr sz="900">
                <a:solidFill>
                  <a:schemeClr val="tx2"/>
                </a:solidFill>
                <a:latin typeface="+mj-lt"/>
              </a:defRPr>
            </a:lvl2pPr>
          </a:lstStyle>
          <a:p>
            <a:pPr lvl="0"/>
            <a:r>
              <a:rPr lang="en-US"/>
              <a:t>Click to edit Master text styles</a:t>
            </a:r>
          </a:p>
          <a:p>
            <a:pPr lvl="1"/>
            <a:r>
              <a:rPr lang="en-US"/>
              <a:t>Second level</a:t>
            </a:r>
          </a:p>
        </p:txBody>
      </p:sp>
      <p:sp>
        <p:nvSpPr>
          <p:cNvPr id="31" name="Text Placeholder 19">
            <a:extLst>
              <a:ext uri="{FF2B5EF4-FFF2-40B4-BE49-F238E27FC236}">
                <a16:creationId xmlns:a16="http://schemas.microsoft.com/office/drawing/2014/main" id="{6CBB1695-9330-7AA4-709B-F2429468674E}"/>
              </a:ext>
            </a:extLst>
          </p:cNvPr>
          <p:cNvSpPr>
            <a:spLocks noGrp="1"/>
          </p:cNvSpPr>
          <p:nvPr>
            <p:ph type="body" sz="quarter" idx="42"/>
          </p:nvPr>
        </p:nvSpPr>
        <p:spPr>
          <a:xfrm>
            <a:off x="8640000" y="3150000"/>
            <a:ext cx="1314000" cy="630000"/>
          </a:xfrm>
        </p:spPr>
        <p:txBody>
          <a:bodyPr/>
          <a:lstStyle>
            <a:lvl1pPr algn="ctr">
              <a:spcAft>
                <a:spcPts val="0"/>
              </a:spcAft>
              <a:defRPr sz="1200" spc="-15" baseline="0">
                <a:latin typeface="+mj-lt"/>
              </a:defRPr>
            </a:lvl1pPr>
            <a:lvl2pPr marL="0" indent="0" algn="ctr">
              <a:spcAft>
                <a:spcPts val="0"/>
              </a:spcAft>
              <a:buFontTx/>
              <a:buNone/>
              <a:defRPr sz="900">
                <a:solidFill>
                  <a:schemeClr val="tx2"/>
                </a:solidFill>
                <a:latin typeface="+mj-lt"/>
              </a:defRPr>
            </a:lvl2pPr>
          </a:lstStyle>
          <a:p>
            <a:pPr lvl="0"/>
            <a:r>
              <a:rPr lang="en-US"/>
              <a:t>Click to edit Master text styles</a:t>
            </a:r>
          </a:p>
          <a:p>
            <a:pPr lvl="1"/>
            <a:r>
              <a:rPr lang="en-US"/>
              <a:t>Second level</a:t>
            </a:r>
          </a:p>
        </p:txBody>
      </p:sp>
      <p:sp>
        <p:nvSpPr>
          <p:cNvPr id="32" name="Text Placeholder 19">
            <a:extLst>
              <a:ext uri="{FF2B5EF4-FFF2-40B4-BE49-F238E27FC236}">
                <a16:creationId xmlns:a16="http://schemas.microsoft.com/office/drawing/2014/main" id="{4770C279-0BDF-CC2C-47A4-AB73AE66E2FF}"/>
              </a:ext>
            </a:extLst>
          </p:cNvPr>
          <p:cNvSpPr>
            <a:spLocks noGrp="1"/>
          </p:cNvSpPr>
          <p:nvPr>
            <p:ph type="body" sz="quarter" idx="43"/>
          </p:nvPr>
        </p:nvSpPr>
        <p:spPr>
          <a:xfrm>
            <a:off x="10260000" y="3150000"/>
            <a:ext cx="1314000" cy="630000"/>
          </a:xfrm>
        </p:spPr>
        <p:txBody>
          <a:bodyPr/>
          <a:lstStyle>
            <a:lvl1pPr algn="ctr">
              <a:spcAft>
                <a:spcPts val="0"/>
              </a:spcAft>
              <a:defRPr sz="1200" spc="-15" baseline="0">
                <a:latin typeface="+mj-lt"/>
              </a:defRPr>
            </a:lvl1pPr>
            <a:lvl2pPr marL="0" indent="0" algn="ctr">
              <a:spcAft>
                <a:spcPts val="0"/>
              </a:spcAft>
              <a:buFontTx/>
              <a:buNone/>
              <a:defRPr sz="900">
                <a:solidFill>
                  <a:schemeClr val="tx2"/>
                </a:solidFill>
                <a:latin typeface="+mj-lt"/>
              </a:defRPr>
            </a:lvl2pPr>
          </a:lstStyle>
          <a:p>
            <a:pPr lvl="0"/>
            <a:r>
              <a:rPr lang="en-US"/>
              <a:t>Click to edit Master text styles</a:t>
            </a:r>
          </a:p>
          <a:p>
            <a:pPr lvl="1"/>
            <a:r>
              <a:rPr lang="en-US"/>
              <a:t>Second level</a:t>
            </a:r>
          </a:p>
        </p:txBody>
      </p:sp>
      <p:sp>
        <p:nvSpPr>
          <p:cNvPr id="33" name="Picture Placeholder 10">
            <a:extLst>
              <a:ext uri="{FF2B5EF4-FFF2-40B4-BE49-F238E27FC236}">
                <a16:creationId xmlns:a16="http://schemas.microsoft.com/office/drawing/2014/main" id="{7B1011BD-D7BB-D3CE-3FE5-D5E36D69AB04}"/>
              </a:ext>
            </a:extLst>
          </p:cNvPr>
          <p:cNvSpPr>
            <a:spLocks noGrp="1" noChangeAspect="1"/>
          </p:cNvSpPr>
          <p:nvPr>
            <p:ph type="pic" sz="quarter" idx="44"/>
          </p:nvPr>
        </p:nvSpPr>
        <p:spPr>
          <a:xfrm>
            <a:off x="2997001" y="4050000"/>
            <a:ext cx="1260000" cy="1260000"/>
          </a:xfrm>
          <a:prstGeom prst="ellipse">
            <a:avLst/>
          </a:prstGeom>
          <a:solidFill>
            <a:schemeClr val="bg1">
              <a:lumMod val="95000"/>
            </a:schemeClr>
          </a:solidFill>
        </p:spPr>
        <p:txBody>
          <a:bodyPr/>
          <a:lstStyle>
            <a:lvl1pPr>
              <a:defRPr sz="1200"/>
            </a:lvl1pPr>
          </a:lstStyle>
          <a:p>
            <a:r>
              <a:rPr lang="en-US"/>
              <a:t>Click icon to add picture</a:t>
            </a:r>
            <a:endParaRPr lang="en-GB"/>
          </a:p>
        </p:txBody>
      </p:sp>
      <p:sp>
        <p:nvSpPr>
          <p:cNvPr id="34" name="Picture Placeholder 10">
            <a:extLst>
              <a:ext uri="{FF2B5EF4-FFF2-40B4-BE49-F238E27FC236}">
                <a16:creationId xmlns:a16="http://schemas.microsoft.com/office/drawing/2014/main" id="{C89E900D-4F3D-FB12-EE6E-DEFC9973C205}"/>
              </a:ext>
            </a:extLst>
          </p:cNvPr>
          <p:cNvSpPr>
            <a:spLocks noGrp="1" noChangeAspect="1"/>
          </p:cNvSpPr>
          <p:nvPr>
            <p:ph type="pic" sz="quarter" idx="45"/>
          </p:nvPr>
        </p:nvSpPr>
        <p:spPr>
          <a:xfrm>
            <a:off x="6237001" y="4050000"/>
            <a:ext cx="1260000" cy="1260000"/>
          </a:xfrm>
          <a:prstGeom prst="ellipse">
            <a:avLst/>
          </a:prstGeom>
          <a:solidFill>
            <a:schemeClr val="bg1">
              <a:lumMod val="95000"/>
            </a:schemeClr>
          </a:solidFill>
        </p:spPr>
        <p:txBody>
          <a:bodyPr/>
          <a:lstStyle>
            <a:lvl1pPr>
              <a:defRPr sz="1200"/>
            </a:lvl1pPr>
          </a:lstStyle>
          <a:p>
            <a:r>
              <a:rPr lang="en-US"/>
              <a:t>Click icon to add picture</a:t>
            </a:r>
            <a:endParaRPr lang="en-GB"/>
          </a:p>
        </p:txBody>
      </p:sp>
      <p:sp>
        <p:nvSpPr>
          <p:cNvPr id="36" name="Text Placeholder 19">
            <a:extLst>
              <a:ext uri="{FF2B5EF4-FFF2-40B4-BE49-F238E27FC236}">
                <a16:creationId xmlns:a16="http://schemas.microsoft.com/office/drawing/2014/main" id="{DFD81A4A-2011-B66F-7A13-D98A58197EE1}"/>
              </a:ext>
            </a:extLst>
          </p:cNvPr>
          <p:cNvSpPr>
            <a:spLocks noGrp="1"/>
          </p:cNvSpPr>
          <p:nvPr>
            <p:ph type="body" sz="quarter" idx="47"/>
          </p:nvPr>
        </p:nvSpPr>
        <p:spPr>
          <a:xfrm>
            <a:off x="2970001" y="5472000"/>
            <a:ext cx="1314000" cy="630000"/>
          </a:xfrm>
        </p:spPr>
        <p:txBody>
          <a:bodyPr/>
          <a:lstStyle>
            <a:lvl1pPr algn="ctr">
              <a:spcAft>
                <a:spcPts val="0"/>
              </a:spcAft>
              <a:defRPr sz="1200" spc="-15" baseline="0">
                <a:latin typeface="+mj-lt"/>
              </a:defRPr>
            </a:lvl1pPr>
            <a:lvl2pPr marL="0" indent="0" algn="ctr">
              <a:spcAft>
                <a:spcPts val="0"/>
              </a:spcAft>
              <a:buFontTx/>
              <a:buNone/>
              <a:defRPr sz="900">
                <a:solidFill>
                  <a:schemeClr val="tx2"/>
                </a:solidFill>
                <a:latin typeface="+mj-lt"/>
              </a:defRPr>
            </a:lvl2pPr>
          </a:lstStyle>
          <a:p>
            <a:pPr lvl="0"/>
            <a:r>
              <a:rPr lang="en-US"/>
              <a:t>Click to edit Master text styles</a:t>
            </a:r>
          </a:p>
          <a:p>
            <a:pPr lvl="1"/>
            <a:r>
              <a:rPr lang="en-US"/>
              <a:t>Second level</a:t>
            </a:r>
          </a:p>
        </p:txBody>
      </p:sp>
      <p:sp>
        <p:nvSpPr>
          <p:cNvPr id="37" name="Text Placeholder 19">
            <a:extLst>
              <a:ext uri="{FF2B5EF4-FFF2-40B4-BE49-F238E27FC236}">
                <a16:creationId xmlns:a16="http://schemas.microsoft.com/office/drawing/2014/main" id="{E7F75F46-70B7-B819-F17D-BD05A2D36F9A}"/>
              </a:ext>
            </a:extLst>
          </p:cNvPr>
          <p:cNvSpPr>
            <a:spLocks noGrp="1"/>
          </p:cNvSpPr>
          <p:nvPr>
            <p:ph type="body" sz="quarter" idx="48"/>
          </p:nvPr>
        </p:nvSpPr>
        <p:spPr>
          <a:xfrm>
            <a:off x="4590001" y="5472000"/>
            <a:ext cx="1314000" cy="630000"/>
          </a:xfrm>
        </p:spPr>
        <p:txBody>
          <a:bodyPr/>
          <a:lstStyle>
            <a:lvl1pPr algn="ctr">
              <a:spcAft>
                <a:spcPts val="0"/>
              </a:spcAft>
              <a:defRPr sz="1200" spc="-15" baseline="0">
                <a:latin typeface="+mj-lt"/>
              </a:defRPr>
            </a:lvl1pPr>
            <a:lvl2pPr marL="0" indent="0" algn="ctr">
              <a:spcAft>
                <a:spcPts val="0"/>
              </a:spcAft>
              <a:buFontTx/>
              <a:buNone/>
              <a:defRPr sz="900">
                <a:solidFill>
                  <a:schemeClr val="tx2"/>
                </a:solidFill>
                <a:latin typeface="+mj-lt"/>
              </a:defRPr>
            </a:lvl2pPr>
          </a:lstStyle>
          <a:p>
            <a:pPr lvl="0"/>
            <a:r>
              <a:rPr lang="en-US"/>
              <a:t>Click to edit Master text styles</a:t>
            </a:r>
          </a:p>
          <a:p>
            <a:pPr lvl="1"/>
            <a:r>
              <a:rPr lang="en-US"/>
              <a:t>Second level</a:t>
            </a:r>
          </a:p>
        </p:txBody>
      </p:sp>
      <p:sp>
        <p:nvSpPr>
          <p:cNvPr id="38" name="Text Placeholder 19">
            <a:extLst>
              <a:ext uri="{FF2B5EF4-FFF2-40B4-BE49-F238E27FC236}">
                <a16:creationId xmlns:a16="http://schemas.microsoft.com/office/drawing/2014/main" id="{90CCC0C9-7342-5347-3B4F-6011BD2A6597}"/>
              </a:ext>
            </a:extLst>
          </p:cNvPr>
          <p:cNvSpPr>
            <a:spLocks noGrp="1"/>
          </p:cNvSpPr>
          <p:nvPr>
            <p:ph type="body" sz="quarter" idx="49"/>
          </p:nvPr>
        </p:nvSpPr>
        <p:spPr>
          <a:xfrm>
            <a:off x="6210000" y="5472000"/>
            <a:ext cx="1314000" cy="630000"/>
          </a:xfrm>
        </p:spPr>
        <p:txBody>
          <a:bodyPr/>
          <a:lstStyle>
            <a:lvl1pPr algn="ctr">
              <a:spcAft>
                <a:spcPts val="0"/>
              </a:spcAft>
              <a:defRPr sz="1200" spc="-15" baseline="0">
                <a:latin typeface="+mj-lt"/>
              </a:defRPr>
            </a:lvl1pPr>
            <a:lvl2pPr marL="0" indent="0" algn="ctr">
              <a:spcAft>
                <a:spcPts val="0"/>
              </a:spcAft>
              <a:buFontTx/>
              <a:buNone/>
              <a:defRPr sz="900">
                <a:solidFill>
                  <a:schemeClr val="tx2"/>
                </a:solidFill>
                <a:latin typeface="+mj-lt"/>
              </a:defRPr>
            </a:lvl2pPr>
          </a:lstStyle>
          <a:p>
            <a:pPr lvl="0"/>
            <a:r>
              <a:rPr lang="en-US"/>
              <a:t>Click to edit Master text styles</a:t>
            </a:r>
          </a:p>
          <a:p>
            <a:pPr lvl="1"/>
            <a:r>
              <a:rPr lang="en-US"/>
              <a:t>Second level</a:t>
            </a:r>
          </a:p>
        </p:txBody>
      </p:sp>
      <p:sp>
        <p:nvSpPr>
          <p:cNvPr id="39" name="Text Placeholder 19">
            <a:extLst>
              <a:ext uri="{FF2B5EF4-FFF2-40B4-BE49-F238E27FC236}">
                <a16:creationId xmlns:a16="http://schemas.microsoft.com/office/drawing/2014/main" id="{B932F8D7-3462-73C0-FAD2-4084BEB320BA}"/>
              </a:ext>
            </a:extLst>
          </p:cNvPr>
          <p:cNvSpPr>
            <a:spLocks noGrp="1"/>
          </p:cNvSpPr>
          <p:nvPr>
            <p:ph type="body" sz="quarter" idx="50"/>
          </p:nvPr>
        </p:nvSpPr>
        <p:spPr>
          <a:xfrm>
            <a:off x="7830001" y="5472000"/>
            <a:ext cx="1314000" cy="630000"/>
          </a:xfrm>
        </p:spPr>
        <p:txBody>
          <a:bodyPr/>
          <a:lstStyle>
            <a:lvl1pPr algn="ctr">
              <a:spcAft>
                <a:spcPts val="0"/>
              </a:spcAft>
              <a:defRPr sz="1200" spc="-15" baseline="0">
                <a:latin typeface="+mj-lt"/>
              </a:defRPr>
            </a:lvl1pPr>
            <a:lvl2pPr marL="0" indent="0" algn="ctr">
              <a:spcAft>
                <a:spcPts val="0"/>
              </a:spcAft>
              <a:buFontTx/>
              <a:buNone/>
              <a:defRPr sz="900">
                <a:solidFill>
                  <a:schemeClr val="tx2"/>
                </a:solidFill>
                <a:latin typeface="+mj-lt"/>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721233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egal with 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Date Placeholder 2"/>
          <p:cNvSpPr>
            <a:spLocks noGrp="1"/>
          </p:cNvSpPr>
          <p:nvPr>
            <p:ph type="dt" sz="half" idx="10"/>
          </p:nvPr>
        </p:nvSpPr>
        <p:spPr/>
        <p:txBody>
          <a:bodyPr/>
          <a:lstStyle/>
          <a:p>
            <a:fld id="{9C9D70E2-D250-44DB-AE35-1AD60594F7F4}" type="datetime1">
              <a:rPr lang="en-GB" noProof="0" smtClean="0"/>
              <a:t>13/04/2023</a:t>
            </a:fld>
            <a:endParaRPr lang="en-GB" noProof="0"/>
          </a:p>
        </p:txBody>
      </p:sp>
      <p:sp>
        <p:nvSpPr>
          <p:cNvPr id="4" name="Footer Placeholder 3"/>
          <p:cNvSpPr>
            <a:spLocks noGrp="1"/>
          </p:cNvSpPr>
          <p:nvPr>
            <p:ph type="ftr" sz="quarter" idx="11"/>
          </p:nvPr>
        </p:nvSpPr>
        <p:spPr/>
        <p:txBody>
          <a:bodyPr/>
          <a:lstStyle/>
          <a:p>
            <a:r>
              <a:rPr lang="en-GB" noProof="0"/>
              <a:t>LEA GLOBAL</a:t>
            </a:r>
          </a:p>
        </p:txBody>
      </p:sp>
      <p:sp>
        <p:nvSpPr>
          <p:cNvPr id="5" name="Slide Number Placeholder 4"/>
          <p:cNvSpPr>
            <a:spLocks noGrp="1"/>
          </p:cNvSpPr>
          <p:nvPr>
            <p:ph type="sldNum" sz="quarter" idx="12"/>
          </p:nvPr>
        </p:nvSpPr>
        <p:spPr/>
        <p:txBody>
          <a:bodyPr/>
          <a:lstStyle/>
          <a:p>
            <a:fld id="{0B868178-02AE-42FC-958D-6B8F13B60175}" type="slidenum">
              <a:rPr lang="en-GB" noProof="0" smtClean="0"/>
              <a:t>‹#›</a:t>
            </a:fld>
            <a:endParaRPr lang="en-GB" noProof="0"/>
          </a:p>
        </p:txBody>
      </p:sp>
      <p:sp>
        <p:nvSpPr>
          <p:cNvPr id="7" name="Text Placeholder 6">
            <a:extLst>
              <a:ext uri="{FF2B5EF4-FFF2-40B4-BE49-F238E27FC236}">
                <a16:creationId xmlns:a16="http://schemas.microsoft.com/office/drawing/2014/main" id="{5F6012AD-0E7F-AA79-E586-7085327FA623}"/>
              </a:ext>
            </a:extLst>
          </p:cNvPr>
          <p:cNvSpPr>
            <a:spLocks noGrp="1"/>
          </p:cNvSpPr>
          <p:nvPr>
            <p:ph type="body" sz="quarter" idx="13"/>
          </p:nvPr>
        </p:nvSpPr>
        <p:spPr>
          <a:xfrm>
            <a:off x="539750" y="2114550"/>
            <a:ext cx="6300000" cy="4049713"/>
          </a:xfrm>
        </p:spPr>
        <p:txBody>
          <a:bodyPr/>
          <a:lstStyle>
            <a:lvl1pPr>
              <a:defRPr sz="1850">
                <a:solidFill>
                  <a:schemeClr val="tx2"/>
                </a:solidFill>
                <a:latin typeface="Red Hat Display SemiBold" panose="02010303040201060303" pitchFamily="2" charset="0"/>
                <a:ea typeface="Red Hat Display SemiBold" panose="02010303040201060303" pitchFamily="2" charset="0"/>
                <a:cs typeface="Red Hat Display SemiBold" panose="02010303040201060303" pitchFamily="2" charset="0"/>
              </a:defRPr>
            </a:lvl1pPr>
            <a:lvl2pPr marL="0" indent="0">
              <a:buFontTx/>
              <a:buNone/>
              <a:defRPr sz="2450">
                <a:solidFill>
                  <a:schemeClr val="tx1"/>
                </a:solidFill>
                <a:latin typeface="Red Hat Display" panose="02010303040201060303" pitchFamily="2" charset="0"/>
                <a:ea typeface="Red Hat Display" panose="02010303040201060303" pitchFamily="2" charset="0"/>
                <a:cs typeface="Red Hat Display" panose="02010303040201060303" pitchFamily="2" charset="0"/>
              </a:defRPr>
            </a:lvl2pPr>
            <a:lvl3pPr marL="135000" indent="-135000">
              <a:defRPr sz="1600">
                <a:latin typeface="Red Hat Display" panose="02010303040201060303" pitchFamily="2" charset="0"/>
                <a:ea typeface="Red Hat Display" panose="02010303040201060303" pitchFamily="2" charset="0"/>
                <a:cs typeface="Red Hat Display" panose="02010303040201060303" pitchFamily="2" charset="0"/>
              </a:defRPr>
            </a:lvl3pPr>
            <a:lvl4pPr marL="270000" indent="-135000">
              <a:defRPr sz="1600"/>
            </a:lvl4pPr>
            <a:lvl5pPr marL="405000" indent="-135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6B9C2CE4-4279-07E7-6517-CD175A61C682}"/>
              </a:ext>
            </a:extLst>
          </p:cNvPr>
          <p:cNvSpPr>
            <a:spLocks noGrp="1"/>
          </p:cNvSpPr>
          <p:nvPr>
            <p:ph type="body" sz="quarter" idx="14" hasCustomPrompt="1"/>
          </p:nvPr>
        </p:nvSpPr>
        <p:spPr>
          <a:xfrm>
            <a:off x="7218000" y="2034000"/>
            <a:ext cx="4435200" cy="3798888"/>
          </a:xfrm>
        </p:spPr>
        <p:txBody>
          <a:bodyPr/>
          <a:lstStyle>
            <a:lvl1pPr marL="180000" indent="-180000">
              <a:lnSpc>
                <a:spcPct val="105000"/>
              </a:lnSpc>
              <a:buClr>
                <a:schemeClr val="bg2"/>
              </a:buClr>
              <a:buFont typeface="Red Hat Display SemiBold" panose="02010303040201060303" pitchFamily="2" charset="0"/>
              <a:buChar char="“"/>
              <a:defRPr sz="2450">
                <a:solidFill>
                  <a:schemeClr val="bg2"/>
                </a:solidFill>
                <a:latin typeface="Red Hat Display SemiBold" panose="02010303040201060303" pitchFamily="2" charset="0"/>
                <a:ea typeface="Red Hat Display SemiBold" panose="02010303040201060303" pitchFamily="2" charset="0"/>
                <a:cs typeface="Red Hat Display SemiBold" panose="02010303040201060303" pitchFamily="2" charset="0"/>
              </a:defRPr>
            </a:lvl1pPr>
          </a:lstStyle>
          <a:p>
            <a:pPr lvl="0"/>
            <a:r>
              <a:rPr lang="en-US"/>
              <a:t>Click to edit Master text styles”</a:t>
            </a:r>
          </a:p>
        </p:txBody>
      </p:sp>
    </p:spTree>
    <p:extLst>
      <p:ext uri="{BB962C8B-B14F-4D97-AF65-F5344CB8AC3E}">
        <p14:creationId xmlns:p14="http://schemas.microsoft.com/office/powerpoint/2010/main" val="16673507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act detai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Date Placeholder 2"/>
          <p:cNvSpPr>
            <a:spLocks noGrp="1"/>
          </p:cNvSpPr>
          <p:nvPr>
            <p:ph type="dt" sz="half" idx="10"/>
          </p:nvPr>
        </p:nvSpPr>
        <p:spPr/>
        <p:txBody>
          <a:bodyPr/>
          <a:lstStyle/>
          <a:p>
            <a:fld id="{5F120612-3FD1-459E-B58A-3C3ADE3C6391}" type="datetime1">
              <a:rPr lang="en-GB" noProof="0" smtClean="0"/>
              <a:t>13/04/2023</a:t>
            </a:fld>
            <a:endParaRPr lang="en-GB" noProof="0"/>
          </a:p>
        </p:txBody>
      </p:sp>
      <p:sp>
        <p:nvSpPr>
          <p:cNvPr id="4" name="Footer Placeholder 3"/>
          <p:cNvSpPr>
            <a:spLocks noGrp="1"/>
          </p:cNvSpPr>
          <p:nvPr>
            <p:ph type="ftr" sz="quarter" idx="11"/>
          </p:nvPr>
        </p:nvSpPr>
        <p:spPr/>
        <p:txBody>
          <a:bodyPr/>
          <a:lstStyle/>
          <a:p>
            <a:r>
              <a:rPr lang="en-GB" noProof="0"/>
              <a:t>LEA GLOBAL</a:t>
            </a:r>
          </a:p>
        </p:txBody>
      </p:sp>
      <p:sp>
        <p:nvSpPr>
          <p:cNvPr id="5" name="Slide Number Placeholder 4"/>
          <p:cNvSpPr>
            <a:spLocks noGrp="1"/>
          </p:cNvSpPr>
          <p:nvPr>
            <p:ph type="sldNum" sz="quarter" idx="12"/>
          </p:nvPr>
        </p:nvSpPr>
        <p:spPr/>
        <p:txBody>
          <a:bodyPr/>
          <a:lstStyle/>
          <a:p>
            <a:fld id="{0B868178-02AE-42FC-958D-6B8F13B60175}" type="slidenum">
              <a:rPr lang="en-GB" noProof="0" smtClean="0"/>
              <a:t>‹#›</a:t>
            </a:fld>
            <a:endParaRPr lang="en-GB" noProof="0"/>
          </a:p>
        </p:txBody>
      </p:sp>
      <p:sp>
        <p:nvSpPr>
          <p:cNvPr id="7" name="Text Placeholder 6">
            <a:extLst>
              <a:ext uri="{FF2B5EF4-FFF2-40B4-BE49-F238E27FC236}">
                <a16:creationId xmlns:a16="http://schemas.microsoft.com/office/drawing/2014/main" id="{9929788D-94E7-F14E-B17C-812F3737542A}"/>
              </a:ext>
            </a:extLst>
          </p:cNvPr>
          <p:cNvSpPr>
            <a:spLocks noGrp="1"/>
          </p:cNvSpPr>
          <p:nvPr>
            <p:ph type="body" sz="quarter" idx="13"/>
          </p:nvPr>
        </p:nvSpPr>
        <p:spPr>
          <a:xfrm>
            <a:off x="540000" y="2790000"/>
            <a:ext cx="11112000" cy="2682875"/>
          </a:xfrm>
        </p:spPr>
        <p:txBody>
          <a:bodyPr/>
          <a:lstStyle>
            <a:lvl1pPr>
              <a:defRPr sz="3600">
                <a:solidFill>
                  <a:schemeClr val="tx2"/>
                </a:solidFill>
                <a:latin typeface="Red Hat Display SemiBold" panose="02010303040201060303" pitchFamily="2" charset="0"/>
                <a:ea typeface="Red Hat Display SemiBold" panose="02010303040201060303" pitchFamily="2" charset="0"/>
                <a:cs typeface="Red Hat Display SemiBold" panose="02010303040201060303" pitchFamily="2" charset="0"/>
              </a:defRPr>
            </a:lvl1pPr>
            <a:lvl2pPr marL="0" indent="0">
              <a:buFontTx/>
              <a:buNone/>
              <a:defRPr sz="3600">
                <a:latin typeface="Red Hat Display" panose="02010303040201060303" pitchFamily="2" charset="0"/>
                <a:ea typeface="Red Hat Display" panose="02010303040201060303" pitchFamily="2" charset="0"/>
                <a:cs typeface="Red Hat Display" panose="02010303040201060303" pitchFamily="2" charset="0"/>
              </a:defRPr>
            </a:lvl2pPr>
            <a:lvl3pPr marL="0" indent="0">
              <a:spcAft>
                <a:spcPts val="250"/>
              </a:spcAft>
              <a:buFontTx/>
              <a:buNone/>
              <a:defRPr sz="1800"/>
            </a:lvl3pPr>
            <a:lvl4pPr marL="0" indent="0">
              <a:buFontTx/>
              <a:buNone/>
              <a:defRPr/>
            </a:lvl4pPr>
            <a:lvl5pPr marL="0" indent="0">
              <a:buFontTx/>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695071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163F9-D57D-65D9-71A7-3CF871B82F4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A0F4516-F6B2-E52E-62D2-9D45129158D4}"/>
              </a:ext>
            </a:extLst>
          </p:cNvPr>
          <p:cNvSpPr>
            <a:spLocks noGrp="1"/>
          </p:cNvSpPr>
          <p:nvPr>
            <p:ph type="dt" sz="half" idx="10"/>
          </p:nvPr>
        </p:nvSpPr>
        <p:spPr/>
        <p:txBody>
          <a:bodyPr/>
          <a:lstStyle/>
          <a:p>
            <a:fld id="{A7409E2C-8709-40C9-A301-B8680744C86D}" type="datetime1">
              <a:rPr lang="en-GB" smtClean="0"/>
              <a:t>13/04/2023</a:t>
            </a:fld>
            <a:endParaRPr lang="en-GB"/>
          </a:p>
        </p:txBody>
      </p:sp>
      <p:sp>
        <p:nvSpPr>
          <p:cNvPr id="4" name="Footer Placeholder 3">
            <a:extLst>
              <a:ext uri="{FF2B5EF4-FFF2-40B4-BE49-F238E27FC236}">
                <a16:creationId xmlns:a16="http://schemas.microsoft.com/office/drawing/2014/main" id="{3899C3A5-3825-9F99-6550-78D8F0E3BB63}"/>
              </a:ext>
            </a:extLst>
          </p:cNvPr>
          <p:cNvSpPr>
            <a:spLocks noGrp="1"/>
          </p:cNvSpPr>
          <p:nvPr>
            <p:ph type="ftr" sz="quarter" idx="11"/>
          </p:nvPr>
        </p:nvSpPr>
        <p:spPr/>
        <p:txBody>
          <a:bodyPr/>
          <a:lstStyle/>
          <a:p>
            <a:r>
              <a:rPr lang="en-GB"/>
              <a:t>LEA GLOBAL</a:t>
            </a:r>
          </a:p>
        </p:txBody>
      </p:sp>
      <p:sp>
        <p:nvSpPr>
          <p:cNvPr id="5" name="Slide Number Placeholder 4">
            <a:extLst>
              <a:ext uri="{FF2B5EF4-FFF2-40B4-BE49-F238E27FC236}">
                <a16:creationId xmlns:a16="http://schemas.microsoft.com/office/drawing/2014/main" id="{160036FA-B8D8-1FC9-7E4F-06E930DB2117}"/>
              </a:ext>
            </a:extLst>
          </p:cNvPr>
          <p:cNvSpPr>
            <a:spLocks noGrp="1"/>
          </p:cNvSpPr>
          <p:nvPr>
            <p:ph type="sldNum" sz="quarter" idx="12"/>
          </p:nvPr>
        </p:nvSpPr>
        <p:spPr/>
        <p:txBody>
          <a:bodyPr/>
          <a:lstStyle/>
          <a:p>
            <a:fld id="{0B868178-02AE-42FC-958D-6B8F13B60175}" type="slidenum">
              <a:rPr lang="en-GB" smtClean="0"/>
              <a:pPr/>
              <a:t>‹#›</a:t>
            </a:fld>
            <a:endParaRPr lang="en-GB"/>
          </a:p>
        </p:txBody>
      </p:sp>
    </p:spTree>
    <p:extLst>
      <p:ext uri="{BB962C8B-B14F-4D97-AF65-F5344CB8AC3E}">
        <p14:creationId xmlns:p14="http://schemas.microsoft.com/office/powerpoint/2010/main" val="22532081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pic>
        <p:nvPicPr>
          <p:cNvPr id="5" name="Picture Placeholder 5">
            <a:extLst>
              <a:ext uri="{FF2B5EF4-FFF2-40B4-BE49-F238E27FC236}">
                <a16:creationId xmlns:a16="http://schemas.microsoft.com/office/drawing/2014/main" id="{6D65CDB8-C88D-D5EE-364A-18DD56A80A7A}"/>
              </a:ext>
            </a:extLst>
          </p:cNvPr>
          <p:cNvPicPr>
            <a:picLocks noChangeAspect="1"/>
          </p:cNvPicPr>
          <p:nvPr userDrawn="1"/>
        </p:nvPicPr>
        <p:blipFill>
          <a:blip r:embed="rId2">
            <a:extLst>
              <a:ext uri="{96DAC541-7B7A-43D3-8B79-37D633B846F1}">
                <asvg:svgBlip xmlns:asvg="http://schemas.microsoft.com/office/drawing/2016/SVG/main" r:embed="rId3"/>
              </a:ext>
            </a:extLst>
          </a:blip>
          <a:srcRect l="24" r="24"/>
          <a:stretch>
            <a:fillRect/>
          </a:stretch>
        </p:blipFill>
        <p:spPr>
          <a:xfrm>
            <a:off x="4302000" y="2115000"/>
            <a:ext cx="3574800" cy="2646000"/>
          </a:xfrm>
          <a:prstGeom prst="rect">
            <a:avLst/>
          </a:prstGeom>
        </p:spPr>
      </p:pic>
    </p:spTree>
    <p:extLst>
      <p:ext uri="{BB962C8B-B14F-4D97-AF65-F5344CB8AC3E}">
        <p14:creationId xmlns:p14="http://schemas.microsoft.com/office/powerpoint/2010/main" val="26360391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Date Placeholder 2"/>
          <p:cNvSpPr>
            <a:spLocks noGrp="1"/>
          </p:cNvSpPr>
          <p:nvPr>
            <p:ph type="dt" sz="half" idx="10"/>
          </p:nvPr>
        </p:nvSpPr>
        <p:spPr/>
        <p:txBody>
          <a:bodyPr/>
          <a:lstStyle/>
          <a:p>
            <a:fld id="{EA70387A-105C-4D16-A426-5D79EB66C990}" type="datetime1">
              <a:rPr lang="en-GB" noProof="0" smtClean="0"/>
              <a:t>13/04/2023</a:t>
            </a:fld>
            <a:endParaRPr lang="en-GB" noProof="0"/>
          </a:p>
        </p:txBody>
      </p:sp>
      <p:sp>
        <p:nvSpPr>
          <p:cNvPr id="4" name="Footer Placeholder 3"/>
          <p:cNvSpPr>
            <a:spLocks noGrp="1"/>
          </p:cNvSpPr>
          <p:nvPr>
            <p:ph type="ftr" sz="quarter" idx="11"/>
          </p:nvPr>
        </p:nvSpPr>
        <p:spPr/>
        <p:txBody>
          <a:bodyPr/>
          <a:lstStyle/>
          <a:p>
            <a:r>
              <a:rPr lang="en-GB" noProof="0"/>
              <a:t>LEA GLOBAL</a:t>
            </a:r>
          </a:p>
        </p:txBody>
      </p:sp>
      <p:sp>
        <p:nvSpPr>
          <p:cNvPr id="5" name="Slide Number Placeholder 4"/>
          <p:cNvSpPr>
            <a:spLocks noGrp="1"/>
          </p:cNvSpPr>
          <p:nvPr>
            <p:ph type="sldNum" sz="quarter" idx="12"/>
          </p:nvPr>
        </p:nvSpPr>
        <p:spPr/>
        <p:txBody>
          <a:bodyPr/>
          <a:lstStyle/>
          <a:p>
            <a:fld id="{0B868178-02AE-42FC-958D-6B8F13B60175}" type="slidenum">
              <a:rPr lang="en-GB" noProof="0" smtClean="0"/>
              <a:t>‹#›</a:t>
            </a:fld>
            <a:endParaRPr lang="en-GB" noProof="0"/>
          </a:p>
        </p:txBody>
      </p:sp>
      <p:sp>
        <p:nvSpPr>
          <p:cNvPr id="6" name="Text Placeholder 10">
            <a:extLst>
              <a:ext uri="{FF2B5EF4-FFF2-40B4-BE49-F238E27FC236}">
                <a16:creationId xmlns:a16="http://schemas.microsoft.com/office/drawing/2014/main" id="{74009688-A6B6-5D7C-3EB4-F4802DC24814}"/>
              </a:ext>
            </a:extLst>
          </p:cNvPr>
          <p:cNvSpPr>
            <a:spLocks noGrp="1"/>
          </p:cNvSpPr>
          <p:nvPr>
            <p:ph type="body" sz="quarter" idx="13" hasCustomPrompt="1"/>
          </p:nvPr>
        </p:nvSpPr>
        <p:spPr>
          <a:xfrm>
            <a:off x="538163" y="1152000"/>
            <a:ext cx="11114088" cy="450000"/>
          </a:xfrm>
        </p:spPr>
        <p:txBody>
          <a:bodyPr/>
          <a:lstStyle>
            <a:lvl1pPr marL="0" indent="0">
              <a:buFontTx/>
              <a:buNone/>
              <a:defRPr sz="2650">
                <a:solidFill>
                  <a:schemeClr val="tx2"/>
                </a:solidFill>
                <a:latin typeface="+mj-lt"/>
              </a:defRPr>
            </a:lvl1pPr>
          </a:lstStyle>
          <a:p>
            <a:pPr lvl="0"/>
            <a:r>
              <a:rPr lang="en-US"/>
              <a:t>Click to insert subtitle</a:t>
            </a:r>
          </a:p>
        </p:txBody>
      </p:sp>
      <p:cxnSp>
        <p:nvCxnSpPr>
          <p:cNvPr id="7" name="Straight Connector 6">
            <a:extLst>
              <a:ext uri="{FF2B5EF4-FFF2-40B4-BE49-F238E27FC236}">
                <a16:creationId xmlns:a16="http://schemas.microsoft.com/office/drawing/2014/main" id="{6369D707-A329-2A1F-E691-366BDCB23E4F}"/>
              </a:ext>
            </a:extLst>
          </p:cNvPr>
          <p:cNvCxnSpPr/>
          <p:nvPr userDrawn="1"/>
        </p:nvCxnSpPr>
        <p:spPr>
          <a:xfrm>
            <a:off x="7367275" y="2114550"/>
            <a:ext cx="0" cy="40140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Text Placeholder 6">
            <a:extLst>
              <a:ext uri="{FF2B5EF4-FFF2-40B4-BE49-F238E27FC236}">
                <a16:creationId xmlns:a16="http://schemas.microsoft.com/office/drawing/2014/main" id="{867729A1-09CC-B46B-2648-28FD7E8D6625}"/>
              </a:ext>
            </a:extLst>
          </p:cNvPr>
          <p:cNvSpPr>
            <a:spLocks noGrp="1"/>
          </p:cNvSpPr>
          <p:nvPr>
            <p:ph type="body" sz="quarter" idx="14"/>
          </p:nvPr>
        </p:nvSpPr>
        <p:spPr>
          <a:xfrm>
            <a:off x="539750" y="2114550"/>
            <a:ext cx="6509636" cy="4049713"/>
          </a:xfrm>
        </p:spPr>
        <p:txBody>
          <a:bodyPr/>
          <a:lstStyle>
            <a:lvl1pPr>
              <a:defRPr sz="1850">
                <a:solidFill>
                  <a:schemeClr val="tx2"/>
                </a:solidFill>
                <a:latin typeface="Red Hat Display SemiBold" panose="02010303040201060303" pitchFamily="2" charset="0"/>
                <a:ea typeface="Red Hat Display SemiBold" panose="02010303040201060303" pitchFamily="2" charset="0"/>
                <a:cs typeface="Red Hat Display SemiBold" panose="02010303040201060303" pitchFamily="2" charset="0"/>
              </a:defRPr>
            </a:lvl1pPr>
            <a:lvl2pPr marL="0" indent="0">
              <a:buFontTx/>
              <a:buNone/>
              <a:defRPr sz="2450">
                <a:solidFill>
                  <a:schemeClr val="tx1"/>
                </a:solidFill>
                <a:latin typeface="Red Hat Display" panose="02010303040201060303" pitchFamily="2" charset="0"/>
                <a:ea typeface="Red Hat Display" panose="02010303040201060303" pitchFamily="2" charset="0"/>
                <a:cs typeface="Red Hat Display" panose="02010303040201060303" pitchFamily="2" charset="0"/>
              </a:defRPr>
            </a:lvl2pPr>
            <a:lvl3pPr marL="135000" indent="-135000">
              <a:defRPr sz="1600">
                <a:latin typeface="Red Hat Display" panose="02010303040201060303" pitchFamily="2" charset="0"/>
                <a:ea typeface="Red Hat Display" panose="02010303040201060303" pitchFamily="2" charset="0"/>
                <a:cs typeface="Red Hat Display" panose="02010303040201060303" pitchFamily="2" charset="0"/>
              </a:defRPr>
            </a:lvl3pPr>
            <a:lvl4pPr marL="270000" indent="-135000">
              <a:defRPr sz="1600"/>
            </a:lvl4pPr>
            <a:lvl5pPr marL="405000" indent="-135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6">
            <a:extLst>
              <a:ext uri="{FF2B5EF4-FFF2-40B4-BE49-F238E27FC236}">
                <a16:creationId xmlns:a16="http://schemas.microsoft.com/office/drawing/2014/main" id="{E0180F89-2715-6FB1-9F1D-A4B8A18F158D}"/>
              </a:ext>
            </a:extLst>
          </p:cNvPr>
          <p:cNvSpPr>
            <a:spLocks noGrp="1"/>
          </p:cNvSpPr>
          <p:nvPr>
            <p:ph type="body" sz="quarter" idx="15"/>
          </p:nvPr>
        </p:nvSpPr>
        <p:spPr>
          <a:xfrm>
            <a:off x="7761767" y="2096693"/>
            <a:ext cx="3664159" cy="4049713"/>
          </a:xfrm>
        </p:spPr>
        <p:txBody>
          <a:bodyPr/>
          <a:lstStyle>
            <a:lvl1pPr>
              <a:defRPr sz="1850">
                <a:solidFill>
                  <a:schemeClr val="tx2"/>
                </a:solidFill>
                <a:latin typeface="Red Hat Display SemiBold" panose="02010303040201060303" pitchFamily="2" charset="0"/>
                <a:ea typeface="Red Hat Display SemiBold" panose="02010303040201060303" pitchFamily="2" charset="0"/>
                <a:cs typeface="Red Hat Display SemiBold" panose="02010303040201060303" pitchFamily="2" charset="0"/>
              </a:defRPr>
            </a:lvl1pPr>
            <a:lvl2pPr marL="0" indent="0">
              <a:buFontTx/>
              <a:buNone/>
              <a:defRPr sz="2450">
                <a:solidFill>
                  <a:schemeClr val="tx1"/>
                </a:solidFill>
                <a:latin typeface="Red Hat Display" panose="02010303040201060303" pitchFamily="2" charset="0"/>
                <a:ea typeface="Red Hat Display" panose="02010303040201060303" pitchFamily="2" charset="0"/>
                <a:cs typeface="Red Hat Display" panose="02010303040201060303" pitchFamily="2" charset="0"/>
              </a:defRPr>
            </a:lvl2pPr>
            <a:lvl3pPr marL="135000" indent="-135000">
              <a:defRPr sz="1600">
                <a:latin typeface="Red Hat Display" panose="02010303040201060303" pitchFamily="2" charset="0"/>
                <a:ea typeface="Red Hat Display" panose="02010303040201060303" pitchFamily="2" charset="0"/>
                <a:cs typeface="Red Hat Display" panose="02010303040201060303" pitchFamily="2" charset="0"/>
              </a:defRPr>
            </a:lvl3pPr>
            <a:lvl4pPr marL="270000" indent="-135000">
              <a:defRPr sz="1600"/>
            </a:lvl4pPr>
            <a:lvl5pPr marL="405000" indent="-135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023388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rgbClr val="E6F6F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Date Placeholder 2"/>
          <p:cNvSpPr>
            <a:spLocks noGrp="1"/>
          </p:cNvSpPr>
          <p:nvPr>
            <p:ph type="dt" sz="half" idx="10"/>
          </p:nvPr>
        </p:nvSpPr>
        <p:spPr/>
        <p:txBody>
          <a:bodyPr/>
          <a:lstStyle/>
          <a:p>
            <a:fld id="{EA70387A-105C-4D16-A426-5D79EB66C990}" type="datetime1">
              <a:rPr lang="en-GB" noProof="0" smtClean="0"/>
              <a:t>13/04/2023</a:t>
            </a:fld>
            <a:endParaRPr lang="en-GB" noProof="0"/>
          </a:p>
        </p:txBody>
      </p:sp>
      <p:sp>
        <p:nvSpPr>
          <p:cNvPr id="4" name="Footer Placeholder 3"/>
          <p:cNvSpPr>
            <a:spLocks noGrp="1"/>
          </p:cNvSpPr>
          <p:nvPr>
            <p:ph type="ftr" sz="quarter" idx="11"/>
          </p:nvPr>
        </p:nvSpPr>
        <p:spPr/>
        <p:txBody>
          <a:bodyPr/>
          <a:lstStyle/>
          <a:p>
            <a:r>
              <a:rPr lang="en-GB" noProof="0"/>
              <a:t>LEA GLOBAL</a:t>
            </a:r>
          </a:p>
        </p:txBody>
      </p:sp>
      <p:sp>
        <p:nvSpPr>
          <p:cNvPr id="5" name="Slide Number Placeholder 4"/>
          <p:cNvSpPr>
            <a:spLocks noGrp="1"/>
          </p:cNvSpPr>
          <p:nvPr>
            <p:ph type="sldNum" sz="quarter" idx="12"/>
          </p:nvPr>
        </p:nvSpPr>
        <p:spPr/>
        <p:txBody>
          <a:bodyPr/>
          <a:lstStyle/>
          <a:p>
            <a:fld id="{0B868178-02AE-42FC-958D-6B8F13B60175}" type="slidenum">
              <a:rPr lang="en-GB" noProof="0" smtClean="0"/>
              <a:t>‹#›</a:t>
            </a:fld>
            <a:endParaRPr lang="en-GB" noProof="0"/>
          </a:p>
        </p:txBody>
      </p:sp>
      <p:sp>
        <p:nvSpPr>
          <p:cNvPr id="6" name="Text Placeholder 10">
            <a:extLst>
              <a:ext uri="{FF2B5EF4-FFF2-40B4-BE49-F238E27FC236}">
                <a16:creationId xmlns:a16="http://schemas.microsoft.com/office/drawing/2014/main" id="{74009688-A6B6-5D7C-3EB4-F4802DC24814}"/>
              </a:ext>
            </a:extLst>
          </p:cNvPr>
          <p:cNvSpPr>
            <a:spLocks noGrp="1"/>
          </p:cNvSpPr>
          <p:nvPr>
            <p:ph type="body" sz="quarter" idx="13" hasCustomPrompt="1"/>
          </p:nvPr>
        </p:nvSpPr>
        <p:spPr>
          <a:xfrm>
            <a:off x="538163" y="1152000"/>
            <a:ext cx="11114088" cy="450000"/>
          </a:xfrm>
        </p:spPr>
        <p:txBody>
          <a:bodyPr/>
          <a:lstStyle>
            <a:lvl1pPr marL="0" indent="0">
              <a:buFontTx/>
              <a:buNone/>
              <a:defRPr sz="2650">
                <a:solidFill>
                  <a:schemeClr val="tx2"/>
                </a:solidFill>
                <a:latin typeface="+mj-lt"/>
              </a:defRPr>
            </a:lvl1pPr>
          </a:lstStyle>
          <a:p>
            <a:pPr lvl="0"/>
            <a:r>
              <a:rPr lang="en-US"/>
              <a:t>Click to insert subtitle</a:t>
            </a:r>
          </a:p>
        </p:txBody>
      </p:sp>
      <p:cxnSp>
        <p:nvCxnSpPr>
          <p:cNvPr id="7" name="Straight Connector 6">
            <a:extLst>
              <a:ext uri="{FF2B5EF4-FFF2-40B4-BE49-F238E27FC236}">
                <a16:creationId xmlns:a16="http://schemas.microsoft.com/office/drawing/2014/main" id="{6369D707-A329-2A1F-E691-366BDCB23E4F}"/>
              </a:ext>
            </a:extLst>
          </p:cNvPr>
          <p:cNvCxnSpPr/>
          <p:nvPr userDrawn="1"/>
        </p:nvCxnSpPr>
        <p:spPr>
          <a:xfrm>
            <a:off x="7367275" y="2114550"/>
            <a:ext cx="0" cy="40140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Text Placeholder 6">
            <a:extLst>
              <a:ext uri="{FF2B5EF4-FFF2-40B4-BE49-F238E27FC236}">
                <a16:creationId xmlns:a16="http://schemas.microsoft.com/office/drawing/2014/main" id="{867729A1-09CC-B46B-2648-28FD7E8D6625}"/>
              </a:ext>
            </a:extLst>
          </p:cNvPr>
          <p:cNvSpPr>
            <a:spLocks noGrp="1"/>
          </p:cNvSpPr>
          <p:nvPr>
            <p:ph type="body" sz="quarter" idx="14"/>
          </p:nvPr>
        </p:nvSpPr>
        <p:spPr>
          <a:xfrm>
            <a:off x="539750" y="2114550"/>
            <a:ext cx="6509636" cy="4049713"/>
          </a:xfrm>
        </p:spPr>
        <p:txBody>
          <a:bodyPr/>
          <a:lstStyle>
            <a:lvl1pPr>
              <a:defRPr sz="1850">
                <a:solidFill>
                  <a:schemeClr val="tx2"/>
                </a:solidFill>
                <a:latin typeface="Red Hat Display SemiBold" panose="02010303040201060303" pitchFamily="2" charset="0"/>
                <a:ea typeface="Red Hat Display SemiBold" panose="02010303040201060303" pitchFamily="2" charset="0"/>
                <a:cs typeface="Red Hat Display SemiBold" panose="02010303040201060303" pitchFamily="2" charset="0"/>
              </a:defRPr>
            </a:lvl1pPr>
            <a:lvl2pPr marL="0" indent="0">
              <a:buFontTx/>
              <a:buNone/>
              <a:defRPr sz="2450">
                <a:solidFill>
                  <a:schemeClr val="tx1"/>
                </a:solidFill>
                <a:latin typeface="Red Hat Display" panose="02010303040201060303" pitchFamily="2" charset="0"/>
                <a:ea typeface="Red Hat Display" panose="02010303040201060303" pitchFamily="2" charset="0"/>
                <a:cs typeface="Red Hat Display" panose="02010303040201060303" pitchFamily="2" charset="0"/>
              </a:defRPr>
            </a:lvl2pPr>
            <a:lvl3pPr marL="135000" indent="-135000">
              <a:defRPr sz="1600">
                <a:latin typeface="Red Hat Display" panose="02010303040201060303" pitchFamily="2" charset="0"/>
                <a:ea typeface="Red Hat Display" panose="02010303040201060303" pitchFamily="2" charset="0"/>
                <a:cs typeface="Red Hat Display" panose="02010303040201060303" pitchFamily="2" charset="0"/>
              </a:defRPr>
            </a:lvl3pPr>
            <a:lvl4pPr marL="270000" indent="-135000">
              <a:defRPr sz="1600"/>
            </a:lvl4pPr>
            <a:lvl5pPr marL="405000" indent="-135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6">
            <a:extLst>
              <a:ext uri="{FF2B5EF4-FFF2-40B4-BE49-F238E27FC236}">
                <a16:creationId xmlns:a16="http://schemas.microsoft.com/office/drawing/2014/main" id="{E0180F89-2715-6FB1-9F1D-A4B8A18F158D}"/>
              </a:ext>
            </a:extLst>
          </p:cNvPr>
          <p:cNvSpPr>
            <a:spLocks noGrp="1"/>
          </p:cNvSpPr>
          <p:nvPr>
            <p:ph type="body" sz="quarter" idx="15"/>
          </p:nvPr>
        </p:nvSpPr>
        <p:spPr>
          <a:xfrm>
            <a:off x="7761767" y="2096693"/>
            <a:ext cx="3664159" cy="4049713"/>
          </a:xfrm>
        </p:spPr>
        <p:txBody>
          <a:bodyPr/>
          <a:lstStyle>
            <a:lvl1pPr>
              <a:defRPr sz="1850">
                <a:solidFill>
                  <a:schemeClr val="tx2"/>
                </a:solidFill>
                <a:latin typeface="Red Hat Display SemiBold" panose="02010303040201060303" pitchFamily="2" charset="0"/>
                <a:ea typeface="Red Hat Display SemiBold" panose="02010303040201060303" pitchFamily="2" charset="0"/>
                <a:cs typeface="Red Hat Display SemiBold" panose="02010303040201060303" pitchFamily="2" charset="0"/>
              </a:defRPr>
            </a:lvl1pPr>
            <a:lvl2pPr marL="0" indent="0">
              <a:buFontTx/>
              <a:buNone/>
              <a:defRPr sz="2450">
                <a:solidFill>
                  <a:schemeClr val="tx1"/>
                </a:solidFill>
                <a:latin typeface="Red Hat Display" panose="02010303040201060303" pitchFamily="2" charset="0"/>
                <a:ea typeface="Red Hat Display" panose="02010303040201060303" pitchFamily="2" charset="0"/>
                <a:cs typeface="Red Hat Display" panose="02010303040201060303" pitchFamily="2" charset="0"/>
              </a:defRPr>
            </a:lvl2pPr>
            <a:lvl3pPr marL="135000" indent="-135000">
              <a:defRPr sz="1600">
                <a:latin typeface="Red Hat Display" panose="02010303040201060303" pitchFamily="2" charset="0"/>
                <a:ea typeface="Red Hat Display" panose="02010303040201060303" pitchFamily="2" charset="0"/>
                <a:cs typeface="Red Hat Display" panose="02010303040201060303" pitchFamily="2" charset="0"/>
              </a:defRPr>
            </a:lvl3pPr>
            <a:lvl4pPr marL="270000" indent="-135000">
              <a:defRPr sz="1600"/>
            </a:lvl4pPr>
            <a:lvl5pPr marL="405000" indent="-1350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075954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Date Placeholder 2"/>
          <p:cNvSpPr>
            <a:spLocks noGrp="1"/>
          </p:cNvSpPr>
          <p:nvPr>
            <p:ph type="dt" sz="half" idx="10"/>
          </p:nvPr>
        </p:nvSpPr>
        <p:spPr/>
        <p:txBody>
          <a:bodyPr/>
          <a:lstStyle/>
          <a:p>
            <a:fld id="{EA70387A-105C-4D16-A426-5D79EB66C990}" type="datetime1">
              <a:rPr lang="en-GB" noProof="0" smtClean="0"/>
              <a:t>13/04/2023</a:t>
            </a:fld>
            <a:endParaRPr lang="en-GB" noProof="0"/>
          </a:p>
        </p:txBody>
      </p:sp>
      <p:sp>
        <p:nvSpPr>
          <p:cNvPr id="4" name="Footer Placeholder 3"/>
          <p:cNvSpPr>
            <a:spLocks noGrp="1"/>
          </p:cNvSpPr>
          <p:nvPr>
            <p:ph type="ftr" sz="quarter" idx="11"/>
          </p:nvPr>
        </p:nvSpPr>
        <p:spPr/>
        <p:txBody>
          <a:bodyPr/>
          <a:lstStyle/>
          <a:p>
            <a:r>
              <a:rPr lang="en-GB" noProof="0"/>
              <a:t>LEA GLOBAL</a:t>
            </a:r>
          </a:p>
        </p:txBody>
      </p:sp>
      <p:sp>
        <p:nvSpPr>
          <p:cNvPr id="5" name="Slide Number Placeholder 4"/>
          <p:cNvSpPr>
            <a:spLocks noGrp="1"/>
          </p:cNvSpPr>
          <p:nvPr>
            <p:ph type="sldNum" sz="quarter" idx="12"/>
          </p:nvPr>
        </p:nvSpPr>
        <p:spPr/>
        <p:txBody>
          <a:bodyPr/>
          <a:lstStyle/>
          <a:p>
            <a:fld id="{0B868178-02AE-42FC-958D-6B8F13B60175}" type="slidenum">
              <a:rPr lang="en-GB" noProof="0" smtClean="0"/>
              <a:t>‹#›</a:t>
            </a:fld>
            <a:endParaRPr lang="en-GB" noProof="0"/>
          </a:p>
        </p:txBody>
      </p:sp>
      <p:sp>
        <p:nvSpPr>
          <p:cNvPr id="6" name="Text Placeholder 10">
            <a:extLst>
              <a:ext uri="{FF2B5EF4-FFF2-40B4-BE49-F238E27FC236}">
                <a16:creationId xmlns:a16="http://schemas.microsoft.com/office/drawing/2014/main" id="{74009688-A6B6-5D7C-3EB4-F4802DC24814}"/>
              </a:ext>
            </a:extLst>
          </p:cNvPr>
          <p:cNvSpPr>
            <a:spLocks noGrp="1"/>
          </p:cNvSpPr>
          <p:nvPr>
            <p:ph type="body" sz="quarter" idx="13" hasCustomPrompt="1"/>
          </p:nvPr>
        </p:nvSpPr>
        <p:spPr>
          <a:xfrm>
            <a:off x="538163" y="1152000"/>
            <a:ext cx="11114088" cy="450000"/>
          </a:xfrm>
        </p:spPr>
        <p:txBody>
          <a:bodyPr/>
          <a:lstStyle>
            <a:lvl1pPr marL="0" indent="0">
              <a:buFontTx/>
              <a:buNone/>
              <a:defRPr sz="2650">
                <a:solidFill>
                  <a:schemeClr val="tx2"/>
                </a:solidFill>
                <a:latin typeface="+mj-lt"/>
              </a:defRPr>
            </a:lvl1pPr>
          </a:lstStyle>
          <a:p>
            <a:pPr lvl="0"/>
            <a:r>
              <a:rPr lang="en-US"/>
              <a:t>Click to insert subtitle</a:t>
            </a:r>
          </a:p>
        </p:txBody>
      </p:sp>
    </p:spTree>
    <p:extLst>
      <p:ext uri="{BB962C8B-B14F-4D97-AF65-F5344CB8AC3E}">
        <p14:creationId xmlns:p14="http://schemas.microsoft.com/office/powerpoint/2010/main" val="7023388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333EC-7327-468D-842F-C49503653087}" type="datetime1">
              <a:rPr lang="en-GB" noProof="0" smtClean="0"/>
              <a:t>13/04/2023</a:t>
            </a:fld>
            <a:endParaRPr lang="en-GB" noProof="0"/>
          </a:p>
        </p:txBody>
      </p:sp>
      <p:sp>
        <p:nvSpPr>
          <p:cNvPr id="3" name="Footer Placeholder 2"/>
          <p:cNvSpPr>
            <a:spLocks noGrp="1"/>
          </p:cNvSpPr>
          <p:nvPr>
            <p:ph type="ftr" sz="quarter" idx="11"/>
          </p:nvPr>
        </p:nvSpPr>
        <p:spPr/>
        <p:txBody>
          <a:bodyPr/>
          <a:lstStyle/>
          <a:p>
            <a:r>
              <a:rPr lang="en-GB" noProof="0"/>
              <a:t>LEA GLOBAL</a:t>
            </a:r>
          </a:p>
        </p:txBody>
      </p:sp>
      <p:sp>
        <p:nvSpPr>
          <p:cNvPr id="4" name="Slide Number Placeholder 3"/>
          <p:cNvSpPr>
            <a:spLocks noGrp="1"/>
          </p:cNvSpPr>
          <p:nvPr>
            <p:ph type="sldNum" sz="quarter" idx="12"/>
          </p:nvPr>
        </p:nvSpPr>
        <p:spPr/>
        <p:txBody>
          <a:bodyPr/>
          <a:lstStyle/>
          <a:p>
            <a:fld id="{0B868178-02AE-42FC-958D-6B8F13B60175}" type="slidenum">
              <a:rPr lang="en-GB" noProof="0" smtClean="0"/>
              <a:t>‹#›</a:t>
            </a:fld>
            <a:endParaRPr lang="en-GB" noProof="0"/>
          </a:p>
        </p:txBody>
      </p:sp>
    </p:spTree>
    <p:extLst>
      <p:ext uri="{BB962C8B-B14F-4D97-AF65-F5344CB8AC3E}">
        <p14:creationId xmlns:p14="http://schemas.microsoft.com/office/powerpoint/2010/main" val="37802856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Content - Title-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0DF80-44B3-4921-8FBB-912B9E6DBBC3}"/>
              </a:ext>
            </a:extLst>
          </p:cNvPr>
          <p:cNvSpPr>
            <a:spLocks noGrp="1"/>
          </p:cNvSpPr>
          <p:nvPr>
            <p:ph type="title" hasCustomPrompt="1"/>
          </p:nvPr>
        </p:nvSpPr>
        <p:spPr/>
        <p:txBody>
          <a:bodyPr>
            <a:noAutofit/>
          </a:bodyPr>
          <a:lstStyle>
            <a:lvl1pPr>
              <a:defRPr sz="3200"/>
            </a:lvl1pPr>
          </a:lstStyle>
          <a:p>
            <a:r>
              <a:rPr lang="en-US"/>
              <a:t>Click to edit Master title style (32pt, max 1 line)</a:t>
            </a:r>
          </a:p>
        </p:txBody>
      </p:sp>
      <p:sp>
        <p:nvSpPr>
          <p:cNvPr id="3" name="Date Placeholder 2">
            <a:extLst>
              <a:ext uri="{FF2B5EF4-FFF2-40B4-BE49-F238E27FC236}">
                <a16:creationId xmlns:a16="http://schemas.microsoft.com/office/drawing/2014/main" id="{B1BE1025-BE50-443A-8613-F453ADBE328D}"/>
              </a:ext>
            </a:extLst>
          </p:cNvPr>
          <p:cNvSpPr>
            <a:spLocks noGrp="1"/>
          </p:cNvSpPr>
          <p:nvPr>
            <p:ph type="dt" sz="half" idx="10"/>
          </p:nvPr>
        </p:nvSpPr>
        <p:spPr/>
        <p:txBody>
          <a:bodyPr/>
          <a:lstStyle/>
          <a:p>
            <a:fld id="{0DF9AD0D-249C-B243-ADF3-79A121D9512D}" type="datetime1">
              <a:rPr lang="en-US" smtClean="0"/>
              <a:t>4/13/2023</a:t>
            </a:fld>
            <a:endParaRPr lang="en-US"/>
          </a:p>
        </p:txBody>
      </p:sp>
      <p:sp>
        <p:nvSpPr>
          <p:cNvPr id="4" name="Footer Placeholder 3">
            <a:extLst>
              <a:ext uri="{FF2B5EF4-FFF2-40B4-BE49-F238E27FC236}">
                <a16:creationId xmlns:a16="http://schemas.microsoft.com/office/drawing/2014/main" id="{EADE033A-1501-4735-95C7-6B7AFF2983F7}"/>
              </a:ext>
            </a:extLst>
          </p:cNvPr>
          <p:cNvSpPr>
            <a:spLocks noGrp="1"/>
          </p:cNvSpPr>
          <p:nvPr>
            <p:ph type="ftr" sz="quarter" idx="11"/>
          </p:nvPr>
        </p:nvSpPr>
        <p:spPr/>
        <p:txBody>
          <a:bodyPr/>
          <a:lstStyle/>
          <a:p>
            <a:r>
              <a:rPr lang="en-US"/>
              <a:t>© Avalara. Confidential and proprietary.</a:t>
            </a:r>
          </a:p>
        </p:txBody>
      </p:sp>
      <p:sp>
        <p:nvSpPr>
          <p:cNvPr id="5" name="Slide Number Placeholder 4">
            <a:extLst>
              <a:ext uri="{FF2B5EF4-FFF2-40B4-BE49-F238E27FC236}">
                <a16:creationId xmlns:a16="http://schemas.microsoft.com/office/drawing/2014/main" id="{E1AA55AC-85D3-489E-B7FA-BBD0A1748930}"/>
              </a:ext>
            </a:extLst>
          </p:cNvPr>
          <p:cNvSpPr>
            <a:spLocks noGrp="1"/>
          </p:cNvSpPr>
          <p:nvPr>
            <p:ph type="sldNum" sz="quarter" idx="12"/>
          </p:nvPr>
        </p:nvSpPr>
        <p:spPr/>
        <p:txBody>
          <a:bodyPr/>
          <a:lstStyle/>
          <a:p>
            <a:fld id="{C7927A04-FFAB-4E77-8A60-75CB67674673}" type="slidenum">
              <a:rPr lang="en-US" smtClean="0"/>
              <a:pPr/>
              <a:t>‹#›</a:t>
            </a:fld>
            <a:endParaRPr lang="en-US"/>
          </a:p>
        </p:txBody>
      </p:sp>
      <p:sp>
        <p:nvSpPr>
          <p:cNvPr id="8" name="Subtitle 2">
            <a:extLst>
              <a:ext uri="{FF2B5EF4-FFF2-40B4-BE49-F238E27FC236}">
                <a16:creationId xmlns:a16="http://schemas.microsoft.com/office/drawing/2014/main" id="{24F8D4C3-881C-4581-8515-75A20DA1631D}"/>
              </a:ext>
            </a:extLst>
          </p:cNvPr>
          <p:cNvSpPr>
            <a:spLocks noGrp="1"/>
          </p:cNvSpPr>
          <p:nvPr>
            <p:ph type="subTitle" idx="14" hasCustomPrompt="1"/>
          </p:nvPr>
        </p:nvSpPr>
        <p:spPr>
          <a:xfrm>
            <a:off x="685800" y="1023513"/>
            <a:ext cx="10820398" cy="472664"/>
          </a:xfrm>
        </p:spPr>
        <p:txBody>
          <a:bodyPr/>
          <a:lstStyle>
            <a:lvl1pPr marL="0" indent="0" algn="l">
              <a:spcBef>
                <a:spcPts val="0"/>
              </a:spcBef>
              <a:buNone/>
              <a:defRPr sz="20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 (20pt, max 2 lines)</a:t>
            </a:r>
          </a:p>
        </p:txBody>
      </p:sp>
      <p:sp>
        <p:nvSpPr>
          <p:cNvPr id="10" name="Rectangle 9">
            <a:extLst>
              <a:ext uri="{FF2B5EF4-FFF2-40B4-BE49-F238E27FC236}">
                <a16:creationId xmlns:a16="http://schemas.microsoft.com/office/drawing/2014/main" id="{297DBCD3-4F56-3845-9492-EF1A00115336}"/>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666306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5_Title Only">
    <p:bg>
      <p:bgPr>
        <a:solidFill>
          <a:srgbClr val="FCFCFC"/>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7E43882-8AC0-457D-8734-5F25D997F1B7}"/>
              </a:ext>
            </a:extLst>
          </p:cNvPr>
          <p:cNvSpPr>
            <a:spLocks noGrp="1"/>
          </p:cNvSpPr>
          <p:nvPr>
            <p:ph type="dt" sz="half" idx="10"/>
          </p:nvPr>
        </p:nvSpPr>
        <p:spPr/>
        <p:txBody>
          <a:bodyPr/>
          <a:lstStyle/>
          <a:p>
            <a:fld id="{F59EB073-39D3-4D00-9D56-B7E790387FAB}" type="datetimeFigureOut">
              <a:rPr lang="en-US" smtClean="0"/>
              <a:t>4/13/2023</a:t>
            </a:fld>
            <a:endParaRPr lang="en-US"/>
          </a:p>
        </p:txBody>
      </p:sp>
      <p:sp>
        <p:nvSpPr>
          <p:cNvPr id="4" name="Footer Placeholder 3">
            <a:extLst>
              <a:ext uri="{FF2B5EF4-FFF2-40B4-BE49-F238E27FC236}">
                <a16:creationId xmlns:a16="http://schemas.microsoft.com/office/drawing/2014/main" id="{D38A33C6-118D-4C91-85E0-CF93CF8E08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69AA9D-C654-4744-9F1E-5F0C62A1BEE6}"/>
              </a:ext>
            </a:extLst>
          </p:cNvPr>
          <p:cNvSpPr>
            <a:spLocks noGrp="1"/>
          </p:cNvSpPr>
          <p:nvPr>
            <p:ph type="sldNum" sz="quarter" idx="12"/>
          </p:nvPr>
        </p:nvSpPr>
        <p:spPr/>
        <p:txBody>
          <a:bodyPr/>
          <a:lstStyle/>
          <a:p>
            <a:fld id="{804BEC29-6374-4193-A61F-5326AAEEB8FF}" type="slidenum">
              <a:rPr lang="en-US" smtClean="0"/>
              <a:t>‹#›</a:t>
            </a:fld>
            <a:endParaRPr lang="en-US"/>
          </a:p>
        </p:txBody>
      </p:sp>
      <p:pic>
        <p:nvPicPr>
          <p:cNvPr id="7" name="Picture 6">
            <a:extLst>
              <a:ext uri="{FF2B5EF4-FFF2-40B4-BE49-F238E27FC236}">
                <a16:creationId xmlns:a16="http://schemas.microsoft.com/office/drawing/2014/main" id="{E2BF355C-6BC1-47EF-606B-7ED53BD60183}"/>
              </a:ext>
            </a:extLst>
          </p:cNvPr>
          <p:cNvPicPr>
            <a:picLocks noChangeAspect="1"/>
          </p:cNvPicPr>
          <p:nvPr userDrawn="1"/>
        </p:nvPicPr>
        <p:blipFill>
          <a:blip r:embed="rId2">
            <a:alphaModFix amt="20000"/>
          </a:blip>
          <a:stretch>
            <a:fillRect/>
          </a:stretch>
        </p:blipFill>
        <p:spPr>
          <a:xfrm>
            <a:off x="12192000" y="2166251"/>
            <a:ext cx="18289818" cy="2344058"/>
          </a:xfrm>
          <a:prstGeom prst="rect">
            <a:avLst/>
          </a:prstGeom>
        </p:spPr>
      </p:pic>
      <p:sp>
        <p:nvSpPr>
          <p:cNvPr id="6" name="Title 1">
            <a:extLst>
              <a:ext uri="{FF2B5EF4-FFF2-40B4-BE49-F238E27FC236}">
                <a16:creationId xmlns:a16="http://schemas.microsoft.com/office/drawing/2014/main" id="{A3D8AD7D-ABE8-A5F5-04FA-DFCE58D93C34}"/>
              </a:ext>
            </a:extLst>
          </p:cNvPr>
          <p:cNvSpPr>
            <a:spLocks noGrp="1"/>
          </p:cNvSpPr>
          <p:nvPr>
            <p:ph type="title"/>
          </p:nvPr>
        </p:nvSpPr>
        <p:spPr>
          <a:xfrm>
            <a:off x="571500" y="231776"/>
            <a:ext cx="9448800" cy="610436"/>
          </a:xfrm>
          <a:prstGeom prst="rect">
            <a:avLst/>
          </a:prstGeom>
        </p:spPr>
        <p:txBody>
          <a:bodyPr anchor="t">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59226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0-#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Content 3">
    <p:spTree>
      <p:nvGrpSpPr>
        <p:cNvPr id="1" name=""/>
        <p:cNvGrpSpPr/>
        <p:nvPr/>
      </p:nvGrpSpPr>
      <p:grpSpPr>
        <a:xfrm>
          <a:off x="0" y="0"/>
          <a:ext cx="0" cy="0"/>
          <a:chOff x="0" y="0"/>
          <a:chExt cx="0" cy="0"/>
        </a:xfrm>
      </p:grpSpPr>
      <p:sp>
        <p:nvSpPr>
          <p:cNvPr id="32" name="Content Placeholder 2">
            <a:extLst>
              <a:ext uri="{FF2B5EF4-FFF2-40B4-BE49-F238E27FC236}">
                <a16:creationId xmlns:a16="http://schemas.microsoft.com/office/drawing/2014/main" id="{ED4743D3-C354-47B3-BE3E-E8ABE12B5499}"/>
              </a:ext>
            </a:extLst>
          </p:cNvPr>
          <p:cNvSpPr>
            <a:spLocks noGrp="1"/>
          </p:cNvSpPr>
          <p:nvPr>
            <p:ph idx="15"/>
          </p:nvPr>
        </p:nvSpPr>
        <p:spPr>
          <a:xfrm>
            <a:off x="8127998" y="1930400"/>
            <a:ext cx="3378200" cy="3962400"/>
          </a:xfrm>
        </p:spPr>
        <p:txBody>
          <a:bodyPr/>
          <a:lstStyle>
            <a:lvl1pPr>
              <a:lnSpc>
                <a:spcPct val="100000"/>
              </a:lnSpc>
              <a:spcBef>
                <a:spcPts val="0"/>
              </a:spcBef>
              <a:spcAft>
                <a:spcPts val="600"/>
              </a:spcAft>
              <a:defRPr sz="1800"/>
            </a:lvl1pPr>
            <a:lvl2pPr>
              <a:lnSpc>
                <a:spcPct val="100000"/>
              </a:lnSpc>
              <a:spcBef>
                <a:spcPts val="0"/>
              </a:spcBef>
              <a:spcAft>
                <a:spcPts val="600"/>
              </a:spcAft>
              <a:defRPr sz="1800"/>
            </a:lvl2pPr>
            <a:lvl3pPr>
              <a:lnSpc>
                <a:spcPct val="100000"/>
              </a:lnSpc>
              <a:spcBef>
                <a:spcPts val="0"/>
              </a:spcBef>
              <a:spcAft>
                <a:spcPts val="600"/>
              </a:spcAft>
              <a:defRPr sz="1400"/>
            </a:lvl3pPr>
            <a:lvl4pPr>
              <a:lnSpc>
                <a:spcPct val="100000"/>
              </a:lnSpc>
              <a:spcBef>
                <a:spcPts val="0"/>
              </a:spcBef>
              <a:spcAft>
                <a:spcPts val="600"/>
              </a:spcAft>
              <a:defRPr sz="1400"/>
            </a:lvl4pPr>
            <a:lvl5pPr>
              <a:defRPr sz="2800"/>
            </a:lvl5pPr>
          </a:lstStyle>
          <a:p>
            <a:pPr lvl="0"/>
            <a:r>
              <a:rPr lang="en-US"/>
              <a:t>Edit Master text styles</a:t>
            </a:r>
          </a:p>
          <a:p>
            <a:pPr lvl="1"/>
            <a:r>
              <a:rPr lang="en-US"/>
              <a:t>Second level</a:t>
            </a:r>
          </a:p>
          <a:p>
            <a:pPr lvl="2"/>
            <a:r>
              <a:rPr lang="en-US"/>
              <a:t>Third level</a:t>
            </a:r>
          </a:p>
          <a:p>
            <a:pPr lvl="3"/>
            <a:r>
              <a:rPr lang="en-US"/>
              <a:t>Fourth level</a:t>
            </a:r>
          </a:p>
        </p:txBody>
      </p:sp>
      <p:sp>
        <p:nvSpPr>
          <p:cNvPr id="63" name="Content Placeholder 2">
            <a:extLst>
              <a:ext uri="{FF2B5EF4-FFF2-40B4-BE49-F238E27FC236}">
                <a16:creationId xmlns:a16="http://schemas.microsoft.com/office/drawing/2014/main" id="{E2237E38-BFC7-483D-B309-2653E692D858}"/>
              </a:ext>
            </a:extLst>
          </p:cNvPr>
          <p:cNvSpPr>
            <a:spLocks noGrp="1"/>
          </p:cNvSpPr>
          <p:nvPr>
            <p:ph idx="14"/>
          </p:nvPr>
        </p:nvSpPr>
        <p:spPr>
          <a:xfrm>
            <a:off x="4406900" y="1930400"/>
            <a:ext cx="3378200" cy="3962400"/>
          </a:xfrm>
        </p:spPr>
        <p:txBody>
          <a:bodyPr/>
          <a:lstStyle>
            <a:lvl1pPr>
              <a:lnSpc>
                <a:spcPct val="100000"/>
              </a:lnSpc>
              <a:spcBef>
                <a:spcPts val="0"/>
              </a:spcBef>
              <a:spcAft>
                <a:spcPts val="600"/>
              </a:spcAft>
              <a:defRPr sz="1800"/>
            </a:lvl1pPr>
            <a:lvl2pPr>
              <a:lnSpc>
                <a:spcPct val="100000"/>
              </a:lnSpc>
              <a:spcBef>
                <a:spcPts val="0"/>
              </a:spcBef>
              <a:spcAft>
                <a:spcPts val="600"/>
              </a:spcAft>
              <a:defRPr sz="1800"/>
            </a:lvl2pPr>
            <a:lvl3pPr>
              <a:lnSpc>
                <a:spcPct val="100000"/>
              </a:lnSpc>
              <a:spcBef>
                <a:spcPts val="0"/>
              </a:spcBef>
              <a:spcAft>
                <a:spcPts val="600"/>
              </a:spcAft>
              <a:defRPr sz="1400"/>
            </a:lvl3pPr>
            <a:lvl4pPr>
              <a:lnSpc>
                <a:spcPct val="100000"/>
              </a:lnSpc>
              <a:spcBef>
                <a:spcPts val="0"/>
              </a:spcBef>
              <a:spcAft>
                <a:spcPts val="600"/>
              </a:spcAft>
              <a:defRPr sz="1400"/>
            </a:lvl4pPr>
            <a:lvl5pPr>
              <a:defRPr sz="2800"/>
            </a:lvl5pPr>
          </a:lstStyle>
          <a:p>
            <a:pPr lvl="0"/>
            <a:r>
              <a:rPr lang="en-US"/>
              <a:t>Edit Master text styles</a:t>
            </a:r>
          </a:p>
          <a:p>
            <a:pPr lvl="1"/>
            <a:r>
              <a:rPr lang="en-US"/>
              <a:t>Second level</a:t>
            </a:r>
          </a:p>
          <a:p>
            <a:pPr lvl="2"/>
            <a:r>
              <a:rPr lang="en-US"/>
              <a:t>Third level</a:t>
            </a:r>
          </a:p>
          <a:p>
            <a:pPr lvl="3"/>
            <a:r>
              <a:rPr lang="en-US"/>
              <a:t>Fourth level</a:t>
            </a:r>
          </a:p>
        </p:txBody>
      </p:sp>
      <p:sp>
        <p:nvSpPr>
          <p:cNvPr id="3" name="Content Placeholder 2">
            <a:extLst>
              <a:ext uri="{FF2B5EF4-FFF2-40B4-BE49-F238E27FC236}">
                <a16:creationId xmlns:a16="http://schemas.microsoft.com/office/drawing/2014/main" id="{1F707DDF-463F-42F9-A237-A59109B96BAD}"/>
              </a:ext>
            </a:extLst>
          </p:cNvPr>
          <p:cNvSpPr>
            <a:spLocks noGrp="1"/>
          </p:cNvSpPr>
          <p:nvPr>
            <p:ph idx="1"/>
          </p:nvPr>
        </p:nvSpPr>
        <p:spPr>
          <a:xfrm>
            <a:off x="685800" y="1930400"/>
            <a:ext cx="3378200" cy="3962400"/>
          </a:xfrm>
        </p:spPr>
        <p:txBody>
          <a:bodyPr/>
          <a:lstStyle>
            <a:lvl1pPr>
              <a:lnSpc>
                <a:spcPct val="100000"/>
              </a:lnSpc>
              <a:spcBef>
                <a:spcPts val="0"/>
              </a:spcBef>
              <a:spcAft>
                <a:spcPts val="600"/>
              </a:spcAft>
              <a:defRPr sz="1800"/>
            </a:lvl1pPr>
            <a:lvl2pPr>
              <a:lnSpc>
                <a:spcPct val="100000"/>
              </a:lnSpc>
              <a:spcBef>
                <a:spcPts val="0"/>
              </a:spcBef>
              <a:spcAft>
                <a:spcPts val="600"/>
              </a:spcAft>
              <a:defRPr sz="1800"/>
            </a:lvl2pPr>
            <a:lvl3pPr>
              <a:lnSpc>
                <a:spcPct val="100000"/>
              </a:lnSpc>
              <a:spcBef>
                <a:spcPts val="0"/>
              </a:spcBef>
              <a:spcAft>
                <a:spcPts val="600"/>
              </a:spcAft>
              <a:defRPr sz="1400"/>
            </a:lvl3pPr>
            <a:lvl4pPr>
              <a:lnSpc>
                <a:spcPct val="100000"/>
              </a:lnSpc>
              <a:spcBef>
                <a:spcPts val="0"/>
              </a:spcBef>
              <a:spcAft>
                <a:spcPts val="600"/>
              </a:spcAft>
              <a:defRPr sz="1400"/>
            </a:lvl4pPr>
            <a:lvl5pPr>
              <a:defRPr sz="2800"/>
            </a:lvl5pPr>
          </a:lstStyle>
          <a:p>
            <a:pPr lvl="0"/>
            <a:r>
              <a:rPr lang="en-US"/>
              <a:t>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6D68D16D-50D6-424A-A87C-30D22DED9F6D}"/>
              </a:ext>
            </a:extLst>
          </p:cNvPr>
          <p:cNvSpPr>
            <a:spLocks noGrp="1"/>
          </p:cNvSpPr>
          <p:nvPr>
            <p:ph type="dt" sz="half" idx="10"/>
          </p:nvPr>
        </p:nvSpPr>
        <p:spPr/>
        <p:txBody>
          <a:bodyPr/>
          <a:lstStyle/>
          <a:p>
            <a:fld id="{6AF72F0F-0C02-604F-ABF9-70980FC34C41}" type="datetime1">
              <a:rPr lang="en-US" smtClean="0"/>
              <a:t>4/13/2023</a:t>
            </a:fld>
            <a:endParaRPr lang="en-US"/>
          </a:p>
        </p:txBody>
      </p:sp>
      <p:sp>
        <p:nvSpPr>
          <p:cNvPr id="5" name="Footer Placeholder 4">
            <a:extLst>
              <a:ext uri="{FF2B5EF4-FFF2-40B4-BE49-F238E27FC236}">
                <a16:creationId xmlns:a16="http://schemas.microsoft.com/office/drawing/2014/main" id="{3A596D16-58BF-45C6-8D76-FA40666A3466}"/>
              </a:ext>
            </a:extLst>
          </p:cNvPr>
          <p:cNvSpPr>
            <a:spLocks noGrp="1"/>
          </p:cNvSpPr>
          <p:nvPr>
            <p:ph type="ftr" sz="quarter" idx="11"/>
          </p:nvPr>
        </p:nvSpPr>
        <p:spPr/>
        <p:txBody>
          <a:bodyPr/>
          <a:lstStyle/>
          <a:p>
            <a:r>
              <a:rPr lang="en-US"/>
              <a:t>© Avalara. Confidential and proprietary.</a:t>
            </a:r>
          </a:p>
        </p:txBody>
      </p:sp>
      <p:sp>
        <p:nvSpPr>
          <p:cNvPr id="6" name="Slide Number Placeholder 5">
            <a:extLst>
              <a:ext uri="{FF2B5EF4-FFF2-40B4-BE49-F238E27FC236}">
                <a16:creationId xmlns:a16="http://schemas.microsoft.com/office/drawing/2014/main" id="{39B33782-11D4-443D-8649-3A51BBCE912B}"/>
              </a:ext>
            </a:extLst>
          </p:cNvPr>
          <p:cNvSpPr>
            <a:spLocks noGrp="1"/>
          </p:cNvSpPr>
          <p:nvPr>
            <p:ph type="sldNum" sz="quarter" idx="12"/>
          </p:nvPr>
        </p:nvSpPr>
        <p:spPr/>
        <p:txBody>
          <a:bodyPr/>
          <a:lstStyle/>
          <a:p>
            <a:fld id="{0D76ED6D-61E4-47B1-B71F-B65993433194}" type="slidenum">
              <a:rPr lang="en-US" smtClean="0"/>
              <a:t>‹#›</a:t>
            </a:fld>
            <a:endParaRPr lang="en-US"/>
          </a:p>
        </p:txBody>
      </p:sp>
      <p:sp>
        <p:nvSpPr>
          <p:cNvPr id="11" name="Subtitle 2">
            <a:extLst>
              <a:ext uri="{FF2B5EF4-FFF2-40B4-BE49-F238E27FC236}">
                <a16:creationId xmlns:a16="http://schemas.microsoft.com/office/drawing/2014/main" id="{976C9BB4-7936-433B-B8B1-E0AAD5A544CB}"/>
              </a:ext>
            </a:extLst>
          </p:cNvPr>
          <p:cNvSpPr>
            <a:spLocks noGrp="1"/>
          </p:cNvSpPr>
          <p:nvPr>
            <p:ph type="subTitle" idx="16" hasCustomPrompt="1"/>
          </p:nvPr>
        </p:nvSpPr>
        <p:spPr>
          <a:xfrm>
            <a:off x="685800" y="1023513"/>
            <a:ext cx="10820399" cy="472664"/>
          </a:xfrm>
        </p:spPr>
        <p:txBody>
          <a:bodyPr/>
          <a:lstStyle>
            <a:lvl1pPr marL="0" indent="0" algn="l">
              <a:spcBef>
                <a:spcPts val="0"/>
              </a:spcBef>
              <a:buNone/>
              <a:defRPr sz="20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 (20pt, max 2 lines)</a:t>
            </a:r>
          </a:p>
        </p:txBody>
      </p:sp>
      <p:sp>
        <p:nvSpPr>
          <p:cNvPr id="2" name="Title 1">
            <a:extLst>
              <a:ext uri="{FF2B5EF4-FFF2-40B4-BE49-F238E27FC236}">
                <a16:creationId xmlns:a16="http://schemas.microsoft.com/office/drawing/2014/main" id="{745A66F0-3244-4110-82BC-B3D6917E6346}"/>
              </a:ext>
            </a:extLst>
          </p:cNvPr>
          <p:cNvSpPr>
            <a:spLocks noGrp="1"/>
          </p:cNvSpPr>
          <p:nvPr>
            <p:ph type="title" hasCustomPrompt="1"/>
          </p:nvPr>
        </p:nvSpPr>
        <p:spPr/>
        <p:txBody>
          <a:bodyPr/>
          <a:lstStyle>
            <a:lvl1pPr>
              <a:defRPr/>
            </a:lvl1pPr>
          </a:lstStyle>
          <a:p>
            <a:r>
              <a:rPr lang="en-US"/>
              <a:t>Click to edit Master title style (32pt, max 1 line)</a:t>
            </a:r>
          </a:p>
        </p:txBody>
      </p:sp>
      <p:sp>
        <p:nvSpPr>
          <p:cNvPr id="13" name="Rectangle 12">
            <a:extLst>
              <a:ext uri="{FF2B5EF4-FFF2-40B4-BE49-F238E27FC236}">
                <a16:creationId xmlns:a16="http://schemas.microsoft.com/office/drawing/2014/main" id="{CDA10D60-FEBE-CA43-96FF-B06F664A358E}"/>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677204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4/13/2023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4/13/2023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700" r:id="rId5"/>
    <p:sldLayoutId id="2147483699" r:id="rId6"/>
    <p:sldLayoutId id="2147483698" r:id="rId7"/>
    <p:sldLayoutId id="2147483695" r:id="rId8"/>
    <p:sldLayoutId id="2147483694"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647700"/>
            <a:ext cx="11112000" cy="504000"/>
          </a:xfrm>
          <a:prstGeom prst="rect">
            <a:avLst/>
          </a:prstGeom>
        </p:spPr>
        <p:txBody>
          <a:bodyPr vert="horz" lIns="0" tIns="0" rIns="0" bIns="0" rtlCol="0" anchor="t" anchorCtr="0">
            <a:noAutofit/>
          </a:bodyPr>
          <a:lstStyle/>
          <a:p>
            <a:r>
              <a:rPr lang="en-US" noProof="0"/>
              <a:t>Click to edit Master title style</a:t>
            </a:r>
            <a:endParaRPr lang="en-GB" noProof="0"/>
          </a:p>
        </p:txBody>
      </p:sp>
      <p:sp>
        <p:nvSpPr>
          <p:cNvPr id="3" name="Text Placeholder 2"/>
          <p:cNvSpPr>
            <a:spLocks noGrp="1"/>
          </p:cNvSpPr>
          <p:nvPr>
            <p:ph type="body" idx="1"/>
          </p:nvPr>
        </p:nvSpPr>
        <p:spPr>
          <a:xfrm>
            <a:off x="540001" y="2115000"/>
            <a:ext cx="11112000" cy="4050000"/>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p:cNvSpPr>
            <a:spLocks noGrp="1"/>
          </p:cNvSpPr>
          <p:nvPr>
            <p:ph type="dt" sz="half" idx="2"/>
          </p:nvPr>
        </p:nvSpPr>
        <p:spPr>
          <a:xfrm>
            <a:off x="6192000" y="6390000"/>
            <a:ext cx="2844800" cy="180000"/>
          </a:xfrm>
          <a:prstGeom prst="rect">
            <a:avLst/>
          </a:prstGeom>
        </p:spPr>
        <p:txBody>
          <a:bodyPr vert="horz" lIns="0" tIns="0" rIns="0" bIns="0" rtlCol="0" anchor="b" anchorCtr="0">
            <a:noAutofit/>
          </a:bodyPr>
          <a:lstStyle>
            <a:lvl1pPr algn="l">
              <a:defRPr sz="1000">
                <a:solidFill>
                  <a:schemeClr val="tx1"/>
                </a:solidFill>
                <a:latin typeface="+mj-lt"/>
              </a:defRPr>
            </a:lvl1pPr>
          </a:lstStyle>
          <a:p>
            <a:fld id="{A7409E2C-8709-40C9-A301-B8680744C86D}" type="datetime1">
              <a:rPr lang="en-GB" smtClean="0"/>
              <a:t>13/04/2023</a:t>
            </a:fld>
            <a:endParaRPr lang="en-GB"/>
          </a:p>
        </p:txBody>
      </p:sp>
      <p:sp>
        <p:nvSpPr>
          <p:cNvPr id="5" name="Footer Placeholder 4"/>
          <p:cNvSpPr>
            <a:spLocks noGrp="1"/>
          </p:cNvSpPr>
          <p:nvPr>
            <p:ph type="ftr" sz="quarter" idx="3"/>
          </p:nvPr>
        </p:nvSpPr>
        <p:spPr>
          <a:xfrm>
            <a:off x="540000" y="6390000"/>
            <a:ext cx="4680000" cy="180000"/>
          </a:xfrm>
          <a:prstGeom prst="rect">
            <a:avLst/>
          </a:prstGeom>
        </p:spPr>
        <p:txBody>
          <a:bodyPr vert="horz" lIns="0" tIns="0" rIns="0" bIns="0" rtlCol="0" anchor="b" anchorCtr="0">
            <a:noAutofit/>
          </a:bodyPr>
          <a:lstStyle>
            <a:lvl1pPr algn="l">
              <a:defRPr sz="1000" cap="all" baseline="0">
                <a:solidFill>
                  <a:schemeClr val="tx1"/>
                </a:solidFill>
                <a:latin typeface="+mj-lt"/>
              </a:defRPr>
            </a:lvl1pPr>
          </a:lstStyle>
          <a:p>
            <a:r>
              <a:rPr lang="en-GB"/>
              <a:t>LEA GLOBAL</a:t>
            </a:r>
          </a:p>
        </p:txBody>
      </p:sp>
      <p:sp>
        <p:nvSpPr>
          <p:cNvPr id="6" name="Slide Number Placeholder 5"/>
          <p:cNvSpPr>
            <a:spLocks noGrp="1"/>
          </p:cNvSpPr>
          <p:nvPr>
            <p:ph type="sldNum" sz="quarter" idx="4"/>
          </p:nvPr>
        </p:nvSpPr>
        <p:spPr>
          <a:xfrm>
            <a:off x="10932000" y="6390000"/>
            <a:ext cx="720000" cy="180000"/>
          </a:xfrm>
          <a:prstGeom prst="rect">
            <a:avLst/>
          </a:prstGeom>
        </p:spPr>
        <p:txBody>
          <a:bodyPr vert="horz" lIns="0" tIns="0" rIns="0" bIns="0" rtlCol="0" anchor="b" anchorCtr="0">
            <a:noAutofit/>
          </a:bodyPr>
          <a:lstStyle>
            <a:lvl1pPr algn="r">
              <a:defRPr sz="1000">
                <a:solidFill>
                  <a:schemeClr val="tx1"/>
                </a:solidFill>
                <a:latin typeface="+mj-lt"/>
              </a:defRPr>
            </a:lvl1pPr>
          </a:lstStyle>
          <a:p>
            <a:fld id="{0B868178-02AE-42FC-958D-6B8F13B60175}" type="slidenum">
              <a:rPr lang="en-GB" smtClean="0"/>
              <a:pPr/>
              <a:t>‹#›</a:t>
            </a:fld>
            <a:endParaRPr lang="en-GB"/>
          </a:p>
        </p:txBody>
      </p:sp>
      <p:cxnSp>
        <p:nvCxnSpPr>
          <p:cNvPr id="13" name="Straight Connector 12">
            <a:extLst>
              <a:ext uri="{FF2B5EF4-FFF2-40B4-BE49-F238E27FC236}">
                <a16:creationId xmlns:a16="http://schemas.microsoft.com/office/drawing/2014/main" id="{D8381C43-1EB8-D3AF-1456-5EA274324BCF}"/>
              </a:ext>
            </a:extLst>
          </p:cNvPr>
          <p:cNvCxnSpPr/>
          <p:nvPr userDrawn="1"/>
        </p:nvCxnSpPr>
        <p:spPr>
          <a:xfrm>
            <a:off x="540000" y="6327000"/>
            <a:ext cx="1111140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3216919"/>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9" r:id="rId3"/>
    <p:sldLayoutId id="2147483672" r:id="rId4"/>
    <p:sldLayoutId id="2147483673" r:id="rId5"/>
    <p:sldLayoutId id="2147483658" r:id="rId6"/>
    <p:sldLayoutId id="2147483660" r:id="rId7"/>
    <p:sldLayoutId id="2147483661" r:id="rId8"/>
    <p:sldLayoutId id="2147483657" r:id="rId9"/>
    <p:sldLayoutId id="2147483650" r:id="rId10"/>
    <p:sldLayoutId id="2147483662" r:id="rId11"/>
    <p:sldLayoutId id="2147483663" r:id="rId12"/>
    <p:sldLayoutId id="2147483652" r:id="rId13"/>
    <p:sldLayoutId id="2147483664" r:id="rId14"/>
    <p:sldLayoutId id="2147483669" r:id="rId15"/>
    <p:sldLayoutId id="2147483668" r:id="rId16"/>
    <p:sldLayoutId id="2147483670" r:id="rId17"/>
    <p:sldLayoutId id="2147483671" r:id="rId18"/>
    <p:sldLayoutId id="2147483667" r:id="rId19"/>
    <p:sldLayoutId id="2147483666" r:id="rId20"/>
    <p:sldLayoutId id="2147483686" r:id="rId21"/>
    <p:sldLayoutId id="2147483665" r:id="rId22"/>
    <p:sldLayoutId id="2147483688" r:id="rId23"/>
    <p:sldLayoutId id="2147483687" r:id="rId24"/>
    <p:sldLayoutId id="2147483654" r:id="rId25"/>
    <p:sldLayoutId id="2147483655" r:id="rId26"/>
    <p:sldLayoutId id="2147483701" r:id="rId27"/>
    <p:sldLayoutId id="2147483702" r:id="rId28"/>
    <p:sldLayoutId id="2147483703" r:id="rId29"/>
  </p:sldLayoutIdLst>
  <p:hf hdr="0" dt="0"/>
  <p:txStyles>
    <p:titleStyle>
      <a:lvl1pPr algn="l" defTabSz="4572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457200" rtl="0" eaLnBrk="1" latinLnBrk="0" hangingPunct="1">
        <a:lnSpc>
          <a:spcPct val="90000"/>
        </a:lnSpc>
        <a:spcBef>
          <a:spcPts val="0"/>
        </a:spcBef>
        <a:spcAft>
          <a:spcPts val="500"/>
        </a:spcAft>
        <a:buFontTx/>
        <a:buNone/>
        <a:defRPr sz="2850" kern="1200">
          <a:solidFill>
            <a:schemeClr val="tx1"/>
          </a:solidFill>
          <a:latin typeface="+mn-lt"/>
          <a:ea typeface="+mn-ea"/>
          <a:cs typeface="+mn-cs"/>
        </a:defRPr>
      </a:lvl1pPr>
      <a:lvl2pPr marL="270000" indent="-270000" algn="l" defTabSz="457200" rtl="0" eaLnBrk="1" latinLnBrk="0" hangingPunct="1">
        <a:lnSpc>
          <a:spcPct val="90000"/>
        </a:lnSpc>
        <a:spcBef>
          <a:spcPts val="0"/>
        </a:spcBef>
        <a:spcAft>
          <a:spcPts val="500"/>
        </a:spcAft>
        <a:buClr>
          <a:schemeClr val="bg2"/>
        </a:buClr>
        <a:buFont typeface="Red Hat Display" panose="02010303040201060303" pitchFamily="2" charset="0"/>
        <a:buChar char="•"/>
        <a:defRPr sz="2850" kern="1200">
          <a:solidFill>
            <a:schemeClr val="tx1"/>
          </a:solidFill>
          <a:latin typeface="+mn-lt"/>
          <a:ea typeface="+mn-ea"/>
          <a:cs typeface="+mn-cs"/>
        </a:defRPr>
      </a:lvl2pPr>
      <a:lvl3pPr marL="540000" indent="-270000" algn="l" defTabSz="457200" rtl="0" eaLnBrk="1" latinLnBrk="0" hangingPunct="1">
        <a:lnSpc>
          <a:spcPct val="90000"/>
        </a:lnSpc>
        <a:spcBef>
          <a:spcPts val="0"/>
        </a:spcBef>
        <a:spcAft>
          <a:spcPts val="250"/>
        </a:spcAft>
        <a:buClr>
          <a:schemeClr val="bg2"/>
        </a:buClr>
        <a:buFont typeface="Arial" panose="020B0604020202020204" pitchFamily="34" charset="0"/>
        <a:buChar char="•"/>
        <a:defRPr sz="2450" kern="1200">
          <a:solidFill>
            <a:schemeClr val="tx1"/>
          </a:solidFill>
          <a:latin typeface="+mn-lt"/>
          <a:ea typeface="+mn-ea"/>
          <a:cs typeface="+mn-cs"/>
        </a:defRPr>
      </a:lvl3pPr>
      <a:lvl4pPr marL="810000" indent="-270000" algn="l" defTabSz="457200" rtl="0" eaLnBrk="1" latinLnBrk="0" hangingPunct="1">
        <a:lnSpc>
          <a:spcPct val="90000"/>
        </a:lnSpc>
        <a:spcBef>
          <a:spcPts val="0"/>
        </a:spcBef>
        <a:spcAft>
          <a:spcPts val="250"/>
        </a:spcAft>
        <a:buClr>
          <a:schemeClr val="bg2"/>
        </a:buClr>
        <a:buFont typeface="Red Hat Display" panose="02010303040201060303" pitchFamily="2" charset="0"/>
        <a:buChar char="•"/>
        <a:defRPr sz="2450" kern="1200">
          <a:solidFill>
            <a:schemeClr val="tx1"/>
          </a:solidFill>
          <a:latin typeface="+mn-lt"/>
          <a:ea typeface="+mn-ea"/>
          <a:cs typeface="+mn-cs"/>
        </a:defRPr>
      </a:lvl4pPr>
      <a:lvl5pPr marL="1080000" indent="-270000" algn="l" defTabSz="457200" rtl="0" eaLnBrk="1" latinLnBrk="0" hangingPunct="1">
        <a:lnSpc>
          <a:spcPct val="90000"/>
        </a:lnSpc>
        <a:spcBef>
          <a:spcPts val="0"/>
        </a:spcBef>
        <a:spcAft>
          <a:spcPts val="250"/>
        </a:spcAft>
        <a:buClr>
          <a:schemeClr val="bg2"/>
        </a:buClr>
        <a:buFont typeface="Red Hat Display" panose="02010303040201060303" pitchFamily="2" charset="0"/>
        <a:buChar char="•"/>
        <a:defRPr sz="2450" kern="1200">
          <a:solidFill>
            <a:schemeClr val="tx1"/>
          </a:solidFill>
          <a:latin typeface="+mn-lt"/>
          <a:ea typeface="+mn-ea"/>
          <a:cs typeface="+mn-cs"/>
        </a:defRPr>
      </a:lvl5pPr>
      <a:lvl6pPr marL="12573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408" userDrawn="1">
          <p15:clr>
            <a:srgbClr val="F26B43"/>
          </p15:clr>
        </p15:guide>
        <p15:guide id="4" orient="horz" pos="1332" userDrawn="1">
          <p15:clr>
            <a:srgbClr val="F26B43"/>
          </p15:clr>
        </p15:guide>
        <p15:guide id="6" pos="340" userDrawn="1">
          <p15:clr>
            <a:srgbClr val="F26B43"/>
          </p15:clr>
        </p15:guide>
        <p15:guide id="7" pos="7340" userDrawn="1">
          <p15:clr>
            <a:srgbClr val="F26B43"/>
          </p15:clr>
        </p15:guide>
        <p15:guide id="8" orient="horz" pos="388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notesSlide" Target="../notesSlides/notesSlide7.xml"/><Relationship Id="rId16" Type="http://schemas.openxmlformats.org/officeDocument/2006/relationships/image" Target="../media/image38.svg"/><Relationship Id="rId20" Type="http://schemas.openxmlformats.org/officeDocument/2006/relationships/image" Target="../media/image42.svg"/><Relationship Id="rId1" Type="http://schemas.openxmlformats.org/officeDocument/2006/relationships/slideLayout" Target="../slideLayouts/slideLayout38.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19" Type="http://schemas.openxmlformats.org/officeDocument/2006/relationships/image" Target="../media/image41.pn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38.xml"/><Relationship Id="rId4" Type="http://schemas.openxmlformats.org/officeDocument/2006/relationships/image" Target="../media/image44.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hyperlink" Target="https://www.avalara.com/blog/en/europe.html" TargetMode="External"/><Relationship Id="rId7" Type="http://schemas.openxmlformats.org/officeDocument/2006/relationships/hyperlink" Target="https://www.avalara.com/us/en/products/industry-solutions/accountants.html#salesandusetaxresearch" TargetMode="External"/><Relationship Id="rId2" Type="http://schemas.openxmlformats.org/officeDocument/2006/relationships/notesSlide" Target="../notesSlides/notesSlide10.xml"/><Relationship Id="rId1" Type="http://schemas.openxmlformats.org/officeDocument/2006/relationships/slideLayout" Target="../slideLayouts/slideLayout40.xml"/><Relationship Id="rId6" Type="http://schemas.openxmlformats.org/officeDocument/2006/relationships/hyperlink" Target="https://www.avalara.com/eu/en/learn/whitepapers.html" TargetMode="External"/><Relationship Id="rId5" Type="http://schemas.openxmlformats.org/officeDocument/2006/relationships/hyperlink" Target="https://www.avalara.com/vatlive/en/vat-rates/international-vat-and-gst-rates.html" TargetMode="External"/><Relationship Id="rId4" Type="http://schemas.openxmlformats.org/officeDocument/2006/relationships/hyperlink" Target="https://www.avalara.com/eu/en/learn/events/webinars.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39.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39.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Chris.park@avalara.com" TargetMode="External"/><Relationship Id="rId1" Type="http://schemas.openxmlformats.org/officeDocument/2006/relationships/slideLayout" Target="../slideLayouts/slideLayout2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Placeholder 40">
            <a:extLst>
              <a:ext uri="{FF2B5EF4-FFF2-40B4-BE49-F238E27FC236}">
                <a16:creationId xmlns:a16="http://schemas.microsoft.com/office/drawing/2014/main" id="{629D62EF-927A-D376-D910-B37633CA2D06}"/>
              </a:ext>
            </a:extLst>
          </p:cNvPr>
          <p:cNvPicPr>
            <a:picLocks noGrp="1" noChangeAspect="1"/>
          </p:cNvPicPr>
          <p:nvPr>
            <p:ph type="pic" sz="quarter" idx="15"/>
          </p:nvPr>
        </p:nvPicPr>
        <p:blipFill>
          <a:blip r:embed="rId2"/>
          <a:srcRect t="13" b="13"/>
          <a:stretch>
            <a:fillRect/>
          </a:stretch>
        </p:blipFill>
        <p:spPr/>
      </p:pic>
      <p:pic>
        <p:nvPicPr>
          <p:cNvPr id="10" name="Picture Placeholder 9">
            <a:extLst>
              <a:ext uri="{FF2B5EF4-FFF2-40B4-BE49-F238E27FC236}">
                <a16:creationId xmlns:a16="http://schemas.microsoft.com/office/drawing/2014/main" id="{B6FC644F-6239-BDC4-DF7A-9355C501C44C}"/>
              </a:ext>
            </a:extLst>
          </p:cNvPr>
          <p:cNvPicPr>
            <a:picLocks noGrp="1" noChangeAspect="1"/>
          </p:cNvPicPr>
          <p:nvPr>
            <p:ph type="pic" sz="quarter" idx="13"/>
          </p:nvPr>
        </p:nvPicPr>
        <p:blipFill>
          <a:blip r:embed="rId3">
            <a:extLst>
              <a:ext uri="{96DAC541-7B7A-43D3-8B79-37D633B846F1}">
                <asvg:svgBlip xmlns:asvg="http://schemas.microsoft.com/office/drawing/2016/SVG/main" r:embed="rId4"/>
              </a:ext>
            </a:extLst>
          </a:blip>
          <a:srcRect l="247" r="247"/>
          <a:stretch>
            <a:fillRect/>
          </a:stretch>
        </p:blipFill>
        <p:spPr/>
      </p:pic>
      <p:pic>
        <p:nvPicPr>
          <p:cNvPr id="12" name="Picture Placeholder 11" descr="Logo&#10;&#10;Description automatically generated">
            <a:extLst>
              <a:ext uri="{FF2B5EF4-FFF2-40B4-BE49-F238E27FC236}">
                <a16:creationId xmlns:a16="http://schemas.microsoft.com/office/drawing/2014/main" id="{9077D972-71F4-CD40-36F7-68B4B9497AE5}"/>
              </a:ext>
            </a:extLst>
          </p:cNvPr>
          <p:cNvPicPr>
            <a:picLocks noGrp="1" noChangeAspect="1"/>
          </p:cNvPicPr>
          <p:nvPr>
            <p:ph type="pic" sz="quarter" idx="14"/>
          </p:nvPr>
        </p:nvPicPr>
        <p:blipFill>
          <a:blip r:embed="rId5"/>
          <a:srcRect t="34" b="34"/>
          <a:stretch>
            <a:fillRect/>
          </a:stretch>
        </p:blipFill>
        <p:spPr/>
      </p:pic>
      <p:sp>
        <p:nvSpPr>
          <p:cNvPr id="6" name="Title 5">
            <a:extLst>
              <a:ext uri="{FF2B5EF4-FFF2-40B4-BE49-F238E27FC236}">
                <a16:creationId xmlns:a16="http://schemas.microsoft.com/office/drawing/2014/main" id="{9FED7520-59C7-4751-51B1-DE1BD5D6DF9C}"/>
              </a:ext>
            </a:extLst>
          </p:cNvPr>
          <p:cNvSpPr>
            <a:spLocks noGrp="1"/>
          </p:cNvSpPr>
          <p:nvPr>
            <p:ph type="title"/>
          </p:nvPr>
        </p:nvSpPr>
        <p:spPr/>
        <p:txBody>
          <a:bodyPr/>
          <a:lstStyle/>
          <a:p>
            <a:r>
              <a:rPr lang="en-GB" dirty="0"/>
              <a:t>LEA Global</a:t>
            </a:r>
          </a:p>
        </p:txBody>
      </p:sp>
      <p:sp>
        <p:nvSpPr>
          <p:cNvPr id="18" name="Text Placeholder 17">
            <a:extLst>
              <a:ext uri="{FF2B5EF4-FFF2-40B4-BE49-F238E27FC236}">
                <a16:creationId xmlns:a16="http://schemas.microsoft.com/office/drawing/2014/main" id="{35DE9C84-6108-D1E6-395D-3D1D3E9484C3}"/>
              </a:ext>
            </a:extLst>
          </p:cNvPr>
          <p:cNvSpPr>
            <a:spLocks noGrp="1"/>
          </p:cNvSpPr>
          <p:nvPr>
            <p:ph type="body" sz="quarter" idx="16"/>
          </p:nvPr>
        </p:nvSpPr>
        <p:spPr/>
        <p:txBody>
          <a:bodyPr/>
          <a:lstStyle/>
          <a:p>
            <a:r>
              <a:rPr lang="en-GB" dirty="0">
                <a:latin typeface="Red Hat Display SemiBold"/>
              </a:rPr>
              <a:t> </a:t>
            </a:r>
            <a:endParaRPr lang="en-GB" dirty="0"/>
          </a:p>
          <a:p>
            <a:r>
              <a:rPr lang="en-GB" dirty="0">
                <a:latin typeface="Red Hat Display SemiBold"/>
              </a:rPr>
              <a:t>Digitalisation of indirect tax </a:t>
            </a:r>
            <a:endParaRPr lang="en-GB" dirty="0"/>
          </a:p>
          <a:p>
            <a:pPr lvl="1"/>
            <a:r>
              <a:rPr lang="en-GB" dirty="0"/>
              <a:t>April 2023</a:t>
            </a:r>
          </a:p>
        </p:txBody>
      </p:sp>
      <p:pic>
        <p:nvPicPr>
          <p:cNvPr id="3" name="Picture 2" descr="Logo&#10;&#10;Description automatically generated">
            <a:extLst>
              <a:ext uri="{FF2B5EF4-FFF2-40B4-BE49-F238E27FC236}">
                <a16:creationId xmlns:a16="http://schemas.microsoft.com/office/drawing/2014/main" id="{5E1FAAEA-ECB6-DBBE-ABF7-7B2D544098A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54319" y="1206607"/>
            <a:ext cx="2921330" cy="677749"/>
          </a:xfrm>
          <a:prstGeom prst="rect">
            <a:avLst/>
          </a:prstGeom>
        </p:spPr>
      </p:pic>
    </p:spTree>
    <p:extLst>
      <p:ext uri="{BB962C8B-B14F-4D97-AF65-F5344CB8AC3E}">
        <p14:creationId xmlns:p14="http://schemas.microsoft.com/office/powerpoint/2010/main" val="3246945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91CCF0EF-31AE-208D-9800-6C12A7A5B821}"/>
              </a:ext>
            </a:extLst>
          </p:cNvPr>
          <p:cNvSpPr/>
          <p:nvPr/>
        </p:nvSpPr>
        <p:spPr>
          <a:xfrm>
            <a:off x="344386" y="938151"/>
            <a:ext cx="4680000" cy="5451847"/>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 name="Content Placeholder 1">
            <a:extLst>
              <a:ext uri="{FF2B5EF4-FFF2-40B4-BE49-F238E27FC236}">
                <a16:creationId xmlns:a16="http://schemas.microsoft.com/office/drawing/2014/main" id="{129A03DF-5455-2446-8D4A-7ABCEC6721C6}"/>
              </a:ext>
            </a:extLst>
          </p:cNvPr>
          <p:cNvSpPr>
            <a:spLocks noGrp="1"/>
          </p:cNvSpPr>
          <p:nvPr>
            <p:ph idx="15"/>
          </p:nvPr>
        </p:nvSpPr>
        <p:spPr>
          <a:xfrm>
            <a:off x="8558226" y="3352310"/>
            <a:ext cx="2947972" cy="2831440"/>
          </a:xfrm>
        </p:spPr>
        <p:txBody>
          <a:bodyPr/>
          <a:lstStyle/>
          <a:p>
            <a:pPr marL="228600" indent="-173736">
              <a:buFont typeface="Arial"/>
              <a:buChar char="•"/>
            </a:pPr>
            <a:r>
              <a:rPr lang="en-US" sz="1400" dirty="0"/>
              <a:t>clarification of the nature of services provided by a platform</a:t>
            </a:r>
          </a:p>
          <a:p>
            <a:pPr marL="228600" indent="-173736">
              <a:buFont typeface="Arial"/>
              <a:buChar char="•"/>
            </a:pPr>
            <a:r>
              <a:rPr lang="en-US" sz="1400" dirty="0"/>
              <a:t>clarification on customer’s VAT status to help define the place of supply in cross-border transactions</a:t>
            </a:r>
          </a:p>
          <a:p>
            <a:pPr marL="228600" indent="-173736">
              <a:buFont typeface="Arial"/>
              <a:buChar char="•"/>
            </a:pPr>
            <a:r>
              <a:rPr lang="en-US" sz="1400" dirty="0"/>
              <a:t>deemed supplier regime for digital platforms</a:t>
            </a:r>
          </a:p>
          <a:p>
            <a:pPr marL="228600" indent="-173736">
              <a:buFont typeface="Arial"/>
              <a:buChar char="•"/>
            </a:pPr>
            <a:r>
              <a:rPr lang="en-US" sz="1400" dirty="0"/>
              <a:t> level-playing field between traditional and platform economy</a:t>
            </a:r>
          </a:p>
          <a:p>
            <a:pPr marL="228600" indent="-173736">
              <a:buFont typeface="Arial"/>
              <a:buChar char="•"/>
            </a:pPr>
            <a:r>
              <a:rPr lang="en-US" sz="1400" dirty="0"/>
              <a:t>streamlining of record-keeping obligations</a:t>
            </a:r>
          </a:p>
          <a:p>
            <a:pPr marL="228600" indent="-173736">
              <a:buFont typeface="Arial"/>
              <a:buChar char="•"/>
            </a:pPr>
            <a:endParaRPr lang="en-US" sz="1400" dirty="0"/>
          </a:p>
        </p:txBody>
      </p:sp>
      <p:sp>
        <p:nvSpPr>
          <p:cNvPr id="3" name="Content Placeholder 2">
            <a:extLst>
              <a:ext uri="{FF2B5EF4-FFF2-40B4-BE49-F238E27FC236}">
                <a16:creationId xmlns:a16="http://schemas.microsoft.com/office/drawing/2014/main" id="{08D87A25-B991-3D40-9B53-8235931F0181}"/>
              </a:ext>
            </a:extLst>
          </p:cNvPr>
          <p:cNvSpPr>
            <a:spLocks noGrp="1"/>
          </p:cNvSpPr>
          <p:nvPr>
            <p:ph idx="14"/>
          </p:nvPr>
        </p:nvSpPr>
        <p:spPr>
          <a:xfrm>
            <a:off x="541523" y="3349685"/>
            <a:ext cx="4327359" cy="2831440"/>
          </a:xfrm>
        </p:spPr>
        <p:txBody>
          <a:bodyPr/>
          <a:lstStyle/>
          <a:p>
            <a:pPr marL="228600" indent="-173736">
              <a:buFont typeface="Arial"/>
              <a:buChar char="•"/>
            </a:pPr>
            <a:r>
              <a:rPr lang="en-US" sz="1600" b="1" dirty="0" err="1">
                <a:latin typeface="Red Hat Display Medium" panose="02010303040201060303" pitchFamily="2" charset="0"/>
                <a:ea typeface="Red Hat Display Medium" panose="02010303040201060303" pitchFamily="2" charset="0"/>
                <a:cs typeface="Red Hat Display Medium" panose="02010303040201060303" pitchFamily="2" charset="0"/>
              </a:rPr>
              <a:t>harmonised</a:t>
            </a:r>
            <a:r>
              <a:rPr lang="en-US" sz="1600" b="1" dirty="0">
                <a:latin typeface="Red Hat Display Medium" panose="02010303040201060303" pitchFamily="2" charset="0"/>
                <a:ea typeface="Red Hat Display Medium" panose="02010303040201060303" pitchFamily="2" charset="0"/>
                <a:cs typeface="Red Hat Display Medium" panose="02010303040201060303" pitchFamily="2" charset="0"/>
              </a:rPr>
              <a:t> common standard for e-invoicing across EU</a:t>
            </a:r>
          </a:p>
          <a:p>
            <a:pPr marL="228600" indent="-173736">
              <a:buFont typeface="Arial"/>
              <a:buChar char="•"/>
            </a:pPr>
            <a:r>
              <a:rPr lang="en-US" sz="1600" b="1" dirty="0">
                <a:latin typeface="Red Hat Display Medium" panose="02010303040201060303" pitchFamily="2" charset="0"/>
                <a:ea typeface="Red Hat Display Medium" panose="02010303040201060303" pitchFamily="2" charset="0"/>
                <a:cs typeface="Red Hat Display Medium" panose="02010303040201060303" pitchFamily="2" charset="0"/>
              </a:rPr>
              <a:t> gradual introduction of obligatory e-invoicing across EU</a:t>
            </a:r>
          </a:p>
          <a:p>
            <a:pPr marL="228600" indent="-173736">
              <a:buFont typeface="Arial"/>
              <a:buChar char="•"/>
            </a:pPr>
            <a:r>
              <a:rPr lang="en-US" sz="1600" b="1" dirty="0">
                <a:latin typeface="Red Hat Display Medium" panose="02010303040201060303" pitchFamily="2" charset="0"/>
                <a:ea typeface="Red Hat Display Medium" panose="02010303040201060303" pitchFamily="2" charset="0"/>
                <a:cs typeface="Red Hat Display Medium" panose="02010303040201060303" pitchFamily="2" charset="0"/>
              </a:rPr>
              <a:t> issuing invoices should be administered only via state-operated/certified system(s) with full data protection ensured</a:t>
            </a:r>
          </a:p>
          <a:p>
            <a:pPr marL="228600" indent="-173736">
              <a:buFont typeface="Arial"/>
              <a:buChar char="•"/>
            </a:pPr>
            <a:r>
              <a:rPr lang="en-US" sz="1600" b="1" dirty="0">
                <a:latin typeface="Red Hat Display Medium" panose="02010303040201060303" pitchFamily="2" charset="0"/>
                <a:ea typeface="Red Hat Display Medium" panose="02010303040201060303" pitchFamily="2" charset="0"/>
                <a:cs typeface="Red Hat Display Medium" panose="02010303040201060303" pitchFamily="2" charset="0"/>
              </a:rPr>
              <a:t>online reporting of cross-border trade data including efficient and secure  data processing for detection of fraud. </a:t>
            </a:r>
          </a:p>
        </p:txBody>
      </p:sp>
      <p:sp>
        <p:nvSpPr>
          <p:cNvPr id="4" name="Content Placeholder 3">
            <a:extLst>
              <a:ext uri="{FF2B5EF4-FFF2-40B4-BE49-F238E27FC236}">
                <a16:creationId xmlns:a16="http://schemas.microsoft.com/office/drawing/2014/main" id="{1B256BC5-5F0C-A34A-A721-7B2D2C3E62E3}"/>
              </a:ext>
            </a:extLst>
          </p:cNvPr>
          <p:cNvSpPr>
            <a:spLocks noGrp="1"/>
          </p:cNvSpPr>
          <p:nvPr>
            <p:ph idx="1"/>
          </p:nvPr>
        </p:nvSpPr>
        <p:spPr>
          <a:xfrm>
            <a:off x="5181550" y="3349685"/>
            <a:ext cx="2947972" cy="2831440"/>
          </a:xfrm>
        </p:spPr>
        <p:txBody>
          <a:bodyPr/>
          <a:lstStyle/>
          <a:p>
            <a:pPr marL="228600" indent="-173736">
              <a:buFont typeface="Arial"/>
              <a:buChar char="•"/>
            </a:pPr>
            <a:r>
              <a:rPr lang="en-US" sz="1400" dirty="0"/>
              <a:t>reduce the number of VAT registrations required to trade in the EU</a:t>
            </a:r>
          </a:p>
          <a:p>
            <a:pPr marL="228600" indent="-173736">
              <a:buFont typeface="Arial"/>
              <a:buChar char="•"/>
            </a:pPr>
            <a:r>
              <a:rPr lang="en-US" sz="1400" dirty="0"/>
              <a:t>reduce cost and administrative burden</a:t>
            </a:r>
          </a:p>
          <a:p>
            <a:pPr marL="228600" indent="-173736">
              <a:buFont typeface="Arial"/>
              <a:buChar char="•"/>
            </a:pPr>
            <a:r>
              <a:rPr lang="en-US" sz="1400" dirty="0"/>
              <a:t> extension of OSS and IOSS</a:t>
            </a:r>
          </a:p>
          <a:p>
            <a:pPr marL="228600" indent="-173736">
              <a:buFont typeface="Arial"/>
              <a:buChar char="•"/>
            </a:pPr>
            <a:r>
              <a:rPr lang="en-US" sz="1400" dirty="0"/>
              <a:t> movement of goods between warehouses / fulfillment hubs</a:t>
            </a:r>
          </a:p>
          <a:p>
            <a:pPr marL="228600" indent="-173736">
              <a:buFont typeface="Arial"/>
              <a:buChar char="•"/>
            </a:pPr>
            <a:r>
              <a:rPr lang="en-US" sz="1400" dirty="0"/>
              <a:t> extension of reverse charge (so customer can self-account for VAT due) </a:t>
            </a:r>
          </a:p>
          <a:p>
            <a:endParaRPr lang="en-US" sz="1400" dirty="0"/>
          </a:p>
        </p:txBody>
      </p:sp>
      <p:sp>
        <p:nvSpPr>
          <p:cNvPr id="5" name="Footer Placeholder 4">
            <a:extLst>
              <a:ext uri="{FF2B5EF4-FFF2-40B4-BE49-F238E27FC236}">
                <a16:creationId xmlns:a16="http://schemas.microsoft.com/office/drawing/2014/main" id="{F835D866-E7B9-1E41-BAE3-48B776F3C30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BCB8BC"/>
                </a:solidFill>
                <a:effectLst/>
                <a:uLnTx/>
                <a:uFillTx/>
                <a:latin typeface="Mulish"/>
                <a:ea typeface="+mn-ea"/>
                <a:cs typeface="+mn-cs"/>
              </a:rPr>
              <a:t>© Avalara. Confidential and proprietary.</a:t>
            </a:r>
          </a:p>
        </p:txBody>
      </p:sp>
      <p:sp>
        <p:nvSpPr>
          <p:cNvPr id="6" name="Slide Number Placeholder 5">
            <a:extLst>
              <a:ext uri="{FF2B5EF4-FFF2-40B4-BE49-F238E27FC236}">
                <a16:creationId xmlns:a16="http://schemas.microsoft.com/office/drawing/2014/main" id="{6481B71E-9E91-3744-A5AC-2C3D34A255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76ED6D-61E4-47B1-B71F-B65993433194}" type="slidenum">
              <a:rPr kumimoji="0" lang="en-US" sz="800" b="0" i="0" u="none" strike="noStrike" kern="1200" cap="none" spc="0" normalizeH="0" baseline="0" noProof="0" smtClean="0">
                <a:ln>
                  <a:noFill/>
                </a:ln>
                <a:solidFill>
                  <a:srgbClr val="BCB8BC"/>
                </a:solidFill>
                <a:effectLst/>
                <a:uLnTx/>
                <a:uFillTx/>
                <a:latin typeface="Mulish"/>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800" b="0" i="0" u="none" strike="noStrike" kern="1200" cap="none" spc="0" normalizeH="0" baseline="0" noProof="0">
              <a:ln>
                <a:noFill/>
              </a:ln>
              <a:solidFill>
                <a:srgbClr val="BCB8BC"/>
              </a:solidFill>
              <a:effectLst/>
              <a:uLnTx/>
              <a:uFillTx/>
              <a:latin typeface="Mulish"/>
              <a:ea typeface="+mn-ea"/>
              <a:cs typeface="+mn-cs"/>
            </a:endParaRPr>
          </a:p>
        </p:txBody>
      </p:sp>
      <p:sp>
        <p:nvSpPr>
          <p:cNvPr id="9" name="TextBox 8">
            <a:extLst>
              <a:ext uri="{FF2B5EF4-FFF2-40B4-BE49-F238E27FC236}">
                <a16:creationId xmlns:a16="http://schemas.microsoft.com/office/drawing/2014/main" id="{C61AABA8-9E31-D74D-8106-9351547C1ADF}"/>
              </a:ext>
            </a:extLst>
          </p:cNvPr>
          <p:cNvSpPr txBox="1"/>
          <p:nvPr/>
        </p:nvSpPr>
        <p:spPr>
          <a:xfrm>
            <a:off x="5153684" y="2680212"/>
            <a:ext cx="3574214" cy="565036"/>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000" b="1" i="0" u="none" strike="noStrike" kern="1200" cap="none" spc="0" normalizeH="0" baseline="0" noProof="0" dirty="0">
                <a:ln>
                  <a:noFill/>
                </a:ln>
                <a:effectLst/>
                <a:uLnTx/>
                <a:uFillTx/>
                <a:latin typeface="Red Hat Display SemiBold"/>
              </a:rPr>
              <a:t>Single VAT Number</a:t>
            </a:r>
          </a:p>
        </p:txBody>
      </p:sp>
      <p:sp>
        <p:nvSpPr>
          <p:cNvPr id="10" name="TextBox 9">
            <a:extLst>
              <a:ext uri="{FF2B5EF4-FFF2-40B4-BE49-F238E27FC236}">
                <a16:creationId xmlns:a16="http://schemas.microsoft.com/office/drawing/2014/main" id="{30C8C4E2-1A7B-6544-8B08-59A556942462}"/>
              </a:ext>
            </a:extLst>
          </p:cNvPr>
          <p:cNvSpPr txBox="1"/>
          <p:nvPr/>
        </p:nvSpPr>
        <p:spPr>
          <a:xfrm>
            <a:off x="539999" y="2680211"/>
            <a:ext cx="4327359" cy="669473"/>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400" b="1" i="0" u="none" strike="noStrike" kern="1200" cap="none" spc="0" normalizeH="0" baseline="0" noProof="0" dirty="0">
                <a:ln>
                  <a:noFill/>
                </a:ln>
                <a:solidFill>
                  <a:schemeClr val="tx2"/>
                </a:solidFill>
                <a:effectLst/>
                <a:uLnTx/>
                <a:uFillTx/>
                <a:latin typeface="Red Hat Display SemiBold"/>
              </a:rPr>
              <a:t>E-invoicing &amp; Digital Reporting</a:t>
            </a:r>
          </a:p>
        </p:txBody>
      </p:sp>
      <p:sp>
        <p:nvSpPr>
          <p:cNvPr id="11" name="TextBox 10">
            <a:extLst>
              <a:ext uri="{FF2B5EF4-FFF2-40B4-BE49-F238E27FC236}">
                <a16:creationId xmlns:a16="http://schemas.microsoft.com/office/drawing/2014/main" id="{B83EADD2-005F-4E42-8075-AF864BE397CC}"/>
              </a:ext>
            </a:extLst>
          </p:cNvPr>
          <p:cNvSpPr txBox="1"/>
          <p:nvPr/>
        </p:nvSpPr>
        <p:spPr>
          <a:xfrm>
            <a:off x="8558226" y="2680212"/>
            <a:ext cx="3364484" cy="565036"/>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000" b="1" i="0" u="none" strike="noStrike" kern="1200" cap="none" spc="0" normalizeH="0" baseline="0" noProof="0" dirty="0">
                <a:ln>
                  <a:noFill/>
                </a:ln>
                <a:effectLst/>
                <a:uLnTx/>
                <a:uFillTx/>
                <a:latin typeface="Red Hat Display SemiBold"/>
              </a:rPr>
              <a:t>Platform Economy</a:t>
            </a:r>
          </a:p>
        </p:txBody>
      </p:sp>
      <p:cxnSp>
        <p:nvCxnSpPr>
          <p:cNvPr id="12" name="Straight Connector 11">
            <a:extLst>
              <a:ext uri="{FF2B5EF4-FFF2-40B4-BE49-F238E27FC236}">
                <a16:creationId xmlns:a16="http://schemas.microsoft.com/office/drawing/2014/main" id="{F5FA5CC1-9FDF-F547-9B48-AABA18B560D4}"/>
              </a:ext>
            </a:extLst>
          </p:cNvPr>
          <p:cNvCxnSpPr/>
          <p:nvPr/>
        </p:nvCxnSpPr>
        <p:spPr>
          <a:xfrm>
            <a:off x="5153684" y="2257059"/>
            <a:ext cx="2793873" cy="0"/>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09BC6B7-B522-BD46-8F0B-3C0CCA20DE07}"/>
              </a:ext>
            </a:extLst>
          </p:cNvPr>
          <p:cNvCxnSpPr>
            <a:cxnSpLocks/>
          </p:cNvCxnSpPr>
          <p:nvPr/>
        </p:nvCxnSpPr>
        <p:spPr>
          <a:xfrm>
            <a:off x="540000" y="2257059"/>
            <a:ext cx="4210130" cy="0"/>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D290D5A-4722-584D-B530-3A5B3C21E5BD}"/>
              </a:ext>
            </a:extLst>
          </p:cNvPr>
          <p:cNvCxnSpPr/>
          <p:nvPr/>
        </p:nvCxnSpPr>
        <p:spPr>
          <a:xfrm>
            <a:off x="8558226" y="2257059"/>
            <a:ext cx="2793873" cy="0"/>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D14C2D45-4D3E-41CA-87B8-778ACA947D0B}"/>
              </a:ext>
            </a:extLst>
          </p:cNvPr>
          <p:cNvSpPr/>
          <p:nvPr/>
        </p:nvSpPr>
        <p:spPr>
          <a:xfrm>
            <a:off x="5984455" y="1149907"/>
            <a:ext cx="1056788" cy="965630"/>
          </a:xfrm>
          <a:custGeom>
            <a:avLst/>
            <a:gdLst>
              <a:gd name="connsiteX0" fmla="*/ 314574 w 696254"/>
              <a:gd name="connsiteY0" fmla="*/ 66798 h 663605"/>
              <a:gd name="connsiteX1" fmla="*/ 310001 w 696254"/>
              <a:gd name="connsiteY1" fmla="*/ 92046 h 663605"/>
              <a:gd name="connsiteX2" fmla="*/ 313779 w 696254"/>
              <a:gd name="connsiteY2" fmla="*/ 101589 h 663605"/>
              <a:gd name="connsiteX3" fmla="*/ 319544 w 696254"/>
              <a:gd name="connsiteY3" fmla="*/ 103577 h 663605"/>
              <a:gd name="connsiteX4" fmla="*/ 323918 w 696254"/>
              <a:gd name="connsiteY4" fmla="*/ 102583 h 663605"/>
              <a:gd name="connsiteX5" fmla="*/ 348370 w 696254"/>
              <a:gd name="connsiteY5" fmla="*/ 90456 h 663605"/>
              <a:gd name="connsiteX6" fmla="*/ 372823 w 696254"/>
              <a:gd name="connsiteY6" fmla="*/ 102583 h 663605"/>
              <a:gd name="connsiteX7" fmla="*/ 382963 w 696254"/>
              <a:gd name="connsiteY7" fmla="*/ 101589 h 663605"/>
              <a:gd name="connsiteX8" fmla="*/ 386740 w 696254"/>
              <a:gd name="connsiteY8" fmla="*/ 92046 h 663605"/>
              <a:gd name="connsiteX9" fmla="*/ 382167 w 696254"/>
              <a:gd name="connsiteY9" fmla="*/ 66798 h 663605"/>
              <a:gd name="connsiteX10" fmla="*/ 401451 w 696254"/>
              <a:gd name="connsiteY10" fmla="*/ 48906 h 663605"/>
              <a:gd name="connsiteX11" fmla="*/ 404036 w 696254"/>
              <a:gd name="connsiteY11" fmla="*/ 38965 h 663605"/>
              <a:gd name="connsiteX12" fmla="*/ 396084 w 696254"/>
              <a:gd name="connsiteY12" fmla="*/ 32206 h 663605"/>
              <a:gd name="connsiteX13" fmla="*/ 369046 w 696254"/>
              <a:gd name="connsiteY13" fmla="*/ 28429 h 663605"/>
              <a:gd name="connsiteX14" fmla="*/ 356919 w 696254"/>
              <a:gd name="connsiteY14" fmla="*/ 5169 h 663605"/>
              <a:gd name="connsiteX15" fmla="*/ 348370 w 696254"/>
              <a:gd name="connsiteY15" fmla="*/ 0 h 663605"/>
              <a:gd name="connsiteX16" fmla="*/ 339822 w 696254"/>
              <a:gd name="connsiteY16" fmla="*/ 5169 h 663605"/>
              <a:gd name="connsiteX17" fmla="*/ 327695 w 696254"/>
              <a:gd name="connsiteY17" fmla="*/ 28429 h 663605"/>
              <a:gd name="connsiteX18" fmla="*/ 300658 w 696254"/>
              <a:gd name="connsiteY18" fmla="*/ 32206 h 663605"/>
              <a:gd name="connsiteX19" fmla="*/ 292706 w 696254"/>
              <a:gd name="connsiteY19" fmla="*/ 38965 h 663605"/>
              <a:gd name="connsiteX20" fmla="*/ 295290 w 696254"/>
              <a:gd name="connsiteY20" fmla="*/ 48906 h 663605"/>
              <a:gd name="connsiteX21" fmla="*/ 314574 w 696254"/>
              <a:gd name="connsiteY21" fmla="*/ 66798 h 663605"/>
              <a:gd name="connsiteX22" fmla="*/ 335249 w 696254"/>
              <a:gd name="connsiteY22" fmla="*/ 46918 h 663605"/>
              <a:gd name="connsiteX23" fmla="*/ 342605 w 696254"/>
              <a:gd name="connsiteY23" fmla="*/ 41749 h 663605"/>
              <a:gd name="connsiteX24" fmla="*/ 348370 w 696254"/>
              <a:gd name="connsiteY24" fmla="*/ 30616 h 663605"/>
              <a:gd name="connsiteX25" fmla="*/ 354136 w 696254"/>
              <a:gd name="connsiteY25" fmla="*/ 41749 h 663605"/>
              <a:gd name="connsiteX26" fmla="*/ 361491 w 696254"/>
              <a:gd name="connsiteY26" fmla="*/ 46918 h 663605"/>
              <a:gd name="connsiteX27" fmla="*/ 373221 w 696254"/>
              <a:gd name="connsiteY27" fmla="*/ 48508 h 663605"/>
              <a:gd name="connsiteX28" fmla="*/ 365070 w 696254"/>
              <a:gd name="connsiteY28" fmla="*/ 56063 h 663605"/>
              <a:gd name="connsiteX29" fmla="*/ 362088 w 696254"/>
              <a:gd name="connsiteY29" fmla="*/ 64810 h 663605"/>
              <a:gd name="connsiteX30" fmla="*/ 364076 w 696254"/>
              <a:gd name="connsiteY30" fmla="*/ 76142 h 663605"/>
              <a:gd name="connsiteX31" fmla="*/ 352744 w 696254"/>
              <a:gd name="connsiteY31" fmla="*/ 70376 h 663605"/>
              <a:gd name="connsiteX32" fmla="*/ 343997 w 696254"/>
              <a:gd name="connsiteY32" fmla="*/ 70376 h 663605"/>
              <a:gd name="connsiteX33" fmla="*/ 332665 w 696254"/>
              <a:gd name="connsiteY33" fmla="*/ 76142 h 663605"/>
              <a:gd name="connsiteX34" fmla="*/ 334653 w 696254"/>
              <a:gd name="connsiteY34" fmla="*/ 64810 h 663605"/>
              <a:gd name="connsiteX35" fmla="*/ 331671 w 696254"/>
              <a:gd name="connsiteY35" fmla="*/ 56063 h 663605"/>
              <a:gd name="connsiteX36" fmla="*/ 323520 w 696254"/>
              <a:gd name="connsiteY36" fmla="*/ 48508 h 663605"/>
              <a:gd name="connsiteX37" fmla="*/ 335249 w 696254"/>
              <a:gd name="connsiteY37" fmla="*/ 46918 h 663605"/>
              <a:gd name="connsiteX38" fmla="*/ 396084 w 696254"/>
              <a:gd name="connsiteY38" fmla="*/ 592236 h 663605"/>
              <a:gd name="connsiteX39" fmla="*/ 369046 w 696254"/>
              <a:gd name="connsiteY39" fmla="*/ 588458 h 663605"/>
              <a:gd name="connsiteX40" fmla="*/ 356919 w 696254"/>
              <a:gd name="connsiteY40" fmla="*/ 565198 h 663605"/>
              <a:gd name="connsiteX41" fmla="*/ 348370 w 696254"/>
              <a:gd name="connsiteY41" fmla="*/ 560029 h 663605"/>
              <a:gd name="connsiteX42" fmla="*/ 339822 w 696254"/>
              <a:gd name="connsiteY42" fmla="*/ 565198 h 663605"/>
              <a:gd name="connsiteX43" fmla="*/ 327695 w 696254"/>
              <a:gd name="connsiteY43" fmla="*/ 588458 h 663605"/>
              <a:gd name="connsiteX44" fmla="*/ 300658 w 696254"/>
              <a:gd name="connsiteY44" fmla="*/ 592236 h 663605"/>
              <a:gd name="connsiteX45" fmla="*/ 292706 w 696254"/>
              <a:gd name="connsiteY45" fmla="*/ 598995 h 663605"/>
              <a:gd name="connsiteX46" fmla="*/ 295290 w 696254"/>
              <a:gd name="connsiteY46" fmla="*/ 608935 h 663605"/>
              <a:gd name="connsiteX47" fmla="*/ 314574 w 696254"/>
              <a:gd name="connsiteY47" fmla="*/ 626827 h 663605"/>
              <a:gd name="connsiteX48" fmla="*/ 310001 w 696254"/>
              <a:gd name="connsiteY48" fmla="*/ 652075 h 663605"/>
              <a:gd name="connsiteX49" fmla="*/ 313779 w 696254"/>
              <a:gd name="connsiteY49" fmla="*/ 661618 h 663605"/>
              <a:gd name="connsiteX50" fmla="*/ 319544 w 696254"/>
              <a:gd name="connsiteY50" fmla="*/ 663606 h 663605"/>
              <a:gd name="connsiteX51" fmla="*/ 323918 w 696254"/>
              <a:gd name="connsiteY51" fmla="*/ 662612 h 663605"/>
              <a:gd name="connsiteX52" fmla="*/ 348370 w 696254"/>
              <a:gd name="connsiteY52" fmla="*/ 650485 h 663605"/>
              <a:gd name="connsiteX53" fmla="*/ 372823 w 696254"/>
              <a:gd name="connsiteY53" fmla="*/ 662612 h 663605"/>
              <a:gd name="connsiteX54" fmla="*/ 382963 w 696254"/>
              <a:gd name="connsiteY54" fmla="*/ 661618 h 663605"/>
              <a:gd name="connsiteX55" fmla="*/ 386740 w 696254"/>
              <a:gd name="connsiteY55" fmla="*/ 652075 h 663605"/>
              <a:gd name="connsiteX56" fmla="*/ 382167 w 696254"/>
              <a:gd name="connsiteY56" fmla="*/ 626827 h 663605"/>
              <a:gd name="connsiteX57" fmla="*/ 401451 w 696254"/>
              <a:gd name="connsiteY57" fmla="*/ 608935 h 663605"/>
              <a:gd name="connsiteX58" fmla="*/ 404036 w 696254"/>
              <a:gd name="connsiteY58" fmla="*/ 598995 h 663605"/>
              <a:gd name="connsiteX59" fmla="*/ 396084 w 696254"/>
              <a:gd name="connsiteY59" fmla="*/ 592236 h 663605"/>
              <a:gd name="connsiteX60" fmla="*/ 364871 w 696254"/>
              <a:gd name="connsiteY60" fmla="*/ 616092 h 663605"/>
              <a:gd name="connsiteX61" fmla="*/ 361889 w 696254"/>
              <a:gd name="connsiteY61" fmla="*/ 624839 h 663605"/>
              <a:gd name="connsiteX62" fmla="*/ 363877 w 696254"/>
              <a:gd name="connsiteY62" fmla="*/ 636171 h 663605"/>
              <a:gd name="connsiteX63" fmla="*/ 352546 w 696254"/>
              <a:gd name="connsiteY63" fmla="*/ 630406 h 663605"/>
              <a:gd name="connsiteX64" fmla="*/ 343798 w 696254"/>
              <a:gd name="connsiteY64" fmla="*/ 630406 h 663605"/>
              <a:gd name="connsiteX65" fmla="*/ 332466 w 696254"/>
              <a:gd name="connsiteY65" fmla="*/ 636171 h 663605"/>
              <a:gd name="connsiteX66" fmla="*/ 334454 w 696254"/>
              <a:gd name="connsiteY66" fmla="*/ 624839 h 663605"/>
              <a:gd name="connsiteX67" fmla="*/ 331472 w 696254"/>
              <a:gd name="connsiteY67" fmla="*/ 616092 h 663605"/>
              <a:gd name="connsiteX68" fmla="*/ 323321 w 696254"/>
              <a:gd name="connsiteY68" fmla="*/ 608537 h 663605"/>
              <a:gd name="connsiteX69" fmla="*/ 335051 w 696254"/>
              <a:gd name="connsiteY69" fmla="*/ 606947 h 663605"/>
              <a:gd name="connsiteX70" fmla="*/ 342406 w 696254"/>
              <a:gd name="connsiteY70" fmla="*/ 601778 h 663605"/>
              <a:gd name="connsiteX71" fmla="*/ 348172 w 696254"/>
              <a:gd name="connsiteY71" fmla="*/ 590645 h 663605"/>
              <a:gd name="connsiteX72" fmla="*/ 353937 w 696254"/>
              <a:gd name="connsiteY72" fmla="*/ 601778 h 663605"/>
              <a:gd name="connsiteX73" fmla="*/ 361293 w 696254"/>
              <a:gd name="connsiteY73" fmla="*/ 606947 h 663605"/>
              <a:gd name="connsiteX74" fmla="*/ 373022 w 696254"/>
              <a:gd name="connsiteY74" fmla="*/ 608537 h 663605"/>
              <a:gd name="connsiteX75" fmla="*/ 364871 w 696254"/>
              <a:gd name="connsiteY75" fmla="*/ 616092 h 663605"/>
              <a:gd name="connsiteX76" fmla="*/ 107620 w 696254"/>
              <a:gd name="connsiteY76" fmla="*/ 147115 h 663605"/>
              <a:gd name="connsiteX77" fmla="*/ 103047 w 696254"/>
              <a:gd name="connsiteY77" fmla="*/ 172363 h 663605"/>
              <a:gd name="connsiteX78" fmla="*/ 106824 w 696254"/>
              <a:gd name="connsiteY78" fmla="*/ 181905 h 663605"/>
              <a:gd name="connsiteX79" fmla="*/ 116963 w 696254"/>
              <a:gd name="connsiteY79" fmla="*/ 182899 h 663605"/>
              <a:gd name="connsiteX80" fmla="*/ 141416 w 696254"/>
              <a:gd name="connsiteY80" fmla="*/ 170772 h 663605"/>
              <a:gd name="connsiteX81" fmla="*/ 165869 w 696254"/>
              <a:gd name="connsiteY81" fmla="*/ 182899 h 663605"/>
              <a:gd name="connsiteX82" fmla="*/ 170243 w 696254"/>
              <a:gd name="connsiteY82" fmla="*/ 183893 h 663605"/>
              <a:gd name="connsiteX83" fmla="*/ 176008 w 696254"/>
              <a:gd name="connsiteY83" fmla="*/ 181905 h 663605"/>
              <a:gd name="connsiteX84" fmla="*/ 179785 w 696254"/>
              <a:gd name="connsiteY84" fmla="*/ 172363 h 663605"/>
              <a:gd name="connsiteX85" fmla="*/ 175213 w 696254"/>
              <a:gd name="connsiteY85" fmla="*/ 147115 h 663605"/>
              <a:gd name="connsiteX86" fmla="*/ 194497 w 696254"/>
              <a:gd name="connsiteY86" fmla="*/ 129222 h 663605"/>
              <a:gd name="connsiteX87" fmla="*/ 197081 w 696254"/>
              <a:gd name="connsiteY87" fmla="*/ 119282 h 663605"/>
              <a:gd name="connsiteX88" fmla="*/ 189129 w 696254"/>
              <a:gd name="connsiteY88" fmla="*/ 112523 h 663605"/>
              <a:gd name="connsiteX89" fmla="*/ 162092 w 696254"/>
              <a:gd name="connsiteY89" fmla="*/ 108745 h 663605"/>
              <a:gd name="connsiteX90" fmla="*/ 149965 w 696254"/>
              <a:gd name="connsiteY90" fmla="*/ 85485 h 663605"/>
              <a:gd name="connsiteX91" fmla="*/ 132669 w 696254"/>
              <a:gd name="connsiteY91" fmla="*/ 85485 h 663605"/>
              <a:gd name="connsiteX92" fmla="*/ 120542 w 696254"/>
              <a:gd name="connsiteY92" fmla="*/ 108745 h 663605"/>
              <a:gd name="connsiteX93" fmla="*/ 93505 w 696254"/>
              <a:gd name="connsiteY93" fmla="*/ 112523 h 663605"/>
              <a:gd name="connsiteX94" fmla="*/ 85552 w 696254"/>
              <a:gd name="connsiteY94" fmla="*/ 119282 h 663605"/>
              <a:gd name="connsiteX95" fmla="*/ 88137 w 696254"/>
              <a:gd name="connsiteY95" fmla="*/ 129222 h 663605"/>
              <a:gd name="connsiteX96" fmla="*/ 107620 w 696254"/>
              <a:gd name="connsiteY96" fmla="*/ 147115 h 663605"/>
              <a:gd name="connsiteX97" fmla="*/ 128295 w 696254"/>
              <a:gd name="connsiteY97" fmla="*/ 127433 h 663605"/>
              <a:gd name="connsiteX98" fmla="*/ 135651 w 696254"/>
              <a:gd name="connsiteY98" fmla="*/ 122264 h 663605"/>
              <a:gd name="connsiteX99" fmla="*/ 141416 w 696254"/>
              <a:gd name="connsiteY99" fmla="*/ 111131 h 663605"/>
              <a:gd name="connsiteX100" fmla="*/ 147181 w 696254"/>
              <a:gd name="connsiteY100" fmla="*/ 122264 h 663605"/>
              <a:gd name="connsiteX101" fmla="*/ 154537 w 696254"/>
              <a:gd name="connsiteY101" fmla="*/ 127433 h 663605"/>
              <a:gd name="connsiteX102" fmla="*/ 166465 w 696254"/>
              <a:gd name="connsiteY102" fmla="*/ 129023 h 663605"/>
              <a:gd name="connsiteX103" fmla="*/ 158314 w 696254"/>
              <a:gd name="connsiteY103" fmla="*/ 136578 h 663605"/>
              <a:gd name="connsiteX104" fmla="*/ 155332 w 696254"/>
              <a:gd name="connsiteY104" fmla="*/ 145325 h 663605"/>
              <a:gd name="connsiteX105" fmla="*/ 157320 w 696254"/>
              <a:gd name="connsiteY105" fmla="*/ 156657 h 663605"/>
              <a:gd name="connsiteX106" fmla="*/ 145988 w 696254"/>
              <a:gd name="connsiteY106" fmla="*/ 150892 h 663605"/>
              <a:gd name="connsiteX107" fmla="*/ 141615 w 696254"/>
              <a:gd name="connsiteY107" fmla="*/ 149898 h 663605"/>
              <a:gd name="connsiteX108" fmla="*/ 137241 w 696254"/>
              <a:gd name="connsiteY108" fmla="*/ 150892 h 663605"/>
              <a:gd name="connsiteX109" fmla="*/ 125909 w 696254"/>
              <a:gd name="connsiteY109" fmla="*/ 156657 h 663605"/>
              <a:gd name="connsiteX110" fmla="*/ 127897 w 696254"/>
              <a:gd name="connsiteY110" fmla="*/ 145325 h 663605"/>
              <a:gd name="connsiteX111" fmla="*/ 124915 w 696254"/>
              <a:gd name="connsiteY111" fmla="*/ 136578 h 663605"/>
              <a:gd name="connsiteX112" fmla="*/ 116764 w 696254"/>
              <a:gd name="connsiteY112" fmla="*/ 129023 h 663605"/>
              <a:gd name="connsiteX113" fmla="*/ 128295 w 696254"/>
              <a:gd name="connsiteY113" fmla="*/ 127433 h 663605"/>
              <a:gd name="connsiteX114" fmla="*/ 94697 w 696254"/>
              <a:gd name="connsiteY114" fmla="*/ 344924 h 663605"/>
              <a:gd name="connsiteX115" fmla="*/ 90125 w 696254"/>
              <a:gd name="connsiteY115" fmla="*/ 319676 h 663605"/>
              <a:gd name="connsiteX116" fmla="*/ 109409 w 696254"/>
              <a:gd name="connsiteY116" fmla="*/ 301784 h 663605"/>
              <a:gd name="connsiteX117" fmla="*/ 111993 w 696254"/>
              <a:gd name="connsiteY117" fmla="*/ 291843 h 663605"/>
              <a:gd name="connsiteX118" fmla="*/ 104041 w 696254"/>
              <a:gd name="connsiteY118" fmla="*/ 285084 h 663605"/>
              <a:gd name="connsiteX119" fmla="*/ 77004 w 696254"/>
              <a:gd name="connsiteY119" fmla="*/ 281307 h 663605"/>
              <a:gd name="connsiteX120" fmla="*/ 64877 w 696254"/>
              <a:gd name="connsiteY120" fmla="*/ 258047 h 663605"/>
              <a:gd name="connsiteX121" fmla="*/ 47581 w 696254"/>
              <a:gd name="connsiteY121" fmla="*/ 258047 h 663605"/>
              <a:gd name="connsiteX122" fmla="*/ 35454 w 696254"/>
              <a:gd name="connsiteY122" fmla="*/ 281307 h 663605"/>
              <a:gd name="connsiteX123" fmla="*/ 8417 w 696254"/>
              <a:gd name="connsiteY123" fmla="*/ 285084 h 663605"/>
              <a:gd name="connsiteX124" fmla="*/ 464 w 696254"/>
              <a:gd name="connsiteY124" fmla="*/ 291843 h 663605"/>
              <a:gd name="connsiteX125" fmla="*/ 3049 w 696254"/>
              <a:gd name="connsiteY125" fmla="*/ 301784 h 663605"/>
              <a:gd name="connsiteX126" fmla="*/ 22333 w 696254"/>
              <a:gd name="connsiteY126" fmla="*/ 319676 h 663605"/>
              <a:gd name="connsiteX127" fmla="*/ 17761 w 696254"/>
              <a:gd name="connsiteY127" fmla="*/ 344924 h 663605"/>
              <a:gd name="connsiteX128" fmla="*/ 21537 w 696254"/>
              <a:gd name="connsiteY128" fmla="*/ 354467 h 663605"/>
              <a:gd name="connsiteX129" fmla="*/ 31676 w 696254"/>
              <a:gd name="connsiteY129" fmla="*/ 355461 h 663605"/>
              <a:gd name="connsiteX130" fmla="*/ 56130 w 696254"/>
              <a:gd name="connsiteY130" fmla="*/ 343334 h 663605"/>
              <a:gd name="connsiteX131" fmla="*/ 80582 w 696254"/>
              <a:gd name="connsiteY131" fmla="*/ 355461 h 663605"/>
              <a:gd name="connsiteX132" fmla="*/ 84956 w 696254"/>
              <a:gd name="connsiteY132" fmla="*/ 356455 h 663605"/>
              <a:gd name="connsiteX133" fmla="*/ 90721 w 696254"/>
              <a:gd name="connsiteY133" fmla="*/ 354467 h 663605"/>
              <a:gd name="connsiteX134" fmla="*/ 94697 w 696254"/>
              <a:gd name="connsiteY134" fmla="*/ 344924 h 663605"/>
              <a:gd name="connsiteX135" fmla="*/ 73028 w 696254"/>
              <a:gd name="connsiteY135" fmla="*/ 309139 h 663605"/>
              <a:gd name="connsiteX136" fmla="*/ 70045 w 696254"/>
              <a:gd name="connsiteY136" fmla="*/ 317887 h 663605"/>
              <a:gd name="connsiteX137" fmla="*/ 72034 w 696254"/>
              <a:gd name="connsiteY137" fmla="*/ 329219 h 663605"/>
              <a:gd name="connsiteX138" fmla="*/ 60702 w 696254"/>
              <a:gd name="connsiteY138" fmla="*/ 323453 h 663605"/>
              <a:gd name="connsiteX139" fmla="*/ 56328 w 696254"/>
              <a:gd name="connsiteY139" fmla="*/ 322459 h 663605"/>
              <a:gd name="connsiteX140" fmla="*/ 51954 w 696254"/>
              <a:gd name="connsiteY140" fmla="*/ 323453 h 663605"/>
              <a:gd name="connsiteX141" fmla="*/ 40623 w 696254"/>
              <a:gd name="connsiteY141" fmla="*/ 329219 h 663605"/>
              <a:gd name="connsiteX142" fmla="*/ 42611 w 696254"/>
              <a:gd name="connsiteY142" fmla="*/ 317887 h 663605"/>
              <a:gd name="connsiteX143" fmla="*/ 39628 w 696254"/>
              <a:gd name="connsiteY143" fmla="*/ 309139 h 663605"/>
              <a:gd name="connsiteX144" fmla="*/ 31477 w 696254"/>
              <a:gd name="connsiteY144" fmla="*/ 301585 h 663605"/>
              <a:gd name="connsiteX145" fmla="*/ 43207 w 696254"/>
              <a:gd name="connsiteY145" fmla="*/ 299994 h 663605"/>
              <a:gd name="connsiteX146" fmla="*/ 50563 w 696254"/>
              <a:gd name="connsiteY146" fmla="*/ 294826 h 663605"/>
              <a:gd name="connsiteX147" fmla="*/ 56328 w 696254"/>
              <a:gd name="connsiteY147" fmla="*/ 283693 h 663605"/>
              <a:gd name="connsiteX148" fmla="*/ 62093 w 696254"/>
              <a:gd name="connsiteY148" fmla="*/ 294826 h 663605"/>
              <a:gd name="connsiteX149" fmla="*/ 69449 w 696254"/>
              <a:gd name="connsiteY149" fmla="*/ 299994 h 663605"/>
              <a:gd name="connsiteX150" fmla="*/ 81178 w 696254"/>
              <a:gd name="connsiteY150" fmla="*/ 301585 h 663605"/>
              <a:gd name="connsiteX151" fmla="*/ 73028 w 696254"/>
              <a:gd name="connsiteY151" fmla="*/ 309139 h 663605"/>
              <a:gd name="connsiteX152" fmla="*/ 695879 w 696254"/>
              <a:gd name="connsiteY152" fmla="*/ 291843 h 663605"/>
              <a:gd name="connsiteX153" fmla="*/ 687927 w 696254"/>
              <a:gd name="connsiteY153" fmla="*/ 285084 h 663605"/>
              <a:gd name="connsiteX154" fmla="*/ 660889 w 696254"/>
              <a:gd name="connsiteY154" fmla="*/ 281307 h 663605"/>
              <a:gd name="connsiteX155" fmla="*/ 648763 w 696254"/>
              <a:gd name="connsiteY155" fmla="*/ 258047 h 663605"/>
              <a:gd name="connsiteX156" fmla="*/ 631467 w 696254"/>
              <a:gd name="connsiteY156" fmla="*/ 258047 h 663605"/>
              <a:gd name="connsiteX157" fmla="*/ 619340 w 696254"/>
              <a:gd name="connsiteY157" fmla="*/ 281307 h 663605"/>
              <a:gd name="connsiteX158" fmla="*/ 592303 w 696254"/>
              <a:gd name="connsiteY158" fmla="*/ 285084 h 663605"/>
              <a:gd name="connsiteX159" fmla="*/ 584351 w 696254"/>
              <a:gd name="connsiteY159" fmla="*/ 291843 h 663605"/>
              <a:gd name="connsiteX160" fmla="*/ 586934 w 696254"/>
              <a:gd name="connsiteY160" fmla="*/ 301784 h 663605"/>
              <a:gd name="connsiteX161" fmla="*/ 606218 w 696254"/>
              <a:gd name="connsiteY161" fmla="*/ 319676 h 663605"/>
              <a:gd name="connsiteX162" fmla="*/ 601646 w 696254"/>
              <a:gd name="connsiteY162" fmla="*/ 344924 h 663605"/>
              <a:gd name="connsiteX163" fmla="*/ 605424 w 696254"/>
              <a:gd name="connsiteY163" fmla="*/ 354467 h 663605"/>
              <a:gd name="connsiteX164" fmla="*/ 611189 w 696254"/>
              <a:gd name="connsiteY164" fmla="*/ 356455 h 663605"/>
              <a:gd name="connsiteX165" fmla="*/ 615562 w 696254"/>
              <a:gd name="connsiteY165" fmla="*/ 355461 h 663605"/>
              <a:gd name="connsiteX166" fmla="*/ 640015 w 696254"/>
              <a:gd name="connsiteY166" fmla="*/ 343334 h 663605"/>
              <a:gd name="connsiteX167" fmla="*/ 664468 w 696254"/>
              <a:gd name="connsiteY167" fmla="*/ 355461 h 663605"/>
              <a:gd name="connsiteX168" fmla="*/ 674607 w 696254"/>
              <a:gd name="connsiteY168" fmla="*/ 354467 h 663605"/>
              <a:gd name="connsiteX169" fmla="*/ 678384 w 696254"/>
              <a:gd name="connsiteY169" fmla="*/ 344924 h 663605"/>
              <a:gd name="connsiteX170" fmla="*/ 673812 w 696254"/>
              <a:gd name="connsiteY170" fmla="*/ 319676 h 663605"/>
              <a:gd name="connsiteX171" fmla="*/ 693095 w 696254"/>
              <a:gd name="connsiteY171" fmla="*/ 301784 h 663605"/>
              <a:gd name="connsiteX172" fmla="*/ 695879 w 696254"/>
              <a:gd name="connsiteY172" fmla="*/ 291843 h 663605"/>
              <a:gd name="connsiteX173" fmla="*/ 656715 w 696254"/>
              <a:gd name="connsiteY173" fmla="*/ 309139 h 663605"/>
              <a:gd name="connsiteX174" fmla="*/ 653733 w 696254"/>
              <a:gd name="connsiteY174" fmla="*/ 317887 h 663605"/>
              <a:gd name="connsiteX175" fmla="*/ 655721 w 696254"/>
              <a:gd name="connsiteY175" fmla="*/ 329219 h 663605"/>
              <a:gd name="connsiteX176" fmla="*/ 644389 w 696254"/>
              <a:gd name="connsiteY176" fmla="*/ 323453 h 663605"/>
              <a:gd name="connsiteX177" fmla="*/ 635642 w 696254"/>
              <a:gd name="connsiteY177" fmla="*/ 323453 h 663605"/>
              <a:gd name="connsiteX178" fmla="*/ 624310 w 696254"/>
              <a:gd name="connsiteY178" fmla="*/ 329219 h 663605"/>
              <a:gd name="connsiteX179" fmla="*/ 626298 w 696254"/>
              <a:gd name="connsiteY179" fmla="*/ 317887 h 663605"/>
              <a:gd name="connsiteX180" fmla="*/ 623316 w 696254"/>
              <a:gd name="connsiteY180" fmla="*/ 309139 h 663605"/>
              <a:gd name="connsiteX181" fmla="*/ 615165 w 696254"/>
              <a:gd name="connsiteY181" fmla="*/ 301585 h 663605"/>
              <a:gd name="connsiteX182" fmla="*/ 626894 w 696254"/>
              <a:gd name="connsiteY182" fmla="*/ 299994 h 663605"/>
              <a:gd name="connsiteX183" fmla="*/ 634250 w 696254"/>
              <a:gd name="connsiteY183" fmla="*/ 294826 h 663605"/>
              <a:gd name="connsiteX184" fmla="*/ 640015 w 696254"/>
              <a:gd name="connsiteY184" fmla="*/ 283693 h 663605"/>
              <a:gd name="connsiteX185" fmla="*/ 645781 w 696254"/>
              <a:gd name="connsiteY185" fmla="*/ 294826 h 663605"/>
              <a:gd name="connsiteX186" fmla="*/ 653136 w 696254"/>
              <a:gd name="connsiteY186" fmla="*/ 299994 h 663605"/>
              <a:gd name="connsiteX187" fmla="*/ 664866 w 696254"/>
              <a:gd name="connsiteY187" fmla="*/ 301585 h 663605"/>
              <a:gd name="connsiteX188" fmla="*/ 656715 w 696254"/>
              <a:gd name="connsiteY188" fmla="*/ 309139 h 663605"/>
              <a:gd name="connsiteX189" fmla="*/ 518149 w 696254"/>
              <a:gd name="connsiteY189" fmla="*/ 147115 h 663605"/>
              <a:gd name="connsiteX190" fmla="*/ 513576 w 696254"/>
              <a:gd name="connsiteY190" fmla="*/ 172363 h 663605"/>
              <a:gd name="connsiteX191" fmla="*/ 517353 w 696254"/>
              <a:gd name="connsiteY191" fmla="*/ 181905 h 663605"/>
              <a:gd name="connsiteX192" fmla="*/ 527492 w 696254"/>
              <a:gd name="connsiteY192" fmla="*/ 182899 h 663605"/>
              <a:gd name="connsiteX193" fmla="*/ 551945 w 696254"/>
              <a:gd name="connsiteY193" fmla="*/ 170772 h 663605"/>
              <a:gd name="connsiteX194" fmla="*/ 576398 w 696254"/>
              <a:gd name="connsiteY194" fmla="*/ 182899 h 663605"/>
              <a:gd name="connsiteX195" fmla="*/ 580772 w 696254"/>
              <a:gd name="connsiteY195" fmla="*/ 183893 h 663605"/>
              <a:gd name="connsiteX196" fmla="*/ 586537 w 696254"/>
              <a:gd name="connsiteY196" fmla="*/ 181905 h 663605"/>
              <a:gd name="connsiteX197" fmla="*/ 590314 w 696254"/>
              <a:gd name="connsiteY197" fmla="*/ 172363 h 663605"/>
              <a:gd name="connsiteX198" fmla="*/ 585742 w 696254"/>
              <a:gd name="connsiteY198" fmla="*/ 147115 h 663605"/>
              <a:gd name="connsiteX199" fmla="*/ 605026 w 696254"/>
              <a:gd name="connsiteY199" fmla="*/ 129222 h 663605"/>
              <a:gd name="connsiteX200" fmla="*/ 607610 w 696254"/>
              <a:gd name="connsiteY200" fmla="*/ 119282 h 663605"/>
              <a:gd name="connsiteX201" fmla="*/ 599658 w 696254"/>
              <a:gd name="connsiteY201" fmla="*/ 112523 h 663605"/>
              <a:gd name="connsiteX202" fmla="*/ 572621 w 696254"/>
              <a:gd name="connsiteY202" fmla="*/ 108745 h 663605"/>
              <a:gd name="connsiteX203" fmla="*/ 560494 w 696254"/>
              <a:gd name="connsiteY203" fmla="*/ 85485 h 663605"/>
              <a:gd name="connsiteX204" fmla="*/ 543198 w 696254"/>
              <a:gd name="connsiteY204" fmla="*/ 85485 h 663605"/>
              <a:gd name="connsiteX205" fmla="*/ 531071 w 696254"/>
              <a:gd name="connsiteY205" fmla="*/ 108745 h 663605"/>
              <a:gd name="connsiteX206" fmla="*/ 504034 w 696254"/>
              <a:gd name="connsiteY206" fmla="*/ 112523 h 663605"/>
              <a:gd name="connsiteX207" fmla="*/ 496082 w 696254"/>
              <a:gd name="connsiteY207" fmla="*/ 119282 h 663605"/>
              <a:gd name="connsiteX208" fmla="*/ 498666 w 696254"/>
              <a:gd name="connsiteY208" fmla="*/ 129222 h 663605"/>
              <a:gd name="connsiteX209" fmla="*/ 518149 w 696254"/>
              <a:gd name="connsiteY209" fmla="*/ 147115 h 663605"/>
              <a:gd name="connsiteX210" fmla="*/ 538824 w 696254"/>
              <a:gd name="connsiteY210" fmla="*/ 127433 h 663605"/>
              <a:gd name="connsiteX211" fmla="*/ 546180 w 696254"/>
              <a:gd name="connsiteY211" fmla="*/ 122264 h 663605"/>
              <a:gd name="connsiteX212" fmla="*/ 551945 w 696254"/>
              <a:gd name="connsiteY212" fmla="*/ 111131 h 663605"/>
              <a:gd name="connsiteX213" fmla="*/ 557710 w 696254"/>
              <a:gd name="connsiteY213" fmla="*/ 122264 h 663605"/>
              <a:gd name="connsiteX214" fmla="*/ 565067 w 696254"/>
              <a:gd name="connsiteY214" fmla="*/ 127433 h 663605"/>
              <a:gd name="connsiteX215" fmla="*/ 576796 w 696254"/>
              <a:gd name="connsiteY215" fmla="*/ 129023 h 663605"/>
              <a:gd name="connsiteX216" fmla="*/ 568645 w 696254"/>
              <a:gd name="connsiteY216" fmla="*/ 136578 h 663605"/>
              <a:gd name="connsiteX217" fmla="*/ 565663 w 696254"/>
              <a:gd name="connsiteY217" fmla="*/ 145325 h 663605"/>
              <a:gd name="connsiteX218" fmla="*/ 567651 w 696254"/>
              <a:gd name="connsiteY218" fmla="*/ 156657 h 663605"/>
              <a:gd name="connsiteX219" fmla="*/ 556319 w 696254"/>
              <a:gd name="connsiteY219" fmla="*/ 150892 h 663605"/>
              <a:gd name="connsiteX220" fmla="*/ 551945 w 696254"/>
              <a:gd name="connsiteY220" fmla="*/ 149898 h 663605"/>
              <a:gd name="connsiteX221" fmla="*/ 547572 w 696254"/>
              <a:gd name="connsiteY221" fmla="*/ 150892 h 663605"/>
              <a:gd name="connsiteX222" fmla="*/ 536240 w 696254"/>
              <a:gd name="connsiteY222" fmla="*/ 156657 h 663605"/>
              <a:gd name="connsiteX223" fmla="*/ 538228 w 696254"/>
              <a:gd name="connsiteY223" fmla="*/ 145325 h 663605"/>
              <a:gd name="connsiteX224" fmla="*/ 535246 w 696254"/>
              <a:gd name="connsiteY224" fmla="*/ 136578 h 663605"/>
              <a:gd name="connsiteX225" fmla="*/ 527095 w 696254"/>
              <a:gd name="connsiteY225" fmla="*/ 129023 h 663605"/>
              <a:gd name="connsiteX226" fmla="*/ 538824 w 696254"/>
              <a:gd name="connsiteY226" fmla="*/ 127433 h 663605"/>
              <a:gd name="connsiteX227" fmla="*/ 189129 w 696254"/>
              <a:gd name="connsiteY227" fmla="*/ 505756 h 663605"/>
              <a:gd name="connsiteX228" fmla="*/ 162092 w 696254"/>
              <a:gd name="connsiteY228" fmla="*/ 501979 h 663605"/>
              <a:gd name="connsiteX229" fmla="*/ 149965 w 696254"/>
              <a:gd name="connsiteY229" fmla="*/ 478719 h 663605"/>
              <a:gd name="connsiteX230" fmla="*/ 132669 w 696254"/>
              <a:gd name="connsiteY230" fmla="*/ 478719 h 663605"/>
              <a:gd name="connsiteX231" fmla="*/ 120542 w 696254"/>
              <a:gd name="connsiteY231" fmla="*/ 501979 h 663605"/>
              <a:gd name="connsiteX232" fmla="*/ 93505 w 696254"/>
              <a:gd name="connsiteY232" fmla="*/ 505756 h 663605"/>
              <a:gd name="connsiteX233" fmla="*/ 85552 w 696254"/>
              <a:gd name="connsiteY233" fmla="*/ 512515 h 663605"/>
              <a:gd name="connsiteX234" fmla="*/ 88137 w 696254"/>
              <a:gd name="connsiteY234" fmla="*/ 522455 h 663605"/>
              <a:gd name="connsiteX235" fmla="*/ 107421 w 696254"/>
              <a:gd name="connsiteY235" fmla="*/ 540348 h 663605"/>
              <a:gd name="connsiteX236" fmla="*/ 102848 w 696254"/>
              <a:gd name="connsiteY236" fmla="*/ 565596 h 663605"/>
              <a:gd name="connsiteX237" fmla="*/ 106625 w 696254"/>
              <a:gd name="connsiteY237" fmla="*/ 575138 h 663605"/>
              <a:gd name="connsiteX238" fmla="*/ 116764 w 696254"/>
              <a:gd name="connsiteY238" fmla="*/ 576132 h 663605"/>
              <a:gd name="connsiteX239" fmla="*/ 141217 w 696254"/>
              <a:gd name="connsiteY239" fmla="*/ 564005 h 663605"/>
              <a:gd name="connsiteX240" fmla="*/ 165670 w 696254"/>
              <a:gd name="connsiteY240" fmla="*/ 576132 h 663605"/>
              <a:gd name="connsiteX241" fmla="*/ 170044 w 696254"/>
              <a:gd name="connsiteY241" fmla="*/ 577126 h 663605"/>
              <a:gd name="connsiteX242" fmla="*/ 175809 w 696254"/>
              <a:gd name="connsiteY242" fmla="*/ 575138 h 663605"/>
              <a:gd name="connsiteX243" fmla="*/ 179586 w 696254"/>
              <a:gd name="connsiteY243" fmla="*/ 565596 h 663605"/>
              <a:gd name="connsiteX244" fmla="*/ 175014 w 696254"/>
              <a:gd name="connsiteY244" fmla="*/ 540348 h 663605"/>
              <a:gd name="connsiteX245" fmla="*/ 194298 w 696254"/>
              <a:gd name="connsiteY245" fmla="*/ 522455 h 663605"/>
              <a:gd name="connsiteX246" fmla="*/ 196882 w 696254"/>
              <a:gd name="connsiteY246" fmla="*/ 512515 h 663605"/>
              <a:gd name="connsiteX247" fmla="*/ 189129 w 696254"/>
              <a:gd name="connsiteY247" fmla="*/ 505756 h 663605"/>
              <a:gd name="connsiteX248" fmla="*/ 157917 w 696254"/>
              <a:gd name="connsiteY248" fmla="*/ 529811 h 663605"/>
              <a:gd name="connsiteX249" fmla="*/ 154935 w 696254"/>
              <a:gd name="connsiteY249" fmla="*/ 538559 h 663605"/>
              <a:gd name="connsiteX250" fmla="*/ 156923 w 696254"/>
              <a:gd name="connsiteY250" fmla="*/ 549890 h 663605"/>
              <a:gd name="connsiteX251" fmla="*/ 145591 w 696254"/>
              <a:gd name="connsiteY251" fmla="*/ 544125 h 663605"/>
              <a:gd name="connsiteX252" fmla="*/ 141217 w 696254"/>
              <a:gd name="connsiteY252" fmla="*/ 543131 h 663605"/>
              <a:gd name="connsiteX253" fmla="*/ 136844 w 696254"/>
              <a:gd name="connsiteY253" fmla="*/ 544125 h 663605"/>
              <a:gd name="connsiteX254" fmla="*/ 125512 w 696254"/>
              <a:gd name="connsiteY254" fmla="*/ 549890 h 663605"/>
              <a:gd name="connsiteX255" fmla="*/ 127500 w 696254"/>
              <a:gd name="connsiteY255" fmla="*/ 538559 h 663605"/>
              <a:gd name="connsiteX256" fmla="*/ 124518 w 696254"/>
              <a:gd name="connsiteY256" fmla="*/ 529811 h 663605"/>
              <a:gd name="connsiteX257" fmla="*/ 116367 w 696254"/>
              <a:gd name="connsiteY257" fmla="*/ 522257 h 663605"/>
              <a:gd name="connsiteX258" fmla="*/ 128096 w 696254"/>
              <a:gd name="connsiteY258" fmla="*/ 520666 h 663605"/>
              <a:gd name="connsiteX259" fmla="*/ 135452 w 696254"/>
              <a:gd name="connsiteY259" fmla="*/ 515497 h 663605"/>
              <a:gd name="connsiteX260" fmla="*/ 141217 w 696254"/>
              <a:gd name="connsiteY260" fmla="*/ 504364 h 663605"/>
              <a:gd name="connsiteX261" fmla="*/ 146983 w 696254"/>
              <a:gd name="connsiteY261" fmla="*/ 515497 h 663605"/>
              <a:gd name="connsiteX262" fmla="*/ 154338 w 696254"/>
              <a:gd name="connsiteY262" fmla="*/ 520666 h 663605"/>
              <a:gd name="connsiteX263" fmla="*/ 166266 w 696254"/>
              <a:gd name="connsiteY263" fmla="*/ 522257 h 663605"/>
              <a:gd name="connsiteX264" fmla="*/ 157917 w 696254"/>
              <a:gd name="connsiteY264" fmla="*/ 529811 h 663605"/>
              <a:gd name="connsiteX265" fmla="*/ 599658 w 696254"/>
              <a:gd name="connsiteY265" fmla="*/ 505756 h 663605"/>
              <a:gd name="connsiteX266" fmla="*/ 572621 w 696254"/>
              <a:gd name="connsiteY266" fmla="*/ 501979 h 663605"/>
              <a:gd name="connsiteX267" fmla="*/ 560494 w 696254"/>
              <a:gd name="connsiteY267" fmla="*/ 478719 h 663605"/>
              <a:gd name="connsiteX268" fmla="*/ 543198 w 696254"/>
              <a:gd name="connsiteY268" fmla="*/ 478719 h 663605"/>
              <a:gd name="connsiteX269" fmla="*/ 531071 w 696254"/>
              <a:gd name="connsiteY269" fmla="*/ 501979 h 663605"/>
              <a:gd name="connsiteX270" fmla="*/ 504034 w 696254"/>
              <a:gd name="connsiteY270" fmla="*/ 505756 h 663605"/>
              <a:gd name="connsiteX271" fmla="*/ 496082 w 696254"/>
              <a:gd name="connsiteY271" fmla="*/ 512515 h 663605"/>
              <a:gd name="connsiteX272" fmla="*/ 498666 w 696254"/>
              <a:gd name="connsiteY272" fmla="*/ 522455 h 663605"/>
              <a:gd name="connsiteX273" fmla="*/ 517950 w 696254"/>
              <a:gd name="connsiteY273" fmla="*/ 540348 h 663605"/>
              <a:gd name="connsiteX274" fmla="*/ 513378 w 696254"/>
              <a:gd name="connsiteY274" fmla="*/ 565596 h 663605"/>
              <a:gd name="connsiteX275" fmla="*/ 517155 w 696254"/>
              <a:gd name="connsiteY275" fmla="*/ 575138 h 663605"/>
              <a:gd name="connsiteX276" fmla="*/ 527293 w 696254"/>
              <a:gd name="connsiteY276" fmla="*/ 576132 h 663605"/>
              <a:gd name="connsiteX277" fmla="*/ 551746 w 696254"/>
              <a:gd name="connsiteY277" fmla="*/ 564005 h 663605"/>
              <a:gd name="connsiteX278" fmla="*/ 576200 w 696254"/>
              <a:gd name="connsiteY278" fmla="*/ 576132 h 663605"/>
              <a:gd name="connsiteX279" fmla="*/ 580573 w 696254"/>
              <a:gd name="connsiteY279" fmla="*/ 577126 h 663605"/>
              <a:gd name="connsiteX280" fmla="*/ 586338 w 696254"/>
              <a:gd name="connsiteY280" fmla="*/ 575138 h 663605"/>
              <a:gd name="connsiteX281" fmla="*/ 590115 w 696254"/>
              <a:gd name="connsiteY281" fmla="*/ 565596 h 663605"/>
              <a:gd name="connsiteX282" fmla="*/ 585543 w 696254"/>
              <a:gd name="connsiteY282" fmla="*/ 540348 h 663605"/>
              <a:gd name="connsiteX283" fmla="*/ 604827 w 696254"/>
              <a:gd name="connsiteY283" fmla="*/ 522455 h 663605"/>
              <a:gd name="connsiteX284" fmla="*/ 607411 w 696254"/>
              <a:gd name="connsiteY284" fmla="*/ 512515 h 663605"/>
              <a:gd name="connsiteX285" fmla="*/ 599658 w 696254"/>
              <a:gd name="connsiteY285" fmla="*/ 505756 h 663605"/>
              <a:gd name="connsiteX286" fmla="*/ 568645 w 696254"/>
              <a:gd name="connsiteY286" fmla="*/ 529811 h 663605"/>
              <a:gd name="connsiteX287" fmla="*/ 565663 w 696254"/>
              <a:gd name="connsiteY287" fmla="*/ 538559 h 663605"/>
              <a:gd name="connsiteX288" fmla="*/ 567651 w 696254"/>
              <a:gd name="connsiteY288" fmla="*/ 549890 h 663605"/>
              <a:gd name="connsiteX289" fmla="*/ 556319 w 696254"/>
              <a:gd name="connsiteY289" fmla="*/ 544125 h 663605"/>
              <a:gd name="connsiteX290" fmla="*/ 551945 w 696254"/>
              <a:gd name="connsiteY290" fmla="*/ 543131 h 663605"/>
              <a:gd name="connsiteX291" fmla="*/ 547572 w 696254"/>
              <a:gd name="connsiteY291" fmla="*/ 544125 h 663605"/>
              <a:gd name="connsiteX292" fmla="*/ 536240 w 696254"/>
              <a:gd name="connsiteY292" fmla="*/ 549890 h 663605"/>
              <a:gd name="connsiteX293" fmla="*/ 538228 w 696254"/>
              <a:gd name="connsiteY293" fmla="*/ 538559 h 663605"/>
              <a:gd name="connsiteX294" fmla="*/ 535246 w 696254"/>
              <a:gd name="connsiteY294" fmla="*/ 529811 h 663605"/>
              <a:gd name="connsiteX295" fmla="*/ 527095 w 696254"/>
              <a:gd name="connsiteY295" fmla="*/ 522257 h 663605"/>
              <a:gd name="connsiteX296" fmla="*/ 538824 w 696254"/>
              <a:gd name="connsiteY296" fmla="*/ 520666 h 663605"/>
              <a:gd name="connsiteX297" fmla="*/ 546180 w 696254"/>
              <a:gd name="connsiteY297" fmla="*/ 515497 h 663605"/>
              <a:gd name="connsiteX298" fmla="*/ 551945 w 696254"/>
              <a:gd name="connsiteY298" fmla="*/ 504364 h 663605"/>
              <a:gd name="connsiteX299" fmla="*/ 557710 w 696254"/>
              <a:gd name="connsiteY299" fmla="*/ 515497 h 663605"/>
              <a:gd name="connsiteX300" fmla="*/ 565067 w 696254"/>
              <a:gd name="connsiteY300" fmla="*/ 520666 h 663605"/>
              <a:gd name="connsiteX301" fmla="*/ 576796 w 696254"/>
              <a:gd name="connsiteY301" fmla="*/ 522257 h 663605"/>
              <a:gd name="connsiteX302" fmla="*/ 568645 w 696254"/>
              <a:gd name="connsiteY302" fmla="*/ 529811 h 663605"/>
              <a:gd name="connsiteX303" fmla="*/ 285946 w 696254"/>
              <a:gd name="connsiteY303" fmla="*/ 276337 h 663605"/>
              <a:gd name="connsiteX304" fmla="*/ 289724 w 696254"/>
              <a:gd name="connsiteY304" fmla="*/ 284488 h 663605"/>
              <a:gd name="connsiteX305" fmla="*/ 288531 w 696254"/>
              <a:gd name="connsiteY305" fmla="*/ 289855 h 663605"/>
              <a:gd name="connsiteX306" fmla="*/ 237239 w 696254"/>
              <a:gd name="connsiteY306" fmla="*/ 403969 h 663605"/>
              <a:gd name="connsiteX307" fmla="*/ 232071 w 696254"/>
              <a:gd name="connsiteY307" fmla="*/ 409734 h 663605"/>
              <a:gd name="connsiteX308" fmla="*/ 225112 w 696254"/>
              <a:gd name="connsiteY308" fmla="*/ 411722 h 663605"/>
              <a:gd name="connsiteX309" fmla="*/ 218552 w 696254"/>
              <a:gd name="connsiteY309" fmla="*/ 409734 h 663605"/>
              <a:gd name="connsiteX310" fmla="*/ 213980 w 696254"/>
              <a:gd name="connsiteY310" fmla="*/ 404366 h 663605"/>
              <a:gd name="connsiteX311" fmla="*/ 162688 w 696254"/>
              <a:gd name="connsiteY311" fmla="*/ 289855 h 663605"/>
              <a:gd name="connsiteX312" fmla="*/ 161694 w 696254"/>
              <a:gd name="connsiteY312" fmla="*/ 284885 h 663605"/>
              <a:gd name="connsiteX313" fmla="*/ 165869 w 696254"/>
              <a:gd name="connsiteY313" fmla="*/ 276337 h 663605"/>
              <a:gd name="connsiteX314" fmla="*/ 174417 w 696254"/>
              <a:gd name="connsiteY314" fmla="*/ 273156 h 663605"/>
              <a:gd name="connsiteX315" fmla="*/ 180978 w 696254"/>
              <a:gd name="connsiteY315" fmla="*/ 275144 h 663605"/>
              <a:gd name="connsiteX316" fmla="*/ 185749 w 696254"/>
              <a:gd name="connsiteY316" fmla="*/ 280909 h 663605"/>
              <a:gd name="connsiteX317" fmla="*/ 227498 w 696254"/>
              <a:gd name="connsiteY317" fmla="*/ 374148 h 663605"/>
              <a:gd name="connsiteX318" fmla="*/ 265668 w 696254"/>
              <a:gd name="connsiteY318" fmla="*/ 280909 h 663605"/>
              <a:gd name="connsiteX319" fmla="*/ 270440 w 696254"/>
              <a:gd name="connsiteY319" fmla="*/ 275343 h 663605"/>
              <a:gd name="connsiteX320" fmla="*/ 277000 w 696254"/>
              <a:gd name="connsiteY320" fmla="*/ 273355 h 663605"/>
              <a:gd name="connsiteX321" fmla="*/ 285946 w 696254"/>
              <a:gd name="connsiteY321" fmla="*/ 276337 h 663605"/>
              <a:gd name="connsiteX322" fmla="*/ 367456 w 696254"/>
              <a:gd name="connsiteY322" fmla="*/ 280512 h 663605"/>
              <a:gd name="connsiteX323" fmla="*/ 362883 w 696254"/>
              <a:gd name="connsiteY323" fmla="*/ 274746 h 663605"/>
              <a:gd name="connsiteX324" fmla="*/ 355925 w 696254"/>
              <a:gd name="connsiteY324" fmla="*/ 272758 h 663605"/>
              <a:gd name="connsiteX325" fmla="*/ 348370 w 696254"/>
              <a:gd name="connsiteY325" fmla="*/ 274548 h 663605"/>
              <a:gd name="connsiteX326" fmla="*/ 343400 w 696254"/>
              <a:gd name="connsiteY326" fmla="*/ 280710 h 663605"/>
              <a:gd name="connsiteX327" fmla="*/ 291712 w 696254"/>
              <a:gd name="connsiteY327" fmla="*/ 398601 h 663605"/>
              <a:gd name="connsiteX328" fmla="*/ 291115 w 696254"/>
              <a:gd name="connsiteY328" fmla="*/ 402378 h 663605"/>
              <a:gd name="connsiteX329" fmla="*/ 293898 w 696254"/>
              <a:gd name="connsiteY329" fmla="*/ 409933 h 663605"/>
              <a:gd name="connsiteX330" fmla="*/ 302049 w 696254"/>
              <a:gd name="connsiteY330" fmla="*/ 412716 h 663605"/>
              <a:gd name="connsiteX331" fmla="*/ 308610 w 696254"/>
              <a:gd name="connsiteY331" fmla="*/ 410728 h 663605"/>
              <a:gd name="connsiteX332" fmla="*/ 312983 w 696254"/>
              <a:gd name="connsiteY332" fmla="*/ 404963 h 663605"/>
              <a:gd name="connsiteX333" fmla="*/ 323719 w 696254"/>
              <a:gd name="connsiteY333" fmla="*/ 380907 h 663605"/>
              <a:gd name="connsiteX334" fmla="*/ 385547 w 696254"/>
              <a:gd name="connsiteY334" fmla="*/ 380907 h 663605"/>
              <a:gd name="connsiteX335" fmla="*/ 396282 w 696254"/>
              <a:gd name="connsiteY335" fmla="*/ 404764 h 663605"/>
              <a:gd name="connsiteX336" fmla="*/ 400855 w 696254"/>
              <a:gd name="connsiteY336" fmla="*/ 410728 h 663605"/>
              <a:gd name="connsiteX337" fmla="*/ 407614 w 696254"/>
              <a:gd name="connsiteY337" fmla="*/ 412915 h 663605"/>
              <a:gd name="connsiteX338" fmla="*/ 415765 w 696254"/>
              <a:gd name="connsiteY338" fmla="*/ 409734 h 663605"/>
              <a:gd name="connsiteX339" fmla="*/ 419343 w 696254"/>
              <a:gd name="connsiteY339" fmla="*/ 401384 h 663605"/>
              <a:gd name="connsiteX340" fmla="*/ 418350 w 696254"/>
              <a:gd name="connsiteY340" fmla="*/ 396613 h 663605"/>
              <a:gd name="connsiteX341" fmla="*/ 367456 w 696254"/>
              <a:gd name="connsiteY341" fmla="*/ 280512 h 663605"/>
              <a:gd name="connsiteX342" fmla="*/ 334056 w 696254"/>
              <a:gd name="connsiteY342" fmla="*/ 357846 h 663605"/>
              <a:gd name="connsiteX343" fmla="*/ 354533 w 696254"/>
              <a:gd name="connsiteY343" fmla="*/ 311724 h 663605"/>
              <a:gd name="connsiteX344" fmla="*/ 375408 w 696254"/>
              <a:gd name="connsiteY344" fmla="*/ 357846 h 663605"/>
              <a:gd name="connsiteX345" fmla="*/ 334056 w 696254"/>
              <a:gd name="connsiteY345" fmla="*/ 357846 h 663605"/>
              <a:gd name="connsiteX346" fmla="*/ 522125 w 696254"/>
              <a:gd name="connsiteY346" fmla="*/ 296018 h 663605"/>
              <a:gd name="connsiteX347" fmla="*/ 489521 w 696254"/>
              <a:gd name="connsiteY347" fmla="*/ 296018 h 663605"/>
              <a:gd name="connsiteX348" fmla="*/ 489521 w 696254"/>
              <a:gd name="connsiteY348" fmla="*/ 399396 h 663605"/>
              <a:gd name="connsiteX349" fmla="*/ 485545 w 696254"/>
              <a:gd name="connsiteY349" fmla="*/ 407945 h 663605"/>
              <a:gd name="connsiteX350" fmla="*/ 475803 w 696254"/>
              <a:gd name="connsiteY350" fmla="*/ 411324 h 663605"/>
              <a:gd name="connsiteX351" fmla="*/ 466261 w 696254"/>
              <a:gd name="connsiteY351" fmla="*/ 407945 h 663605"/>
              <a:gd name="connsiteX352" fmla="*/ 462484 w 696254"/>
              <a:gd name="connsiteY352" fmla="*/ 399396 h 663605"/>
              <a:gd name="connsiteX353" fmla="*/ 462484 w 696254"/>
              <a:gd name="connsiteY353" fmla="*/ 296018 h 663605"/>
              <a:gd name="connsiteX354" fmla="*/ 429880 w 696254"/>
              <a:gd name="connsiteY354" fmla="*/ 296018 h 663605"/>
              <a:gd name="connsiteX355" fmla="*/ 420735 w 696254"/>
              <a:gd name="connsiteY355" fmla="*/ 292837 h 663605"/>
              <a:gd name="connsiteX356" fmla="*/ 417157 w 696254"/>
              <a:gd name="connsiteY356" fmla="*/ 284488 h 663605"/>
              <a:gd name="connsiteX357" fmla="*/ 420735 w 696254"/>
              <a:gd name="connsiteY357" fmla="*/ 276337 h 663605"/>
              <a:gd name="connsiteX358" fmla="*/ 429681 w 696254"/>
              <a:gd name="connsiteY358" fmla="*/ 273156 h 663605"/>
              <a:gd name="connsiteX359" fmla="*/ 521727 w 696254"/>
              <a:gd name="connsiteY359" fmla="*/ 273156 h 663605"/>
              <a:gd name="connsiteX360" fmla="*/ 530872 w 696254"/>
              <a:gd name="connsiteY360" fmla="*/ 276337 h 663605"/>
              <a:gd name="connsiteX361" fmla="*/ 534451 w 696254"/>
              <a:gd name="connsiteY361" fmla="*/ 284687 h 663605"/>
              <a:gd name="connsiteX362" fmla="*/ 530872 w 696254"/>
              <a:gd name="connsiteY362" fmla="*/ 292837 h 663605"/>
              <a:gd name="connsiteX363" fmla="*/ 522125 w 696254"/>
              <a:gd name="connsiteY363" fmla="*/ 296018 h 663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Lst>
            <a:rect l="l" t="t" r="r" b="b"/>
            <a:pathLst>
              <a:path w="696254" h="663605">
                <a:moveTo>
                  <a:pt x="314574" y="66798"/>
                </a:moveTo>
                <a:lnTo>
                  <a:pt x="310001" y="92046"/>
                </a:lnTo>
                <a:cubicBezTo>
                  <a:pt x="309405" y="95624"/>
                  <a:pt x="310797" y="99402"/>
                  <a:pt x="313779" y="101589"/>
                </a:cubicBezTo>
                <a:cubicBezTo>
                  <a:pt x="315568" y="102781"/>
                  <a:pt x="317556" y="103577"/>
                  <a:pt x="319544" y="103577"/>
                </a:cubicBezTo>
                <a:cubicBezTo>
                  <a:pt x="320936" y="103577"/>
                  <a:pt x="322526" y="103179"/>
                  <a:pt x="323918" y="102583"/>
                </a:cubicBezTo>
                <a:lnTo>
                  <a:pt x="348370" y="90456"/>
                </a:lnTo>
                <a:lnTo>
                  <a:pt x="372823" y="102583"/>
                </a:lnTo>
                <a:cubicBezTo>
                  <a:pt x="376004" y="104173"/>
                  <a:pt x="379980" y="103775"/>
                  <a:pt x="382963" y="101589"/>
                </a:cubicBezTo>
                <a:cubicBezTo>
                  <a:pt x="385944" y="99402"/>
                  <a:pt x="387336" y="95624"/>
                  <a:pt x="386740" y="92046"/>
                </a:cubicBezTo>
                <a:lnTo>
                  <a:pt x="382167" y="66798"/>
                </a:lnTo>
                <a:lnTo>
                  <a:pt x="401451" y="48906"/>
                </a:lnTo>
                <a:cubicBezTo>
                  <a:pt x="404234" y="46321"/>
                  <a:pt x="405228" y="42544"/>
                  <a:pt x="404036" y="38965"/>
                </a:cubicBezTo>
                <a:cubicBezTo>
                  <a:pt x="402843" y="35387"/>
                  <a:pt x="399860" y="32803"/>
                  <a:pt x="396084" y="32206"/>
                </a:cubicBezTo>
                <a:lnTo>
                  <a:pt x="369046" y="28429"/>
                </a:lnTo>
                <a:lnTo>
                  <a:pt x="356919" y="5169"/>
                </a:lnTo>
                <a:cubicBezTo>
                  <a:pt x="355329" y="1988"/>
                  <a:pt x="351949" y="0"/>
                  <a:pt x="348370" y="0"/>
                </a:cubicBezTo>
                <a:cubicBezTo>
                  <a:pt x="344792" y="0"/>
                  <a:pt x="341413" y="1988"/>
                  <a:pt x="339822" y="5169"/>
                </a:cubicBezTo>
                <a:lnTo>
                  <a:pt x="327695" y="28429"/>
                </a:lnTo>
                <a:lnTo>
                  <a:pt x="300658" y="32206"/>
                </a:lnTo>
                <a:cubicBezTo>
                  <a:pt x="296880" y="32803"/>
                  <a:pt x="293898" y="35387"/>
                  <a:pt x="292706" y="38965"/>
                </a:cubicBezTo>
                <a:cubicBezTo>
                  <a:pt x="291513" y="42544"/>
                  <a:pt x="292706" y="46520"/>
                  <a:pt x="295290" y="48906"/>
                </a:cubicBezTo>
                <a:lnTo>
                  <a:pt x="314574" y="66798"/>
                </a:lnTo>
                <a:close/>
                <a:moveTo>
                  <a:pt x="335249" y="46918"/>
                </a:moveTo>
                <a:cubicBezTo>
                  <a:pt x="338430" y="46520"/>
                  <a:pt x="341015" y="44532"/>
                  <a:pt x="342605" y="41749"/>
                </a:cubicBezTo>
                <a:lnTo>
                  <a:pt x="348370" y="30616"/>
                </a:lnTo>
                <a:lnTo>
                  <a:pt x="354136" y="41749"/>
                </a:lnTo>
                <a:cubicBezTo>
                  <a:pt x="355528" y="44532"/>
                  <a:pt x="358310" y="46520"/>
                  <a:pt x="361491" y="46918"/>
                </a:cubicBezTo>
                <a:lnTo>
                  <a:pt x="373221" y="48508"/>
                </a:lnTo>
                <a:lnTo>
                  <a:pt x="365070" y="56063"/>
                </a:lnTo>
                <a:cubicBezTo>
                  <a:pt x="362684" y="58249"/>
                  <a:pt x="361491" y="61629"/>
                  <a:pt x="362088" y="64810"/>
                </a:cubicBezTo>
                <a:lnTo>
                  <a:pt x="364076" y="76142"/>
                </a:lnTo>
                <a:lnTo>
                  <a:pt x="352744" y="70376"/>
                </a:lnTo>
                <a:cubicBezTo>
                  <a:pt x="349961" y="68985"/>
                  <a:pt x="346780" y="68985"/>
                  <a:pt x="343997" y="70376"/>
                </a:cubicBezTo>
                <a:lnTo>
                  <a:pt x="332665" y="76142"/>
                </a:lnTo>
                <a:lnTo>
                  <a:pt x="334653" y="64810"/>
                </a:lnTo>
                <a:cubicBezTo>
                  <a:pt x="335249" y="61629"/>
                  <a:pt x="334056" y="58249"/>
                  <a:pt x="331671" y="56063"/>
                </a:cubicBezTo>
                <a:lnTo>
                  <a:pt x="323520" y="48508"/>
                </a:lnTo>
                <a:lnTo>
                  <a:pt x="335249" y="46918"/>
                </a:lnTo>
                <a:close/>
                <a:moveTo>
                  <a:pt x="396084" y="592236"/>
                </a:moveTo>
                <a:lnTo>
                  <a:pt x="369046" y="588458"/>
                </a:lnTo>
                <a:lnTo>
                  <a:pt x="356919" y="565198"/>
                </a:lnTo>
                <a:cubicBezTo>
                  <a:pt x="355329" y="562017"/>
                  <a:pt x="351949" y="560029"/>
                  <a:pt x="348370" y="560029"/>
                </a:cubicBezTo>
                <a:cubicBezTo>
                  <a:pt x="344792" y="560029"/>
                  <a:pt x="341413" y="562017"/>
                  <a:pt x="339822" y="565198"/>
                </a:cubicBezTo>
                <a:lnTo>
                  <a:pt x="327695" y="588458"/>
                </a:lnTo>
                <a:lnTo>
                  <a:pt x="300658" y="592236"/>
                </a:lnTo>
                <a:cubicBezTo>
                  <a:pt x="296880" y="592832"/>
                  <a:pt x="293898" y="595416"/>
                  <a:pt x="292706" y="598995"/>
                </a:cubicBezTo>
                <a:cubicBezTo>
                  <a:pt x="291513" y="602573"/>
                  <a:pt x="292706" y="606549"/>
                  <a:pt x="295290" y="608935"/>
                </a:cubicBezTo>
                <a:lnTo>
                  <a:pt x="314574" y="626827"/>
                </a:lnTo>
                <a:lnTo>
                  <a:pt x="310001" y="652075"/>
                </a:lnTo>
                <a:cubicBezTo>
                  <a:pt x="309405" y="655654"/>
                  <a:pt x="310797" y="659431"/>
                  <a:pt x="313779" y="661618"/>
                </a:cubicBezTo>
                <a:cubicBezTo>
                  <a:pt x="315568" y="662811"/>
                  <a:pt x="317556" y="663606"/>
                  <a:pt x="319544" y="663606"/>
                </a:cubicBezTo>
                <a:cubicBezTo>
                  <a:pt x="320936" y="663606"/>
                  <a:pt x="322526" y="663208"/>
                  <a:pt x="323918" y="662612"/>
                </a:cubicBezTo>
                <a:lnTo>
                  <a:pt x="348370" y="650485"/>
                </a:lnTo>
                <a:lnTo>
                  <a:pt x="372823" y="662612"/>
                </a:lnTo>
                <a:cubicBezTo>
                  <a:pt x="376004" y="664202"/>
                  <a:pt x="379980" y="663805"/>
                  <a:pt x="382963" y="661618"/>
                </a:cubicBezTo>
                <a:cubicBezTo>
                  <a:pt x="385944" y="659431"/>
                  <a:pt x="387336" y="655853"/>
                  <a:pt x="386740" y="652075"/>
                </a:cubicBezTo>
                <a:lnTo>
                  <a:pt x="382167" y="626827"/>
                </a:lnTo>
                <a:lnTo>
                  <a:pt x="401451" y="608935"/>
                </a:lnTo>
                <a:cubicBezTo>
                  <a:pt x="404234" y="606351"/>
                  <a:pt x="405228" y="602573"/>
                  <a:pt x="404036" y="598995"/>
                </a:cubicBezTo>
                <a:cubicBezTo>
                  <a:pt x="402843" y="595416"/>
                  <a:pt x="399662" y="592633"/>
                  <a:pt x="396084" y="592236"/>
                </a:cubicBezTo>
                <a:close/>
                <a:moveTo>
                  <a:pt x="364871" y="616092"/>
                </a:moveTo>
                <a:cubicBezTo>
                  <a:pt x="362486" y="618279"/>
                  <a:pt x="361293" y="621658"/>
                  <a:pt x="361889" y="624839"/>
                </a:cubicBezTo>
                <a:lnTo>
                  <a:pt x="363877" y="636171"/>
                </a:lnTo>
                <a:lnTo>
                  <a:pt x="352546" y="630406"/>
                </a:lnTo>
                <a:cubicBezTo>
                  <a:pt x="349762" y="629014"/>
                  <a:pt x="346581" y="629014"/>
                  <a:pt x="343798" y="630406"/>
                </a:cubicBezTo>
                <a:lnTo>
                  <a:pt x="332466" y="636171"/>
                </a:lnTo>
                <a:lnTo>
                  <a:pt x="334454" y="624839"/>
                </a:lnTo>
                <a:cubicBezTo>
                  <a:pt x="335051" y="621658"/>
                  <a:pt x="333858" y="618279"/>
                  <a:pt x="331472" y="616092"/>
                </a:cubicBezTo>
                <a:lnTo>
                  <a:pt x="323321" y="608537"/>
                </a:lnTo>
                <a:lnTo>
                  <a:pt x="335051" y="606947"/>
                </a:lnTo>
                <a:cubicBezTo>
                  <a:pt x="338232" y="606549"/>
                  <a:pt x="340816" y="604561"/>
                  <a:pt x="342406" y="601778"/>
                </a:cubicBezTo>
                <a:lnTo>
                  <a:pt x="348172" y="590645"/>
                </a:lnTo>
                <a:lnTo>
                  <a:pt x="353937" y="601778"/>
                </a:lnTo>
                <a:cubicBezTo>
                  <a:pt x="355329" y="604561"/>
                  <a:pt x="358112" y="606549"/>
                  <a:pt x="361293" y="606947"/>
                </a:cubicBezTo>
                <a:lnTo>
                  <a:pt x="373022" y="608537"/>
                </a:lnTo>
                <a:lnTo>
                  <a:pt x="364871" y="616092"/>
                </a:lnTo>
                <a:close/>
                <a:moveTo>
                  <a:pt x="107620" y="147115"/>
                </a:moveTo>
                <a:lnTo>
                  <a:pt x="103047" y="172363"/>
                </a:lnTo>
                <a:cubicBezTo>
                  <a:pt x="102450" y="175941"/>
                  <a:pt x="103842" y="179718"/>
                  <a:pt x="106824" y="181905"/>
                </a:cubicBezTo>
                <a:cubicBezTo>
                  <a:pt x="109806" y="184092"/>
                  <a:pt x="113782" y="184490"/>
                  <a:pt x="116963" y="182899"/>
                </a:cubicBezTo>
                <a:lnTo>
                  <a:pt x="141416" y="170772"/>
                </a:lnTo>
                <a:lnTo>
                  <a:pt x="165869" y="182899"/>
                </a:lnTo>
                <a:cubicBezTo>
                  <a:pt x="167261" y="183496"/>
                  <a:pt x="168652" y="183893"/>
                  <a:pt x="170243" y="183893"/>
                </a:cubicBezTo>
                <a:cubicBezTo>
                  <a:pt x="172231" y="183893"/>
                  <a:pt x="174417" y="183297"/>
                  <a:pt x="176008" y="181905"/>
                </a:cubicBezTo>
                <a:cubicBezTo>
                  <a:pt x="178990" y="179718"/>
                  <a:pt x="180382" y="175941"/>
                  <a:pt x="179785" y="172363"/>
                </a:cubicBezTo>
                <a:lnTo>
                  <a:pt x="175213" y="147115"/>
                </a:lnTo>
                <a:lnTo>
                  <a:pt x="194497" y="129222"/>
                </a:lnTo>
                <a:cubicBezTo>
                  <a:pt x="197280" y="126638"/>
                  <a:pt x="198274" y="122861"/>
                  <a:pt x="197081" y="119282"/>
                </a:cubicBezTo>
                <a:cubicBezTo>
                  <a:pt x="195888" y="115704"/>
                  <a:pt x="192906" y="113119"/>
                  <a:pt x="189129" y="112523"/>
                </a:cubicBezTo>
                <a:lnTo>
                  <a:pt x="162092" y="108745"/>
                </a:lnTo>
                <a:lnTo>
                  <a:pt x="149965" y="85485"/>
                </a:lnTo>
                <a:cubicBezTo>
                  <a:pt x="146585" y="79124"/>
                  <a:pt x="136048" y="79124"/>
                  <a:pt x="132669" y="85485"/>
                </a:cubicBezTo>
                <a:lnTo>
                  <a:pt x="120542" y="108745"/>
                </a:lnTo>
                <a:lnTo>
                  <a:pt x="93505" y="112523"/>
                </a:lnTo>
                <a:cubicBezTo>
                  <a:pt x="89727" y="113119"/>
                  <a:pt x="86745" y="115704"/>
                  <a:pt x="85552" y="119282"/>
                </a:cubicBezTo>
                <a:cubicBezTo>
                  <a:pt x="84359" y="122861"/>
                  <a:pt x="85552" y="126837"/>
                  <a:pt x="88137" y="129222"/>
                </a:cubicBezTo>
                <a:lnTo>
                  <a:pt x="107620" y="147115"/>
                </a:lnTo>
                <a:close/>
                <a:moveTo>
                  <a:pt x="128295" y="127433"/>
                </a:moveTo>
                <a:cubicBezTo>
                  <a:pt x="131476" y="127035"/>
                  <a:pt x="134060" y="125047"/>
                  <a:pt x="135651" y="122264"/>
                </a:cubicBezTo>
                <a:lnTo>
                  <a:pt x="141416" y="111131"/>
                </a:lnTo>
                <a:lnTo>
                  <a:pt x="147181" y="122264"/>
                </a:lnTo>
                <a:cubicBezTo>
                  <a:pt x="148573" y="125047"/>
                  <a:pt x="151356" y="127035"/>
                  <a:pt x="154537" y="127433"/>
                </a:cubicBezTo>
                <a:lnTo>
                  <a:pt x="166465" y="129023"/>
                </a:lnTo>
                <a:lnTo>
                  <a:pt x="158314" y="136578"/>
                </a:lnTo>
                <a:cubicBezTo>
                  <a:pt x="155929" y="138765"/>
                  <a:pt x="154736" y="142144"/>
                  <a:pt x="155332" y="145325"/>
                </a:cubicBezTo>
                <a:lnTo>
                  <a:pt x="157320" y="156657"/>
                </a:lnTo>
                <a:lnTo>
                  <a:pt x="145988" y="150892"/>
                </a:lnTo>
                <a:cubicBezTo>
                  <a:pt x="144597" y="150295"/>
                  <a:pt x="143206" y="149898"/>
                  <a:pt x="141615" y="149898"/>
                </a:cubicBezTo>
                <a:cubicBezTo>
                  <a:pt x="140025" y="149898"/>
                  <a:pt x="138633" y="150295"/>
                  <a:pt x="137241" y="150892"/>
                </a:cubicBezTo>
                <a:lnTo>
                  <a:pt x="125909" y="156657"/>
                </a:lnTo>
                <a:lnTo>
                  <a:pt x="127897" y="145325"/>
                </a:lnTo>
                <a:cubicBezTo>
                  <a:pt x="128494" y="142144"/>
                  <a:pt x="127301" y="138765"/>
                  <a:pt x="124915" y="136578"/>
                </a:cubicBezTo>
                <a:lnTo>
                  <a:pt x="116764" y="129023"/>
                </a:lnTo>
                <a:lnTo>
                  <a:pt x="128295" y="127433"/>
                </a:lnTo>
                <a:close/>
                <a:moveTo>
                  <a:pt x="94697" y="344924"/>
                </a:moveTo>
                <a:lnTo>
                  <a:pt x="90125" y="319676"/>
                </a:lnTo>
                <a:lnTo>
                  <a:pt x="109409" y="301784"/>
                </a:lnTo>
                <a:cubicBezTo>
                  <a:pt x="112192" y="299199"/>
                  <a:pt x="113186" y="295422"/>
                  <a:pt x="111993" y="291843"/>
                </a:cubicBezTo>
                <a:cubicBezTo>
                  <a:pt x="110800" y="288265"/>
                  <a:pt x="107819" y="285681"/>
                  <a:pt x="104041" y="285084"/>
                </a:cubicBezTo>
                <a:lnTo>
                  <a:pt x="77004" y="281307"/>
                </a:lnTo>
                <a:lnTo>
                  <a:pt x="64877" y="258047"/>
                </a:lnTo>
                <a:cubicBezTo>
                  <a:pt x="61497" y="251685"/>
                  <a:pt x="50960" y="251685"/>
                  <a:pt x="47581" y="258047"/>
                </a:cubicBezTo>
                <a:lnTo>
                  <a:pt x="35454" y="281307"/>
                </a:lnTo>
                <a:lnTo>
                  <a:pt x="8417" y="285084"/>
                </a:lnTo>
                <a:cubicBezTo>
                  <a:pt x="4639" y="285681"/>
                  <a:pt x="1657" y="288265"/>
                  <a:pt x="464" y="291843"/>
                </a:cubicBezTo>
                <a:cubicBezTo>
                  <a:pt x="-729" y="295422"/>
                  <a:pt x="464" y="299398"/>
                  <a:pt x="3049" y="301784"/>
                </a:cubicBezTo>
                <a:lnTo>
                  <a:pt x="22333" y="319676"/>
                </a:lnTo>
                <a:lnTo>
                  <a:pt x="17761" y="344924"/>
                </a:lnTo>
                <a:cubicBezTo>
                  <a:pt x="17164" y="348502"/>
                  <a:pt x="18555" y="352280"/>
                  <a:pt x="21537" y="354467"/>
                </a:cubicBezTo>
                <a:cubicBezTo>
                  <a:pt x="24520" y="356653"/>
                  <a:pt x="28496" y="357051"/>
                  <a:pt x="31676" y="355461"/>
                </a:cubicBezTo>
                <a:lnTo>
                  <a:pt x="56130" y="343334"/>
                </a:lnTo>
                <a:lnTo>
                  <a:pt x="80582" y="355461"/>
                </a:lnTo>
                <a:cubicBezTo>
                  <a:pt x="81974" y="356057"/>
                  <a:pt x="83365" y="356455"/>
                  <a:pt x="84956" y="356455"/>
                </a:cubicBezTo>
                <a:cubicBezTo>
                  <a:pt x="86944" y="356455"/>
                  <a:pt x="89131" y="355858"/>
                  <a:pt x="90721" y="354467"/>
                </a:cubicBezTo>
                <a:cubicBezTo>
                  <a:pt x="93902" y="352081"/>
                  <a:pt x="95294" y="348502"/>
                  <a:pt x="94697" y="344924"/>
                </a:cubicBezTo>
                <a:close/>
                <a:moveTo>
                  <a:pt x="73028" y="309139"/>
                </a:moveTo>
                <a:cubicBezTo>
                  <a:pt x="70642" y="311326"/>
                  <a:pt x="69449" y="314706"/>
                  <a:pt x="70045" y="317887"/>
                </a:cubicBezTo>
                <a:lnTo>
                  <a:pt x="72034" y="329219"/>
                </a:lnTo>
                <a:lnTo>
                  <a:pt x="60702" y="323453"/>
                </a:lnTo>
                <a:cubicBezTo>
                  <a:pt x="59310" y="322857"/>
                  <a:pt x="57919" y="322459"/>
                  <a:pt x="56328" y="322459"/>
                </a:cubicBezTo>
                <a:cubicBezTo>
                  <a:pt x="54738" y="322459"/>
                  <a:pt x="53346" y="322857"/>
                  <a:pt x="51954" y="323453"/>
                </a:cubicBezTo>
                <a:lnTo>
                  <a:pt x="40623" y="329219"/>
                </a:lnTo>
                <a:lnTo>
                  <a:pt x="42611" y="317887"/>
                </a:lnTo>
                <a:cubicBezTo>
                  <a:pt x="43207" y="314706"/>
                  <a:pt x="42014" y="311326"/>
                  <a:pt x="39628" y="309139"/>
                </a:cubicBezTo>
                <a:lnTo>
                  <a:pt x="31477" y="301585"/>
                </a:lnTo>
                <a:lnTo>
                  <a:pt x="43207" y="299994"/>
                </a:lnTo>
                <a:cubicBezTo>
                  <a:pt x="46388" y="299597"/>
                  <a:pt x="48972" y="297609"/>
                  <a:pt x="50563" y="294826"/>
                </a:cubicBezTo>
                <a:lnTo>
                  <a:pt x="56328" y="283693"/>
                </a:lnTo>
                <a:lnTo>
                  <a:pt x="62093" y="294826"/>
                </a:lnTo>
                <a:cubicBezTo>
                  <a:pt x="63485" y="297609"/>
                  <a:pt x="66268" y="299597"/>
                  <a:pt x="69449" y="299994"/>
                </a:cubicBezTo>
                <a:lnTo>
                  <a:pt x="81178" y="301585"/>
                </a:lnTo>
                <a:lnTo>
                  <a:pt x="73028" y="309139"/>
                </a:lnTo>
                <a:close/>
                <a:moveTo>
                  <a:pt x="695879" y="291843"/>
                </a:moveTo>
                <a:cubicBezTo>
                  <a:pt x="694686" y="288265"/>
                  <a:pt x="691704" y="285681"/>
                  <a:pt x="687927" y="285084"/>
                </a:cubicBezTo>
                <a:lnTo>
                  <a:pt x="660889" y="281307"/>
                </a:lnTo>
                <a:lnTo>
                  <a:pt x="648763" y="258047"/>
                </a:lnTo>
                <a:cubicBezTo>
                  <a:pt x="645383" y="251685"/>
                  <a:pt x="634846" y="251685"/>
                  <a:pt x="631467" y="258047"/>
                </a:cubicBezTo>
                <a:lnTo>
                  <a:pt x="619340" y="281307"/>
                </a:lnTo>
                <a:lnTo>
                  <a:pt x="592303" y="285084"/>
                </a:lnTo>
                <a:cubicBezTo>
                  <a:pt x="588525" y="285681"/>
                  <a:pt x="585543" y="288265"/>
                  <a:pt x="584351" y="291843"/>
                </a:cubicBezTo>
                <a:cubicBezTo>
                  <a:pt x="583157" y="295422"/>
                  <a:pt x="584351" y="299398"/>
                  <a:pt x="586934" y="301784"/>
                </a:cubicBezTo>
                <a:lnTo>
                  <a:pt x="606218" y="319676"/>
                </a:lnTo>
                <a:lnTo>
                  <a:pt x="601646" y="344924"/>
                </a:lnTo>
                <a:cubicBezTo>
                  <a:pt x="601050" y="348502"/>
                  <a:pt x="602441" y="352280"/>
                  <a:pt x="605424" y="354467"/>
                </a:cubicBezTo>
                <a:cubicBezTo>
                  <a:pt x="607213" y="355659"/>
                  <a:pt x="609201" y="356455"/>
                  <a:pt x="611189" y="356455"/>
                </a:cubicBezTo>
                <a:cubicBezTo>
                  <a:pt x="612580" y="356455"/>
                  <a:pt x="614171" y="356057"/>
                  <a:pt x="615562" y="355461"/>
                </a:cubicBezTo>
                <a:lnTo>
                  <a:pt x="640015" y="343334"/>
                </a:lnTo>
                <a:lnTo>
                  <a:pt x="664468" y="355461"/>
                </a:lnTo>
                <a:cubicBezTo>
                  <a:pt x="667848" y="357051"/>
                  <a:pt x="671625" y="356653"/>
                  <a:pt x="674607" y="354467"/>
                </a:cubicBezTo>
                <a:cubicBezTo>
                  <a:pt x="677589" y="352280"/>
                  <a:pt x="678981" y="348502"/>
                  <a:pt x="678384" y="344924"/>
                </a:cubicBezTo>
                <a:lnTo>
                  <a:pt x="673812" y="319676"/>
                </a:lnTo>
                <a:lnTo>
                  <a:pt x="693095" y="301784"/>
                </a:lnTo>
                <a:cubicBezTo>
                  <a:pt x="695879" y="299199"/>
                  <a:pt x="696873" y="295422"/>
                  <a:pt x="695879" y="291843"/>
                </a:cubicBezTo>
                <a:close/>
                <a:moveTo>
                  <a:pt x="656715" y="309139"/>
                </a:moveTo>
                <a:cubicBezTo>
                  <a:pt x="654329" y="311326"/>
                  <a:pt x="653136" y="314706"/>
                  <a:pt x="653733" y="317887"/>
                </a:cubicBezTo>
                <a:lnTo>
                  <a:pt x="655721" y="329219"/>
                </a:lnTo>
                <a:lnTo>
                  <a:pt x="644389" y="323453"/>
                </a:lnTo>
                <a:cubicBezTo>
                  <a:pt x="641605" y="322062"/>
                  <a:pt x="638425" y="322062"/>
                  <a:pt x="635642" y="323453"/>
                </a:cubicBezTo>
                <a:lnTo>
                  <a:pt x="624310" y="329219"/>
                </a:lnTo>
                <a:lnTo>
                  <a:pt x="626298" y="317887"/>
                </a:lnTo>
                <a:cubicBezTo>
                  <a:pt x="626894" y="314706"/>
                  <a:pt x="625701" y="311326"/>
                  <a:pt x="623316" y="309139"/>
                </a:cubicBezTo>
                <a:lnTo>
                  <a:pt x="615165" y="301585"/>
                </a:lnTo>
                <a:lnTo>
                  <a:pt x="626894" y="299994"/>
                </a:lnTo>
                <a:cubicBezTo>
                  <a:pt x="630075" y="299597"/>
                  <a:pt x="632660" y="297609"/>
                  <a:pt x="634250" y="294826"/>
                </a:cubicBezTo>
                <a:lnTo>
                  <a:pt x="640015" y="283693"/>
                </a:lnTo>
                <a:lnTo>
                  <a:pt x="645781" y="294826"/>
                </a:lnTo>
                <a:cubicBezTo>
                  <a:pt x="647172" y="297609"/>
                  <a:pt x="649955" y="299597"/>
                  <a:pt x="653136" y="299994"/>
                </a:cubicBezTo>
                <a:lnTo>
                  <a:pt x="664866" y="301585"/>
                </a:lnTo>
                <a:lnTo>
                  <a:pt x="656715" y="309139"/>
                </a:lnTo>
                <a:close/>
                <a:moveTo>
                  <a:pt x="518149" y="147115"/>
                </a:moveTo>
                <a:lnTo>
                  <a:pt x="513576" y="172363"/>
                </a:lnTo>
                <a:cubicBezTo>
                  <a:pt x="512980" y="175941"/>
                  <a:pt x="514371" y="179718"/>
                  <a:pt x="517353" y="181905"/>
                </a:cubicBezTo>
                <a:cubicBezTo>
                  <a:pt x="520336" y="184092"/>
                  <a:pt x="524312" y="184490"/>
                  <a:pt x="527492" y="182899"/>
                </a:cubicBezTo>
                <a:lnTo>
                  <a:pt x="551945" y="170772"/>
                </a:lnTo>
                <a:lnTo>
                  <a:pt x="576398" y="182899"/>
                </a:lnTo>
                <a:cubicBezTo>
                  <a:pt x="577790" y="183496"/>
                  <a:pt x="579181" y="183893"/>
                  <a:pt x="580772" y="183893"/>
                </a:cubicBezTo>
                <a:cubicBezTo>
                  <a:pt x="582760" y="183893"/>
                  <a:pt x="584947" y="183297"/>
                  <a:pt x="586537" y="181905"/>
                </a:cubicBezTo>
                <a:cubicBezTo>
                  <a:pt x="589519" y="179718"/>
                  <a:pt x="590911" y="175941"/>
                  <a:pt x="590314" y="172363"/>
                </a:cubicBezTo>
                <a:lnTo>
                  <a:pt x="585742" y="147115"/>
                </a:lnTo>
                <a:lnTo>
                  <a:pt x="605026" y="129222"/>
                </a:lnTo>
                <a:cubicBezTo>
                  <a:pt x="607809" y="126638"/>
                  <a:pt x="608803" y="122861"/>
                  <a:pt x="607610" y="119282"/>
                </a:cubicBezTo>
                <a:cubicBezTo>
                  <a:pt x="606417" y="115704"/>
                  <a:pt x="603436" y="113119"/>
                  <a:pt x="599658" y="112523"/>
                </a:cubicBezTo>
                <a:lnTo>
                  <a:pt x="572621" y="108745"/>
                </a:lnTo>
                <a:lnTo>
                  <a:pt x="560494" y="85485"/>
                </a:lnTo>
                <a:cubicBezTo>
                  <a:pt x="557114" y="79124"/>
                  <a:pt x="546577" y="79124"/>
                  <a:pt x="543198" y="85485"/>
                </a:cubicBezTo>
                <a:lnTo>
                  <a:pt x="531071" y="108745"/>
                </a:lnTo>
                <a:lnTo>
                  <a:pt x="504034" y="112523"/>
                </a:lnTo>
                <a:cubicBezTo>
                  <a:pt x="500256" y="113119"/>
                  <a:pt x="497275" y="115704"/>
                  <a:pt x="496082" y="119282"/>
                </a:cubicBezTo>
                <a:cubicBezTo>
                  <a:pt x="494889" y="122861"/>
                  <a:pt x="496082" y="126837"/>
                  <a:pt x="498666" y="129222"/>
                </a:cubicBezTo>
                <a:lnTo>
                  <a:pt x="518149" y="147115"/>
                </a:lnTo>
                <a:close/>
                <a:moveTo>
                  <a:pt x="538824" y="127433"/>
                </a:moveTo>
                <a:cubicBezTo>
                  <a:pt x="542005" y="127035"/>
                  <a:pt x="544590" y="125047"/>
                  <a:pt x="546180" y="122264"/>
                </a:cubicBezTo>
                <a:lnTo>
                  <a:pt x="551945" y="111131"/>
                </a:lnTo>
                <a:lnTo>
                  <a:pt x="557710" y="122264"/>
                </a:lnTo>
                <a:cubicBezTo>
                  <a:pt x="559102" y="125047"/>
                  <a:pt x="561886" y="127035"/>
                  <a:pt x="565067" y="127433"/>
                </a:cubicBezTo>
                <a:lnTo>
                  <a:pt x="576796" y="129023"/>
                </a:lnTo>
                <a:lnTo>
                  <a:pt x="568645" y="136578"/>
                </a:lnTo>
                <a:cubicBezTo>
                  <a:pt x="566259" y="138765"/>
                  <a:pt x="565067" y="142144"/>
                  <a:pt x="565663" y="145325"/>
                </a:cubicBezTo>
                <a:lnTo>
                  <a:pt x="567651" y="156657"/>
                </a:lnTo>
                <a:lnTo>
                  <a:pt x="556319" y="150892"/>
                </a:lnTo>
                <a:cubicBezTo>
                  <a:pt x="554927" y="150295"/>
                  <a:pt x="553536" y="149898"/>
                  <a:pt x="551945" y="149898"/>
                </a:cubicBezTo>
                <a:cubicBezTo>
                  <a:pt x="550355" y="149898"/>
                  <a:pt x="548963" y="150295"/>
                  <a:pt x="547572" y="150892"/>
                </a:cubicBezTo>
                <a:lnTo>
                  <a:pt x="536240" y="156657"/>
                </a:lnTo>
                <a:lnTo>
                  <a:pt x="538228" y="145325"/>
                </a:lnTo>
                <a:cubicBezTo>
                  <a:pt x="538824" y="142144"/>
                  <a:pt x="537632" y="138765"/>
                  <a:pt x="535246" y="136578"/>
                </a:cubicBezTo>
                <a:lnTo>
                  <a:pt x="527095" y="129023"/>
                </a:lnTo>
                <a:lnTo>
                  <a:pt x="538824" y="127433"/>
                </a:lnTo>
                <a:close/>
                <a:moveTo>
                  <a:pt x="189129" y="505756"/>
                </a:moveTo>
                <a:lnTo>
                  <a:pt x="162092" y="501979"/>
                </a:lnTo>
                <a:lnTo>
                  <a:pt x="149965" y="478719"/>
                </a:lnTo>
                <a:cubicBezTo>
                  <a:pt x="146585" y="472357"/>
                  <a:pt x="136048" y="472357"/>
                  <a:pt x="132669" y="478719"/>
                </a:cubicBezTo>
                <a:lnTo>
                  <a:pt x="120542" y="501979"/>
                </a:lnTo>
                <a:lnTo>
                  <a:pt x="93505" y="505756"/>
                </a:lnTo>
                <a:cubicBezTo>
                  <a:pt x="89727" y="506352"/>
                  <a:pt x="86745" y="508937"/>
                  <a:pt x="85552" y="512515"/>
                </a:cubicBezTo>
                <a:cubicBezTo>
                  <a:pt x="84359" y="516094"/>
                  <a:pt x="85552" y="520070"/>
                  <a:pt x="88137" y="522455"/>
                </a:cubicBezTo>
                <a:lnTo>
                  <a:pt x="107421" y="540348"/>
                </a:lnTo>
                <a:lnTo>
                  <a:pt x="102848" y="565596"/>
                </a:lnTo>
                <a:cubicBezTo>
                  <a:pt x="102252" y="569174"/>
                  <a:pt x="103643" y="572952"/>
                  <a:pt x="106625" y="575138"/>
                </a:cubicBezTo>
                <a:cubicBezTo>
                  <a:pt x="109608" y="577325"/>
                  <a:pt x="113583" y="577723"/>
                  <a:pt x="116764" y="576132"/>
                </a:cubicBezTo>
                <a:lnTo>
                  <a:pt x="141217" y="564005"/>
                </a:lnTo>
                <a:lnTo>
                  <a:pt x="165670" y="576132"/>
                </a:lnTo>
                <a:cubicBezTo>
                  <a:pt x="167062" y="576729"/>
                  <a:pt x="168453" y="577126"/>
                  <a:pt x="170044" y="577126"/>
                </a:cubicBezTo>
                <a:cubicBezTo>
                  <a:pt x="172032" y="577126"/>
                  <a:pt x="174219" y="576530"/>
                  <a:pt x="175809" y="575138"/>
                </a:cubicBezTo>
                <a:cubicBezTo>
                  <a:pt x="178791" y="572952"/>
                  <a:pt x="180183" y="569174"/>
                  <a:pt x="179586" y="565596"/>
                </a:cubicBezTo>
                <a:lnTo>
                  <a:pt x="175014" y="540348"/>
                </a:lnTo>
                <a:lnTo>
                  <a:pt x="194298" y="522455"/>
                </a:lnTo>
                <a:cubicBezTo>
                  <a:pt x="197081" y="519871"/>
                  <a:pt x="198075" y="516094"/>
                  <a:pt x="196882" y="512515"/>
                </a:cubicBezTo>
                <a:cubicBezTo>
                  <a:pt x="195689" y="508937"/>
                  <a:pt x="192906" y="506352"/>
                  <a:pt x="189129" y="505756"/>
                </a:cubicBezTo>
                <a:close/>
                <a:moveTo>
                  <a:pt x="157917" y="529811"/>
                </a:moveTo>
                <a:cubicBezTo>
                  <a:pt x="155531" y="531998"/>
                  <a:pt x="154338" y="535378"/>
                  <a:pt x="154935" y="538559"/>
                </a:cubicBezTo>
                <a:lnTo>
                  <a:pt x="156923" y="549890"/>
                </a:lnTo>
                <a:lnTo>
                  <a:pt x="145591" y="544125"/>
                </a:lnTo>
                <a:cubicBezTo>
                  <a:pt x="144199" y="543529"/>
                  <a:pt x="142808" y="543131"/>
                  <a:pt x="141217" y="543131"/>
                </a:cubicBezTo>
                <a:cubicBezTo>
                  <a:pt x="139627" y="543131"/>
                  <a:pt x="138235" y="543529"/>
                  <a:pt x="136844" y="544125"/>
                </a:cubicBezTo>
                <a:lnTo>
                  <a:pt x="125512" y="549890"/>
                </a:lnTo>
                <a:lnTo>
                  <a:pt x="127500" y="538559"/>
                </a:lnTo>
                <a:cubicBezTo>
                  <a:pt x="128096" y="535378"/>
                  <a:pt x="126904" y="531998"/>
                  <a:pt x="124518" y="529811"/>
                </a:cubicBezTo>
                <a:lnTo>
                  <a:pt x="116367" y="522257"/>
                </a:lnTo>
                <a:lnTo>
                  <a:pt x="128096" y="520666"/>
                </a:lnTo>
                <a:cubicBezTo>
                  <a:pt x="131277" y="520269"/>
                  <a:pt x="133862" y="518281"/>
                  <a:pt x="135452" y="515497"/>
                </a:cubicBezTo>
                <a:lnTo>
                  <a:pt x="141217" y="504364"/>
                </a:lnTo>
                <a:lnTo>
                  <a:pt x="146983" y="515497"/>
                </a:lnTo>
                <a:cubicBezTo>
                  <a:pt x="148374" y="518281"/>
                  <a:pt x="151158" y="520269"/>
                  <a:pt x="154338" y="520666"/>
                </a:cubicBezTo>
                <a:lnTo>
                  <a:pt x="166266" y="522257"/>
                </a:lnTo>
                <a:lnTo>
                  <a:pt x="157917" y="529811"/>
                </a:lnTo>
                <a:close/>
                <a:moveTo>
                  <a:pt x="599658" y="505756"/>
                </a:moveTo>
                <a:lnTo>
                  <a:pt x="572621" y="501979"/>
                </a:lnTo>
                <a:lnTo>
                  <a:pt x="560494" y="478719"/>
                </a:lnTo>
                <a:cubicBezTo>
                  <a:pt x="557114" y="472357"/>
                  <a:pt x="546577" y="472357"/>
                  <a:pt x="543198" y="478719"/>
                </a:cubicBezTo>
                <a:lnTo>
                  <a:pt x="531071" y="501979"/>
                </a:lnTo>
                <a:lnTo>
                  <a:pt x="504034" y="505756"/>
                </a:lnTo>
                <a:cubicBezTo>
                  <a:pt x="500256" y="506352"/>
                  <a:pt x="497275" y="508937"/>
                  <a:pt x="496082" y="512515"/>
                </a:cubicBezTo>
                <a:cubicBezTo>
                  <a:pt x="494889" y="516094"/>
                  <a:pt x="496082" y="520070"/>
                  <a:pt x="498666" y="522455"/>
                </a:cubicBezTo>
                <a:lnTo>
                  <a:pt x="517950" y="540348"/>
                </a:lnTo>
                <a:lnTo>
                  <a:pt x="513378" y="565596"/>
                </a:lnTo>
                <a:cubicBezTo>
                  <a:pt x="512781" y="569174"/>
                  <a:pt x="514172" y="572952"/>
                  <a:pt x="517155" y="575138"/>
                </a:cubicBezTo>
                <a:cubicBezTo>
                  <a:pt x="520137" y="577325"/>
                  <a:pt x="524113" y="577723"/>
                  <a:pt x="527293" y="576132"/>
                </a:cubicBezTo>
                <a:lnTo>
                  <a:pt x="551746" y="564005"/>
                </a:lnTo>
                <a:lnTo>
                  <a:pt x="576200" y="576132"/>
                </a:lnTo>
                <a:cubicBezTo>
                  <a:pt x="577591" y="576729"/>
                  <a:pt x="578982" y="577126"/>
                  <a:pt x="580573" y="577126"/>
                </a:cubicBezTo>
                <a:cubicBezTo>
                  <a:pt x="582561" y="577126"/>
                  <a:pt x="584748" y="576530"/>
                  <a:pt x="586338" y="575138"/>
                </a:cubicBezTo>
                <a:cubicBezTo>
                  <a:pt x="589321" y="572952"/>
                  <a:pt x="590712" y="569174"/>
                  <a:pt x="590115" y="565596"/>
                </a:cubicBezTo>
                <a:lnTo>
                  <a:pt x="585543" y="540348"/>
                </a:lnTo>
                <a:lnTo>
                  <a:pt x="604827" y="522455"/>
                </a:lnTo>
                <a:cubicBezTo>
                  <a:pt x="607610" y="519871"/>
                  <a:pt x="608604" y="516094"/>
                  <a:pt x="607411" y="512515"/>
                </a:cubicBezTo>
                <a:cubicBezTo>
                  <a:pt x="606218" y="508937"/>
                  <a:pt x="603436" y="506352"/>
                  <a:pt x="599658" y="505756"/>
                </a:cubicBezTo>
                <a:close/>
                <a:moveTo>
                  <a:pt x="568645" y="529811"/>
                </a:moveTo>
                <a:cubicBezTo>
                  <a:pt x="566259" y="531998"/>
                  <a:pt x="565067" y="535378"/>
                  <a:pt x="565663" y="538559"/>
                </a:cubicBezTo>
                <a:lnTo>
                  <a:pt x="567651" y="549890"/>
                </a:lnTo>
                <a:lnTo>
                  <a:pt x="556319" y="544125"/>
                </a:lnTo>
                <a:cubicBezTo>
                  <a:pt x="554927" y="543529"/>
                  <a:pt x="553536" y="543131"/>
                  <a:pt x="551945" y="543131"/>
                </a:cubicBezTo>
                <a:cubicBezTo>
                  <a:pt x="550355" y="543131"/>
                  <a:pt x="548963" y="543529"/>
                  <a:pt x="547572" y="544125"/>
                </a:cubicBezTo>
                <a:lnTo>
                  <a:pt x="536240" y="549890"/>
                </a:lnTo>
                <a:lnTo>
                  <a:pt x="538228" y="538559"/>
                </a:lnTo>
                <a:cubicBezTo>
                  <a:pt x="538824" y="535378"/>
                  <a:pt x="537632" y="531998"/>
                  <a:pt x="535246" y="529811"/>
                </a:cubicBezTo>
                <a:lnTo>
                  <a:pt x="527095" y="522257"/>
                </a:lnTo>
                <a:lnTo>
                  <a:pt x="538824" y="520666"/>
                </a:lnTo>
                <a:cubicBezTo>
                  <a:pt x="542005" y="520269"/>
                  <a:pt x="544590" y="518281"/>
                  <a:pt x="546180" y="515497"/>
                </a:cubicBezTo>
                <a:lnTo>
                  <a:pt x="551945" y="504364"/>
                </a:lnTo>
                <a:lnTo>
                  <a:pt x="557710" y="515497"/>
                </a:lnTo>
                <a:cubicBezTo>
                  <a:pt x="559102" y="518281"/>
                  <a:pt x="561886" y="520269"/>
                  <a:pt x="565067" y="520666"/>
                </a:cubicBezTo>
                <a:lnTo>
                  <a:pt x="576796" y="522257"/>
                </a:lnTo>
                <a:lnTo>
                  <a:pt x="568645" y="529811"/>
                </a:lnTo>
                <a:close/>
                <a:moveTo>
                  <a:pt x="285946" y="276337"/>
                </a:moveTo>
                <a:cubicBezTo>
                  <a:pt x="288531" y="278524"/>
                  <a:pt x="289724" y="281307"/>
                  <a:pt x="289724" y="284488"/>
                </a:cubicBezTo>
                <a:cubicBezTo>
                  <a:pt x="289724" y="286277"/>
                  <a:pt x="289326" y="288066"/>
                  <a:pt x="288531" y="289855"/>
                </a:cubicBezTo>
                <a:lnTo>
                  <a:pt x="237239" y="403969"/>
                </a:lnTo>
                <a:cubicBezTo>
                  <a:pt x="236046" y="406553"/>
                  <a:pt x="234257" y="408342"/>
                  <a:pt x="232071" y="409734"/>
                </a:cubicBezTo>
                <a:cubicBezTo>
                  <a:pt x="229884" y="411126"/>
                  <a:pt x="227498" y="411722"/>
                  <a:pt x="225112" y="411722"/>
                </a:cubicBezTo>
                <a:cubicBezTo>
                  <a:pt x="222727" y="411523"/>
                  <a:pt x="220540" y="410927"/>
                  <a:pt x="218552" y="409734"/>
                </a:cubicBezTo>
                <a:cubicBezTo>
                  <a:pt x="216564" y="408541"/>
                  <a:pt x="214973" y="406752"/>
                  <a:pt x="213980" y="404366"/>
                </a:cubicBezTo>
                <a:lnTo>
                  <a:pt x="162688" y="289855"/>
                </a:lnTo>
                <a:cubicBezTo>
                  <a:pt x="161893" y="288464"/>
                  <a:pt x="161694" y="286873"/>
                  <a:pt x="161694" y="284885"/>
                </a:cubicBezTo>
                <a:cubicBezTo>
                  <a:pt x="161694" y="281307"/>
                  <a:pt x="163086" y="278524"/>
                  <a:pt x="165869" y="276337"/>
                </a:cubicBezTo>
                <a:cubicBezTo>
                  <a:pt x="168652" y="274150"/>
                  <a:pt x="171435" y="273156"/>
                  <a:pt x="174417" y="273156"/>
                </a:cubicBezTo>
                <a:cubicBezTo>
                  <a:pt x="176803" y="273156"/>
                  <a:pt x="178990" y="273752"/>
                  <a:pt x="180978" y="275144"/>
                </a:cubicBezTo>
                <a:cubicBezTo>
                  <a:pt x="182966" y="276536"/>
                  <a:pt x="184556" y="278325"/>
                  <a:pt x="185749" y="280909"/>
                </a:cubicBezTo>
                <a:lnTo>
                  <a:pt x="227498" y="374148"/>
                </a:lnTo>
                <a:lnTo>
                  <a:pt x="265668" y="280909"/>
                </a:lnTo>
                <a:cubicBezTo>
                  <a:pt x="266861" y="278524"/>
                  <a:pt x="268452" y="276734"/>
                  <a:pt x="270440" y="275343"/>
                </a:cubicBezTo>
                <a:cubicBezTo>
                  <a:pt x="272428" y="273951"/>
                  <a:pt x="274813" y="273355"/>
                  <a:pt x="277000" y="273355"/>
                </a:cubicBezTo>
                <a:cubicBezTo>
                  <a:pt x="280380" y="272957"/>
                  <a:pt x="283362" y="274150"/>
                  <a:pt x="285946" y="276337"/>
                </a:cubicBezTo>
                <a:close/>
                <a:moveTo>
                  <a:pt x="367456" y="280512"/>
                </a:moveTo>
                <a:cubicBezTo>
                  <a:pt x="366461" y="277927"/>
                  <a:pt x="364871" y="276138"/>
                  <a:pt x="362883" y="274746"/>
                </a:cubicBezTo>
                <a:cubicBezTo>
                  <a:pt x="360895" y="273355"/>
                  <a:pt x="358509" y="272758"/>
                  <a:pt x="355925" y="272758"/>
                </a:cubicBezTo>
                <a:cubicBezTo>
                  <a:pt x="353142" y="272560"/>
                  <a:pt x="350756" y="273156"/>
                  <a:pt x="348370" y="274548"/>
                </a:cubicBezTo>
                <a:cubicBezTo>
                  <a:pt x="346184" y="275939"/>
                  <a:pt x="344593" y="278126"/>
                  <a:pt x="343400" y="280710"/>
                </a:cubicBezTo>
                <a:lnTo>
                  <a:pt x="291712" y="398601"/>
                </a:lnTo>
                <a:cubicBezTo>
                  <a:pt x="291314" y="399993"/>
                  <a:pt x="291115" y="401185"/>
                  <a:pt x="291115" y="402378"/>
                </a:cubicBezTo>
                <a:cubicBezTo>
                  <a:pt x="291115" y="405559"/>
                  <a:pt x="292109" y="408144"/>
                  <a:pt x="293898" y="409933"/>
                </a:cubicBezTo>
                <a:cubicBezTo>
                  <a:pt x="295687" y="411722"/>
                  <a:pt x="298471" y="412716"/>
                  <a:pt x="302049" y="412716"/>
                </a:cubicBezTo>
                <a:cubicBezTo>
                  <a:pt x="304435" y="412716"/>
                  <a:pt x="306622" y="411921"/>
                  <a:pt x="308610" y="410728"/>
                </a:cubicBezTo>
                <a:cubicBezTo>
                  <a:pt x="310598" y="409336"/>
                  <a:pt x="312189" y="407348"/>
                  <a:pt x="312983" y="404963"/>
                </a:cubicBezTo>
                <a:lnTo>
                  <a:pt x="323719" y="380907"/>
                </a:lnTo>
                <a:lnTo>
                  <a:pt x="385547" y="380907"/>
                </a:lnTo>
                <a:lnTo>
                  <a:pt x="396282" y="404764"/>
                </a:lnTo>
                <a:cubicBezTo>
                  <a:pt x="397475" y="407348"/>
                  <a:pt x="398867" y="409336"/>
                  <a:pt x="400855" y="410728"/>
                </a:cubicBezTo>
                <a:cubicBezTo>
                  <a:pt x="402843" y="412120"/>
                  <a:pt x="405029" y="412915"/>
                  <a:pt x="407614" y="412915"/>
                </a:cubicBezTo>
                <a:cubicBezTo>
                  <a:pt x="410596" y="412915"/>
                  <a:pt x="413379" y="411921"/>
                  <a:pt x="415765" y="409734"/>
                </a:cubicBezTo>
                <a:cubicBezTo>
                  <a:pt x="418151" y="407547"/>
                  <a:pt x="419343" y="404764"/>
                  <a:pt x="419343" y="401384"/>
                </a:cubicBezTo>
                <a:cubicBezTo>
                  <a:pt x="419343" y="399993"/>
                  <a:pt x="418946" y="398402"/>
                  <a:pt x="418350" y="396613"/>
                </a:cubicBezTo>
                <a:lnTo>
                  <a:pt x="367456" y="280512"/>
                </a:lnTo>
                <a:close/>
                <a:moveTo>
                  <a:pt x="334056" y="357846"/>
                </a:moveTo>
                <a:lnTo>
                  <a:pt x="354533" y="311724"/>
                </a:lnTo>
                <a:lnTo>
                  <a:pt x="375408" y="357846"/>
                </a:lnTo>
                <a:lnTo>
                  <a:pt x="334056" y="357846"/>
                </a:lnTo>
                <a:close/>
                <a:moveTo>
                  <a:pt x="522125" y="296018"/>
                </a:moveTo>
                <a:lnTo>
                  <a:pt x="489521" y="296018"/>
                </a:lnTo>
                <a:lnTo>
                  <a:pt x="489521" y="399396"/>
                </a:lnTo>
                <a:cubicBezTo>
                  <a:pt x="489521" y="402776"/>
                  <a:pt x="488129" y="405758"/>
                  <a:pt x="485545" y="407945"/>
                </a:cubicBezTo>
                <a:cubicBezTo>
                  <a:pt x="482961" y="410330"/>
                  <a:pt x="479581" y="411324"/>
                  <a:pt x="475803" y="411324"/>
                </a:cubicBezTo>
                <a:cubicBezTo>
                  <a:pt x="472026" y="411324"/>
                  <a:pt x="468845" y="410132"/>
                  <a:pt x="466261" y="407945"/>
                </a:cubicBezTo>
                <a:cubicBezTo>
                  <a:pt x="463677" y="405559"/>
                  <a:pt x="462484" y="402776"/>
                  <a:pt x="462484" y="399396"/>
                </a:cubicBezTo>
                <a:lnTo>
                  <a:pt x="462484" y="296018"/>
                </a:lnTo>
                <a:lnTo>
                  <a:pt x="429880" y="296018"/>
                </a:lnTo>
                <a:cubicBezTo>
                  <a:pt x="426103" y="296018"/>
                  <a:pt x="423121" y="295024"/>
                  <a:pt x="420735" y="292837"/>
                </a:cubicBezTo>
                <a:cubicBezTo>
                  <a:pt x="418350" y="290651"/>
                  <a:pt x="417157" y="288066"/>
                  <a:pt x="417157" y="284488"/>
                </a:cubicBezTo>
                <a:cubicBezTo>
                  <a:pt x="417157" y="281108"/>
                  <a:pt x="418350" y="278524"/>
                  <a:pt x="420735" y="276337"/>
                </a:cubicBezTo>
                <a:cubicBezTo>
                  <a:pt x="423121" y="274150"/>
                  <a:pt x="426103" y="273156"/>
                  <a:pt x="429681" y="273156"/>
                </a:cubicBezTo>
                <a:lnTo>
                  <a:pt x="521727" y="273156"/>
                </a:lnTo>
                <a:cubicBezTo>
                  <a:pt x="525504" y="273156"/>
                  <a:pt x="528486" y="274150"/>
                  <a:pt x="530872" y="276337"/>
                </a:cubicBezTo>
                <a:cubicBezTo>
                  <a:pt x="533258" y="278524"/>
                  <a:pt x="534451" y="281108"/>
                  <a:pt x="534451" y="284687"/>
                </a:cubicBezTo>
                <a:cubicBezTo>
                  <a:pt x="534451" y="288066"/>
                  <a:pt x="533258" y="290849"/>
                  <a:pt x="530872" y="292837"/>
                </a:cubicBezTo>
                <a:cubicBezTo>
                  <a:pt x="528884" y="295024"/>
                  <a:pt x="525902" y="296018"/>
                  <a:pt x="522125" y="296018"/>
                </a:cubicBezTo>
                <a:close/>
              </a:path>
            </a:pathLst>
          </a:custGeom>
          <a:solidFill>
            <a:schemeClr val="tx2">
              <a:lumMod val="50000"/>
            </a:schemeClr>
          </a:solidFill>
          <a:ln w="1987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A3B3C"/>
              </a:solidFill>
              <a:effectLst/>
              <a:uLnTx/>
              <a:uFillTx/>
              <a:latin typeface="Mulish"/>
              <a:ea typeface="+mn-ea"/>
              <a:cs typeface="+mn-cs"/>
            </a:endParaRPr>
          </a:p>
        </p:txBody>
      </p:sp>
      <p:sp>
        <p:nvSpPr>
          <p:cNvPr id="18" name="Freeform: Shape 17">
            <a:extLst>
              <a:ext uri="{FF2B5EF4-FFF2-40B4-BE49-F238E27FC236}">
                <a16:creationId xmlns:a16="http://schemas.microsoft.com/office/drawing/2014/main" id="{FC62DE26-A68D-4B41-BAA7-7860188EC405}"/>
              </a:ext>
            </a:extLst>
          </p:cNvPr>
          <p:cNvSpPr/>
          <p:nvPr/>
        </p:nvSpPr>
        <p:spPr>
          <a:xfrm>
            <a:off x="2254462" y="1384453"/>
            <a:ext cx="536239" cy="661030"/>
          </a:xfrm>
          <a:custGeom>
            <a:avLst/>
            <a:gdLst>
              <a:gd name="connsiteX0" fmla="*/ 529016 w 557049"/>
              <a:gd name="connsiteY0" fmla="*/ 148109 h 657443"/>
              <a:gd name="connsiteX1" fmla="*/ 374943 w 557049"/>
              <a:gd name="connsiteY1" fmla="*/ 148109 h 657443"/>
              <a:gd name="connsiteX2" fmla="*/ 365003 w 557049"/>
              <a:gd name="connsiteY2" fmla="*/ 158049 h 657443"/>
              <a:gd name="connsiteX3" fmla="*/ 374943 w 557049"/>
              <a:gd name="connsiteY3" fmla="*/ 167989 h 657443"/>
              <a:gd name="connsiteX4" fmla="*/ 529016 w 557049"/>
              <a:gd name="connsiteY4" fmla="*/ 167989 h 657443"/>
              <a:gd name="connsiteX5" fmla="*/ 537366 w 557049"/>
              <a:gd name="connsiteY5" fmla="*/ 176339 h 657443"/>
              <a:gd name="connsiteX6" fmla="*/ 537366 w 557049"/>
              <a:gd name="connsiteY6" fmla="*/ 458640 h 657443"/>
              <a:gd name="connsiteX7" fmla="*/ 19880 w 557049"/>
              <a:gd name="connsiteY7" fmla="*/ 458640 h 657443"/>
              <a:gd name="connsiteX8" fmla="*/ 19880 w 557049"/>
              <a:gd name="connsiteY8" fmla="*/ 186478 h 657443"/>
              <a:gd name="connsiteX9" fmla="*/ 38568 w 557049"/>
              <a:gd name="connsiteY9" fmla="*/ 167790 h 657443"/>
              <a:gd name="connsiteX10" fmla="*/ 48508 w 557049"/>
              <a:gd name="connsiteY10" fmla="*/ 157850 h 657443"/>
              <a:gd name="connsiteX11" fmla="*/ 38568 w 557049"/>
              <a:gd name="connsiteY11" fmla="*/ 147910 h 657443"/>
              <a:gd name="connsiteX12" fmla="*/ 0 w 557049"/>
              <a:gd name="connsiteY12" fmla="*/ 186478 h 657443"/>
              <a:gd name="connsiteX13" fmla="*/ 0 w 557049"/>
              <a:gd name="connsiteY13" fmla="*/ 506352 h 657443"/>
              <a:gd name="connsiteX14" fmla="*/ 43538 w 557049"/>
              <a:gd name="connsiteY14" fmla="*/ 549890 h 657443"/>
              <a:gd name="connsiteX15" fmla="*/ 195225 w 557049"/>
              <a:gd name="connsiteY15" fmla="*/ 549890 h 657443"/>
              <a:gd name="connsiteX16" fmla="*/ 180712 w 557049"/>
              <a:gd name="connsiteY16" fmla="*/ 637563 h 657443"/>
              <a:gd name="connsiteX17" fmla="*/ 135385 w 557049"/>
              <a:gd name="connsiteY17" fmla="*/ 637563 h 657443"/>
              <a:gd name="connsiteX18" fmla="*/ 125445 w 557049"/>
              <a:gd name="connsiteY18" fmla="*/ 647503 h 657443"/>
              <a:gd name="connsiteX19" fmla="*/ 135385 w 557049"/>
              <a:gd name="connsiteY19" fmla="*/ 657443 h 657443"/>
              <a:gd name="connsiteX20" fmla="*/ 189062 w 557049"/>
              <a:gd name="connsiteY20" fmla="*/ 657443 h 657443"/>
              <a:gd name="connsiteX21" fmla="*/ 368184 w 557049"/>
              <a:gd name="connsiteY21" fmla="*/ 657443 h 657443"/>
              <a:gd name="connsiteX22" fmla="*/ 421861 w 557049"/>
              <a:gd name="connsiteY22" fmla="*/ 657443 h 657443"/>
              <a:gd name="connsiteX23" fmla="*/ 431801 w 557049"/>
              <a:gd name="connsiteY23" fmla="*/ 647503 h 657443"/>
              <a:gd name="connsiteX24" fmla="*/ 421861 w 557049"/>
              <a:gd name="connsiteY24" fmla="*/ 637563 h 657443"/>
              <a:gd name="connsiteX25" fmla="*/ 376534 w 557049"/>
              <a:gd name="connsiteY25" fmla="*/ 637563 h 657443"/>
              <a:gd name="connsiteX26" fmla="*/ 362021 w 557049"/>
              <a:gd name="connsiteY26" fmla="*/ 549890 h 657443"/>
              <a:gd name="connsiteX27" fmla="*/ 518678 w 557049"/>
              <a:gd name="connsiteY27" fmla="*/ 549890 h 657443"/>
              <a:gd name="connsiteX28" fmla="*/ 557047 w 557049"/>
              <a:gd name="connsiteY28" fmla="*/ 511323 h 657443"/>
              <a:gd name="connsiteX29" fmla="*/ 557047 w 557049"/>
              <a:gd name="connsiteY29" fmla="*/ 175941 h 657443"/>
              <a:gd name="connsiteX30" fmla="*/ 529016 w 557049"/>
              <a:gd name="connsiteY30" fmla="*/ 148109 h 657443"/>
              <a:gd name="connsiteX31" fmla="*/ 200792 w 557049"/>
              <a:gd name="connsiteY31" fmla="*/ 637563 h 657443"/>
              <a:gd name="connsiteX32" fmla="*/ 215304 w 557049"/>
              <a:gd name="connsiteY32" fmla="*/ 549890 h 657443"/>
              <a:gd name="connsiteX33" fmla="*/ 341743 w 557049"/>
              <a:gd name="connsiteY33" fmla="*/ 549890 h 657443"/>
              <a:gd name="connsiteX34" fmla="*/ 356256 w 557049"/>
              <a:gd name="connsiteY34" fmla="*/ 637563 h 657443"/>
              <a:gd name="connsiteX35" fmla="*/ 200792 w 557049"/>
              <a:gd name="connsiteY35" fmla="*/ 637563 h 657443"/>
              <a:gd name="connsiteX36" fmla="*/ 537366 w 557049"/>
              <a:gd name="connsiteY36" fmla="*/ 511522 h 657443"/>
              <a:gd name="connsiteX37" fmla="*/ 518877 w 557049"/>
              <a:gd name="connsiteY37" fmla="*/ 530209 h 657443"/>
              <a:gd name="connsiteX38" fmla="*/ 350292 w 557049"/>
              <a:gd name="connsiteY38" fmla="*/ 530209 h 657443"/>
              <a:gd name="connsiteX39" fmla="*/ 206955 w 557049"/>
              <a:gd name="connsiteY39" fmla="*/ 530209 h 657443"/>
              <a:gd name="connsiteX40" fmla="*/ 43538 w 557049"/>
              <a:gd name="connsiteY40" fmla="*/ 530209 h 657443"/>
              <a:gd name="connsiteX41" fmla="*/ 19880 w 557049"/>
              <a:gd name="connsiteY41" fmla="*/ 506551 h 657443"/>
              <a:gd name="connsiteX42" fmla="*/ 19880 w 557049"/>
              <a:gd name="connsiteY42" fmla="*/ 478520 h 657443"/>
              <a:gd name="connsiteX43" fmla="*/ 537366 w 557049"/>
              <a:gd name="connsiteY43" fmla="*/ 478520 h 657443"/>
              <a:gd name="connsiteX44" fmla="*/ 537366 w 557049"/>
              <a:gd name="connsiteY44" fmla="*/ 511522 h 657443"/>
              <a:gd name="connsiteX45" fmla="*/ 68985 w 557049"/>
              <a:gd name="connsiteY45" fmla="*/ 386077 h 657443"/>
              <a:gd name="connsiteX46" fmla="*/ 342737 w 557049"/>
              <a:gd name="connsiteY46" fmla="*/ 386077 h 657443"/>
              <a:gd name="connsiteX47" fmla="*/ 352678 w 557049"/>
              <a:gd name="connsiteY47" fmla="*/ 376136 h 657443"/>
              <a:gd name="connsiteX48" fmla="*/ 352678 w 557049"/>
              <a:gd name="connsiteY48" fmla="*/ 9940 h 657443"/>
              <a:gd name="connsiteX49" fmla="*/ 342737 w 557049"/>
              <a:gd name="connsiteY49" fmla="*/ 0 h 657443"/>
              <a:gd name="connsiteX50" fmla="*/ 68985 w 557049"/>
              <a:gd name="connsiteY50" fmla="*/ 0 h 657443"/>
              <a:gd name="connsiteX51" fmla="*/ 59045 w 557049"/>
              <a:gd name="connsiteY51" fmla="*/ 9940 h 657443"/>
              <a:gd name="connsiteX52" fmla="*/ 59045 w 557049"/>
              <a:gd name="connsiteY52" fmla="*/ 376136 h 657443"/>
              <a:gd name="connsiteX53" fmla="*/ 68985 w 557049"/>
              <a:gd name="connsiteY53" fmla="*/ 386077 h 657443"/>
              <a:gd name="connsiteX54" fmla="*/ 78925 w 557049"/>
              <a:gd name="connsiteY54" fmla="*/ 19880 h 657443"/>
              <a:gd name="connsiteX55" fmla="*/ 332797 w 557049"/>
              <a:gd name="connsiteY55" fmla="*/ 19880 h 657443"/>
              <a:gd name="connsiteX56" fmla="*/ 332797 w 557049"/>
              <a:gd name="connsiteY56" fmla="*/ 366196 h 657443"/>
              <a:gd name="connsiteX57" fmla="*/ 78925 w 557049"/>
              <a:gd name="connsiteY57" fmla="*/ 366196 h 657443"/>
              <a:gd name="connsiteX58" fmla="*/ 78925 w 557049"/>
              <a:gd name="connsiteY58" fmla="*/ 19880 h 657443"/>
              <a:gd name="connsiteX59" fmla="*/ 309139 w 557049"/>
              <a:gd name="connsiteY59" fmla="*/ 61629 h 657443"/>
              <a:gd name="connsiteX60" fmla="*/ 299199 w 557049"/>
              <a:gd name="connsiteY60" fmla="*/ 71569 h 657443"/>
              <a:gd name="connsiteX61" fmla="*/ 205762 w 557049"/>
              <a:gd name="connsiteY61" fmla="*/ 71569 h 657443"/>
              <a:gd name="connsiteX62" fmla="*/ 195822 w 557049"/>
              <a:gd name="connsiteY62" fmla="*/ 61629 h 657443"/>
              <a:gd name="connsiteX63" fmla="*/ 205762 w 557049"/>
              <a:gd name="connsiteY63" fmla="*/ 51689 h 657443"/>
              <a:gd name="connsiteX64" fmla="*/ 299199 w 557049"/>
              <a:gd name="connsiteY64" fmla="*/ 51689 h 657443"/>
              <a:gd name="connsiteX65" fmla="*/ 309139 w 557049"/>
              <a:gd name="connsiteY65" fmla="*/ 61629 h 657443"/>
              <a:gd name="connsiteX66" fmla="*/ 309139 w 557049"/>
              <a:gd name="connsiteY66" fmla="*/ 100595 h 657443"/>
              <a:gd name="connsiteX67" fmla="*/ 299199 w 557049"/>
              <a:gd name="connsiteY67" fmla="*/ 110535 h 657443"/>
              <a:gd name="connsiteX68" fmla="*/ 220473 w 557049"/>
              <a:gd name="connsiteY68" fmla="*/ 110535 h 657443"/>
              <a:gd name="connsiteX69" fmla="*/ 210533 w 557049"/>
              <a:gd name="connsiteY69" fmla="*/ 100595 h 657443"/>
              <a:gd name="connsiteX70" fmla="*/ 220473 w 557049"/>
              <a:gd name="connsiteY70" fmla="*/ 90654 h 657443"/>
              <a:gd name="connsiteX71" fmla="*/ 299199 w 557049"/>
              <a:gd name="connsiteY71" fmla="*/ 90654 h 657443"/>
              <a:gd name="connsiteX72" fmla="*/ 309139 w 557049"/>
              <a:gd name="connsiteY72" fmla="*/ 100595 h 657443"/>
              <a:gd name="connsiteX73" fmla="*/ 299199 w 557049"/>
              <a:gd name="connsiteY73" fmla="*/ 146518 h 657443"/>
              <a:gd name="connsiteX74" fmla="*/ 116897 w 557049"/>
              <a:gd name="connsiteY74" fmla="*/ 146518 h 657443"/>
              <a:gd name="connsiteX75" fmla="*/ 106956 w 557049"/>
              <a:gd name="connsiteY75" fmla="*/ 156459 h 657443"/>
              <a:gd name="connsiteX76" fmla="*/ 106956 w 557049"/>
              <a:gd name="connsiteY76" fmla="*/ 298006 h 657443"/>
              <a:gd name="connsiteX77" fmla="*/ 116897 w 557049"/>
              <a:gd name="connsiteY77" fmla="*/ 307946 h 657443"/>
              <a:gd name="connsiteX78" fmla="*/ 299199 w 557049"/>
              <a:gd name="connsiteY78" fmla="*/ 307946 h 657443"/>
              <a:gd name="connsiteX79" fmla="*/ 309139 w 557049"/>
              <a:gd name="connsiteY79" fmla="*/ 298006 h 657443"/>
              <a:gd name="connsiteX80" fmla="*/ 309139 w 557049"/>
              <a:gd name="connsiteY80" fmla="*/ 156459 h 657443"/>
              <a:gd name="connsiteX81" fmla="*/ 299199 w 557049"/>
              <a:gd name="connsiteY81" fmla="*/ 146518 h 657443"/>
              <a:gd name="connsiteX82" fmla="*/ 230016 w 557049"/>
              <a:gd name="connsiteY82" fmla="*/ 287868 h 657443"/>
              <a:gd name="connsiteX83" fmla="*/ 126837 w 557049"/>
              <a:gd name="connsiteY83" fmla="*/ 287868 h 657443"/>
              <a:gd name="connsiteX84" fmla="*/ 126837 w 557049"/>
              <a:gd name="connsiteY84" fmla="*/ 260632 h 657443"/>
              <a:gd name="connsiteX85" fmla="*/ 230016 w 557049"/>
              <a:gd name="connsiteY85" fmla="*/ 260632 h 657443"/>
              <a:gd name="connsiteX86" fmla="*/ 230016 w 557049"/>
              <a:gd name="connsiteY86" fmla="*/ 287868 h 657443"/>
              <a:gd name="connsiteX87" fmla="*/ 230016 w 557049"/>
              <a:gd name="connsiteY87" fmla="*/ 240751 h 657443"/>
              <a:gd name="connsiteX88" fmla="*/ 126837 w 557049"/>
              <a:gd name="connsiteY88" fmla="*/ 240751 h 657443"/>
              <a:gd name="connsiteX89" fmla="*/ 126837 w 557049"/>
              <a:gd name="connsiteY89" fmla="*/ 213515 h 657443"/>
              <a:gd name="connsiteX90" fmla="*/ 230016 w 557049"/>
              <a:gd name="connsiteY90" fmla="*/ 213515 h 657443"/>
              <a:gd name="connsiteX91" fmla="*/ 230016 w 557049"/>
              <a:gd name="connsiteY91" fmla="*/ 240751 h 657443"/>
              <a:gd name="connsiteX92" fmla="*/ 230016 w 557049"/>
              <a:gd name="connsiteY92" fmla="*/ 193634 h 657443"/>
              <a:gd name="connsiteX93" fmla="*/ 126837 w 557049"/>
              <a:gd name="connsiteY93" fmla="*/ 193634 h 657443"/>
              <a:gd name="connsiteX94" fmla="*/ 126837 w 557049"/>
              <a:gd name="connsiteY94" fmla="*/ 166398 h 657443"/>
              <a:gd name="connsiteX95" fmla="*/ 230016 w 557049"/>
              <a:gd name="connsiteY95" fmla="*/ 166398 h 657443"/>
              <a:gd name="connsiteX96" fmla="*/ 230016 w 557049"/>
              <a:gd name="connsiteY96" fmla="*/ 193634 h 657443"/>
              <a:gd name="connsiteX97" fmla="*/ 289259 w 557049"/>
              <a:gd name="connsiteY97" fmla="*/ 287868 h 657443"/>
              <a:gd name="connsiteX98" fmla="*/ 249896 w 557049"/>
              <a:gd name="connsiteY98" fmla="*/ 287868 h 657443"/>
              <a:gd name="connsiteX99" fmla="*/ 249896 w 557049"/>
              <a:gd name="connsiteY99" fmla="*/ 260632 h 657443"/>
              <a:gd name="connsiteX100" fmla="*/ 289259 w 557049"/>
              <a:gd name="connsiteY100" fmla="*/ 260632 h 657443"/>
              <a:gd name="connsiteX101" fmla="*/ 289259 w 557049"/>
              <a:gd name="connsiteY101" fmla="*/ 287868 h 657443"/>
              <a:gd name="connsiteX102" fmla="*/ 289259 w 557049"/>
              <a:gd name="connsiteY102" fmla="*/ 240751 h 657443"/>
              <a:gd name="connsiteX103" fmla="*/ 249896 w 557049"/>
              <a:gd name="connsiteY103" fmla="*/ 240751 h 657443"/>
              <a:gd name="connsiteX104" fmla="*/ 249896 w 557049"/>
              <a:gd name="connsiteY104" fmla="*/ 213515 h 657443"/>
              <a:gd name="connsiteX105" fmla="*/ 289259 w 557049"/>
              <a:gd name="connsiteY105" fmla="*/ 213515 h 657443"/>
              <a:gd name="connsiteX106" fmla="*/ 289259 w 557049"/>
              <a:gd name="connsiteY106" fmla="*/ 240751 h 657443"/>
              <a:gd name="connsiteX107" fmla="*/ 289259 w 557049"/>
              <a:gd name="connsiteY107" fmla="*/ 193634 h 657443"/>
              <a:gd name="connsiteX108" fmla="*/ 249896 w 557049"/>
              <a:gd name="connsiteY108" fmla="*/ 193634 h 657443"/>
              <a:gd name="connsiteX109" fmla="*/ 249896 w 557049"/>
              <a:gd name="connsiteY109" fmla="*/ 166398 h 657443"/>
              <a:gd name="connsiteX110" fmla="*/ 289259 w 557049"/>
              <a:gd name="connsiteY110" fmla="*/ 166398 h 657443"/>
              <a:gd name="connsiteX111" fmla="*/ 289259 w 557049"/>
              <a:gd name="connsiteY111" fmla="*/ 193634 h 657443"/>
              <a:gd name="connsiteX112" fmla="*/ 309139 w 557049"/>
              <a:gd name="connsiteY112" fmla="*/ 339159 h 657443"/>
              <a:gd name="connsiteX113" fmla="*/ 299199 w 557049"/>
              <a:gd name="connsiteY113" fmla="*/ 349099 h 657443"/>
              <a:gd name="connsiteX114" fmla="*/ 239956 w 557049"/>
              <a:gd name="connsiteY114" fmla="*/ 349099 h 657443"/>
              <a:gd name="connsiteX115" fmla="*/ 230016 w 557049"/>
              <a:gd name="connsiteY115" fmla="*/ 339159 h 657443"/>
              <a:gd name="connsiteX116" fmla="*/ 239956 w 557049"/>
              <a:gd name="connsiteY116" fmla="*/ 329218 h 657443"/>
              <a:gd name="connsiteX117" fmla="*/ 299199 w 557049"/>
              <a:gd name="connsiteY117" fmla="*/ 329218 h 657443"/>
              <a:gd name="connsiteX118" fmla="*/ 309139 w 557049"/>
              <a:gd name="connsiteY118" fmla="*/ 339159 h 657443"/>
              <a:gd name="connsiteX119" fmla="*/ 127234 w 557049"/>
              <a:gd name="connsiteY119" fmla="*/ 103775 h 657443"/>
              <a:gd name="connsiteX120" fmla="*/ 121270 w 557049"/>
              <a:gd name="connsiteY120" fmla="*/ 99799 h 657443"/>
              <a:gd name="connsiteX121" fmla="*/ 117891 w 557049"/>
              <a:gd name="connsiteY121" fmla="*/ 98607 h 657443"/>
              <a:gd name="connsiteX122" fmla="*/ 113716 w 557049"/>
              <a:gd name="connsiteY122" fmla="*/ 100396 h 657443"/>
              <a:gd name="connsiteX123" fmla="*/ 111926 w 557049"/>
              <a:gd name="connsiteY123" fmla="*/ 104571 h 657443"/>
              <a:gd name="connsiteX124" fmla="*/ 114710 w 557049"/>
              <a:gd name="connsiteY124" fmla="*/ 109938 h 657443"/>
              <a:gd name="connsiteX125" fmla="*/ 123457 w 557049"/>
              <a:gd name="connsiteY125" fmla="*/ 115505 h 657443"/>
              <a:gd name="connsiteX126" fmla="*/ 133397 w 557049"/>
              <a:gd name="connsiteY126" fmla="*/ 117891 h 657443"/>
              <a:gd name="connsiteX127" fmla="*/ 133397 w 557049"/>
              <a:gd name="connsiteY127" fmla="*/ 123656 h 657443"/>
              <a:gd name="connsiteX128" fmla="*/ 135186 w 557049"/>
              <a:gd name="connsiteY128" fmla="*/ 128029 h 657443"/>
              <a:gd name="connsiteX129" fmla="*/ 139361 w 557049"/>
              <a:gd name="connsiteY129" fmla="*/ 129819 h 657443"/>
              <a:gd name="connsiteX130" fmla="*/ 143735 w 557049"/>
              <a:gd name="connsiteY130" fmla="*/ 128029 h 657443"/>
              <a:gd name="connsiteX131" fmla="*/ 145524 w 557049"/>
              <a:gd name="connsiteY131" fmla="*/ 123656 h 657443"/>
              <a:gd name="connsiteX132" fmla="*/ 145524 w 557049"/>
              <a:gd name="connsiteY132" fmla="*/ 116897 h 657443"/>
              <a:gd name="connsiteX133" fmla="*/ 159043 w 557049"/>
              <a:gd name="connsiteY133" fmla="*/ 109740 h 657443"/>
              <a:gd name="connsiteX134" fmla="*/ 164411 w 557049"/>
              <a:gd name="connsiteY134" fmla="*/ 96618 h 657443"/>
              <a:gd name="connsiteX135" fmla="*/ 160037 w 557049"/>
              <a:gd name="connsiteY135" fmla="*/ 83299 h 657443"/>
              <a:gd name="connsiteX136" fmla="*/ 145723 w 557049"/>
              <a:gd name="connsiteY136" fmla="*/ 76539 h 657443"/>
              <a:gd name="connsiteX137" fmla="*/ 145723 w 557049"/>
              <a:gd name="connsiteY137" fmla="*/ 57852 h 657443"/>
              <a:gd name="connsiteX138" fmla="*/ 154271 w 557049"/>
              <a:gd name="connsiteY138" fmla="*/ 62226 h 657443"/>
              <a:gd name="connsiteX139" fmla="*/ 157055 w 557049"/>
              <a:gd name="connsiteY139" fmla="*/ 63220 h 657443"/>
              <a:gd name="connsiteX140" fmla="*/ 161031 w 557049"/>
              <a:gd name="connsiteY140" fmla="*/ 61430 h 657443"/>
              <a:gd name="connsiteX141" fmla="*/ 162820 w 557049"/>
              <a:gd name="connsiteY141" fmla="*/ 57255 h 657443"/>
              <a:gd name="connsiteX142" fmla="*/ 159838 w 557049"/>
              <a:gd name="connsiteY142" fmla="*/ 51888 h 657443"/>
              <a:gd name="connsiteX143" fmla="*/ 145723 w 557049"/>
              <a:gd name="connsiteY143" fmla="*/ 45526 h 657443"/>
              <a:gd name="connsiteX144" fmla="*/ 145723 w 557049"/>
              <a:gd name="connsiteY144" fmla="*/ 41749 h 657443"/>
              <a:gd name="connsiteX145" fmla="*/ 143934 w 557049"/>
              <a:gd name="connsiteY145" fmla="*/ 37375 h 657443"/>
              <a:gd name="connsiteX146" fmla="*/ 139759 w 557049"/>
              <a:gd name="connsiteY146" fmla="*/ 35586 h 657443"/>
              <a:gd name="connsiteX147" fmla="*/ 135385 w 557049"/>
              <a:gd name="connsiteY147" fmla="*/ 37375 h 657443"/>
              <a:gd name="connsiteX148" fmla="*/ 133596 w 557049"/>
              <a:gd name="connsiteY148" fmla="*/ 41749 h 657443"/>
              <a:gd name="connsiteX149" fmla="*/ 133596 w 557049"/>
              <a:gd name="connsiteY149" fmla="*/ 45128 h 657443"/>
              <a:gd name="connsiteX150" fmla="*/ 118884 w 557049"/>
              <a:gd name="connsiteY150" fmla="*/ 51689 h 657443"/>
              <a:gd name="connsiteX151" fmla="*/ 113119 w 557049"/>
              <a:gd name="connsiteY151" fmla="*/ 65605 h 657443"/>
              <a:gd name="connsiteX152" fmla="*/ 133596 w 557049"/>
              <a:gd name="connsiteY152" fmla="*/ 86082 h 657443"/>
              <a:gd name="connsiteX153" fmla="*/ 133596 w 557049"/>
              <a:gd name="connsiteY153" fmla="*/ 105764 h 657443"/>
              <a:gd name="connsiteX154" fmla="*/ 127234 w 557049"/>
              <a:gd name="connsiteY154" fmla="*/ 103775 h 657443"/>
              <a:gd name="connsiteX155" fmla="*/ 145723 w 557049"/>
              <a:gd name="connsiteY155" fmla="*/ 88865 h 657443"/>
              <a:gd name="connsiteX156" fmla="*/ 150693 w 557049"/>
              <a:gd name="connsiteY156" fmla="*/ 92444 h 657443"/>
              <a:gd name="connsiteX157" fmla="*/ 152284 w 557049"/>
              <a:gd name="connsiteY157" fmla="*/ 97414 h 657443"/>
              <a:gd name="connsiteX158" fmla="*/ 150494 w 557049"/>
              <a:gd name="connsiteY158" fmla="*/ 101788 h 657443"/>
              <a:gd name="connsiteX159" fmla="*/ 145723 w 557049"/>
              <a:gd name="connsiteY159" fmla="*/ 104968 h 657443"/>
              <a:gd name="connsiteX160" fmla="*/ 145723 w 557049"/>
              <a:gd name="connsiteY160" fmla="*/ 88865 h 657443"/>
              <a:gd name="connsiteX161" fmla="*/ 127234 w 557049"/>
              <a:gd name="connsiteY161" fmla="*/ 70377 h 657443"/>
              <a:gd name="connsiteX162" fmla="*/ 125048 w 557049"/>
              <a:gd name="connsiteY162" fmla="*/ 65009 h 657443"/>
              <a:gd name="connsiteX163" fmla="*/ 127234 w 557049"/>
              <a:gd name="connsiteY163" fmla="*/ 59840 h 657443"/>
              <a:gd name="connsiteX164" fmla="*/ 133596 w 557049"/>
              <a:gd name="connsiteY164" fmla="*/ 56858 h 657443"/>
              <a:gd name="connsiteX165" fmla="*/ 133596 w 557049"/>
              <a:gd name="connsiteY165" fmla="*/ 73756 h 657443"/>
              <a:gd name="connsiteX166" fmla="*/ 127234 w 557049"/>
              <a:gd name="connsiteY166" fmla="*/ 70377 h 657443"/>
              <a:gd name="connsiteX167" fmla="*/ 362419 w 557049"/>
              <a:gd name="connsiteY167" fmla="*/ 367389 h 657443"/>
              <a:gd name="connsiteX168" fmla="*/ 361624 w 557049"/>
              <a:gd name="connsiteY168" fmla="*/ 353274 h 657443"/>
              <a:gd name="connsiteX169" fmla="*/ 375738 w 557049"/>
              <a:gd name="connsiteY169" fmla="*/ 352479 h 657443"/>
              <a:gd name="connsiteX170" fmla="*/ 382697 w 557049"/>
              <a:gd name="connsiteY170" fmla="*/ 358642 h 657443"/>
              <a:gd name="connsiteX171" fmla="*/ 455260 w 557049"/>
              <a:gd name="connsiteY171" fmla="*/ 305163 h 657443"/>
              <a:gd name="connsiteX172" fmla="*/ 374943 w 557049"/>
              <a:gd name="connsiteY172" fmla="*/ 305163 h 657443"/>
              <a:gd name="connsiteX173" fmla="*/ 365003 w 557049"/>
              <a:gd name="connsiteY173" fmla="*/ 295223 h 657443"/>
              <a:gd name="connsiteX174" fmla="*/ 374943 w 557049"/>
              <a:gd name="connsiteY174" fmla="*/ 285283 h 657443"/>
              <a:gd name="connsiteX175" fmla="*/ 485478 w 557049"/>
              <a:gd name="connsiteY175" fmla="*/ 285283 h 657443"/>
              <a:gd name="connsiteX176" fmla="*/ 486273 w 557049"/>
              <a:gd name="connsiteY176" fmla="*/ 285482 h 657443"/>
              <a:gd name="connsiteX177" fmla="*/ 488261 w 557049"/>
              <a:gd name="connsiteY177" fmla="*/ 285879 h 657443"/>
              <a:gd name="connsiteX178" fmla="*/ 490050 w 557049"/>
              <a:gd name="connsiteY178" fmla="*/ 286476 h 657443"/>
              <a:gd name="connsiteX179" fmla="*/ 491641 w 557049"/>
              <a:gd name="connsiteY179" fmla="*/ 287470 h 657443"/>
              <a:gd name="connsiteX180" fmla="*/ 493231 w 557049"/>
              <a:gd name="connsiteY180" fmla="*/ 288861 h 657443"/>
              <a:gd name="connsiteX181" fmla="*/ 493828 w 557049"/>
              <a:gd name="connsiteY181" fmla="*/ 289259 h 657443"/>
              <a:gd name="connsiteX182" fmla="*/ 494225 w 557049"/>
              <a:gd name="connsiteY182" fmla="*/ 290253 h 657443"/>
              <a:gd name="connsiteX183" fmla="*/ 495021 w 557049"/>
              <a:gd name="connsiteY183" fmla="*/ 292042 h 657443"/>
              <a:gd name="connsiteX184" fmla="*/ 495418 w 557049"/>
              <a:gd name="connsiteY184" fmla="*/ 294030 h 657443"/>
              <a:gd name="connsiteX185" fmla="*/ 495617 w 557049"/>
              <a:gd name="connsiteY185" fmla="*/ 295024 h 657443"/>
              <a:gd name="connsiteX186" fmla="*/ 495617 w 557049"/>
              <a:gd name="connsiteY186" fmla="*/ 421662 h 657443"/>
              <a:gd name="connsiteX187" fmla="*/ 485677 w 557049"/>
              <a:gd name="connsiteY187" fmla="*/ 431602 h 657443"/>
              <a:gd name="connsiteX188" fmla="*/ 272361 w 557049"/>
              <a:gd name="connsiteY188" fmla="*/ 431602 h 657443"/>
              <a:gd name="connsiteX189" fmla="*/ 262421 w 557049"/>
              <a:gd name="connsiteY189" fmla="*/ 421662 h 657443"/>
              <a:gd name="connsiteX190" fmla="*/ 262421 w 557049"/>
              <a:gd name="connsiteY190" fmla="*/ 407547 h 657443"/>
              <a:gd name="connsiteX191" fmla="*/ 272361 w 557049"/>
              <a:gd name="connsiteY191" fmla="*/ 397607 h 657443"/>
              <a:gd name="connsiteX192" fmla="*/ 282301 w 557049"/>
              <a:gd name="connsiteY192" fmla="*/ 407547 h 657443"/>
              <a:gd name="connsiteX193" fmla="*/ 282301 w 557049"/>
              <a:gd name="connsiteY193" fmla="*/ 411722 h 657443"/>
              <a:gd name="connsiteX194" fmla="*/ 475737 w 557049"/>
              <a:gd name="connsiteY194" fmla="*/ 411722 h 657443"/>
              <a:gd name="connsiteX195" fmla="*/ 475737 w 557049"/>
              <a:gd name="connsiteY195" fmla="*/ 314706 h 657443"/>
              <a:gd name="connsiteX196" fmla="*/ 388065 w 557049"/>
              <a:gd name="connsiteY196" fmla="*/ 379317 h 657443"/>
              <a:gd name="connsiteX197" fmla="*/ 382100 w 557049"/>
              <a:gd name="connsiteY197" fmla="*/ 381305 h 657443"/>
              <a:gd name="connsiteX198" fmla="*/ 375540 w 557049"/>
              <a:gd name="connsiteY198" fmla="*/ 378721 h 657443"/>
              <a:gd name="connsiteX199" fmla="*/ 362419 w 557049"/>
              <a:gd name="connsiteY199" fmla="*/ 367389 h 65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57049" h="657443">
                <a:moveTo>
                  <a:pt x="529016" y="148109"/>
                </a:moveTo>
                <a:lnTo>
                  <a:pt x="374943" y="148109"/>
                </a:lnTo>
                <a:cubicBezTo>
                  <a:pt x="369377" y="148109"/>
                  <a:pt x="365003" y="152482"/>
                  <a:pt x="365003" y="158049"/>
                </a:cubicBezTo>
                <a:cubicBezTo>
                  <a:pt x="365003" y="163615"/>
                  <a:pt x="369377" y="167989"/>
                  <a:pt x="374943" y="167989"/>
                </a:cubicBezTo>
                <a:lnTo>
                  <a:pt x="529016" y="167989"/>
                </a:lnTo>
                <a:cubicBezTo>
                  <a:pt x="533589" y="167989"/>
                  <a:pt x="537366" y="171766"/>
                  <a:pt x="537366" y="176339"/>
                </a:cubicBezTo>
                <a:lnTo>
                  <a:pt x="537366" y="458640"/>
                </a:lnTo>
                <a:lnTo>
                  <a:pt x="19880" y="458640"/>
                </a:lnTo>
                <a:lnTo>
                  <a:pt x="19880" y="186478"/>
                </a:lnTo>
                <a:cubicBezTo>
                  <a:pt x="19880" y="176140"/>
                  <a:pt x="28230" y="167790"/>
                  <a:pt x="38568" y="167790"/>
                </a:cubicBezTo>
                <a:cubicBezTo>
                  <a:pt x="44134" y="167790"/>
                  <a:pt x="48508" y="163416"/>
                  <a:pt x="48508" y="157850"/>
                </a:cubicBezTo>
                <a:cubicBezTo>
                  <a:pt x="48508" y="152284"/>
                  <a:pt x="44134" y="147910"/>
                  <a:pt x="38568" y="147910"/>
                </a:cubicBezTo>
                <a:cubicBezTo>
                  <a:pt x="17296" y="147910"/>
                  <a:pt x="0" y="165206"/>
                  <a:pt x="0" y="186478"/>
                </a:cubicBezTo>
                <a:lnTo>
                  <a:pt x="0" y="506352"/>
                </a:lnTo>
                <a:cubicBezTo>
                  <a:pt x="0" y="530407"/>
                  <a:pt x="19483" y="549890"/>
                  <a:pt x="43538" y="549890"/>
                </a:cubicBezTo>
                <a:lnTo>
                  <a:pt x="195225" y="549890"/>
                </a:lnTo>
                <a:lnTo>
                  <a:pt x="180712" y="637563"/>
                </a:lnTo>
                <a:lnTo>
                  <a:pt x="135385" y="637563"/>
                </a:lnTo>
                <a:cubicBezTo>
                  <a:pt x="129819" y="637563"/>
                  <a:pt x="125445" y="641937"/>
                  <a:pt x="125445" y="647503"/>
                </a:cubicBezTo>
                <a:cubicBezTo>
                  <a:pt x="125445" y="653069"/>
                  <a:pt x="129819" y="657443"/>
                  <a:pt x="135385" y="657443"/>
                </a:cubicBezTo>
                <a:lnTo>
                  <a:pt x="189062" y="657443"/>
                </a:lnTo>
                <a:lnTo>
                  <a:pt x="368184" y="657443"/>
                </a:lnTo>
                <a:lnTo>
                  <a:pt x="421861" y="657443"/>
                </a:lnTo>
                <a:cubicBezTo>
                  <a:pt x="427428" y="657443"/>
                  <a:pt x="431801" y="653069"/>
                  <a:pt x="431801" y="647503"/>
                </a:cubicBezTo>
                <a:cubicBezTo>
                  <a:pt x="431801" y="641937"/>
                  <a:pt x="427428" y="637563"/>
                  <a:pt x="421861" y="637563"/>
                </a:cubicBezTo>
                <a:lnTo>
                  <a:pt x="376534" y="637563"/>
                </a:lnTo>
                <a:lnTo>
                  <a:pt x="362021" y="549890"/>
                </a:lnTo>
                <a:lnTo>
                  <a:pt x="518678" y="549890"/>
                </a:lnTo>
                <a:cubicBezTo>
                  <a:pt x="539950" y="549890"/>
                  <a:pt x="557047" y="532595"/>
                  <a:pt x="557047" y="511323"/>
                </a:cubicBezTo>
                <a:lnTo>
                  <a:pt x="557047" y="175941"/>
                </a:lnTo>
                <a:cubicBezTo>
                  <a:pt x="557246" y="160634"/>
                  <a:pt x="544523" y="148109"/>
                  <a:pt x="529016" y="148109"/>
                </a:cubicBezTo>
                <a:close/>
                <a:moveTo>
                  <a:pt x="200792" y="637563"/>
                </a:moveTo>
                <a:lnTo>
                  <a:pt x="215304" y="549890"/>
                </a:lnTo>
                <a:lnTo>
                  <a:pt x="341743" y="549890"/>
                </a:lnTo>
                <a:lnTo>
                  <a:pt x="356256" y="637563"/>
                </a:lnTo>
                <a:lnTo>
                  <a:pt x="200792" y="637563"/>
                </a:lnTo>
                <a:close/>
                <a:moveTo>
                  <a:pt x="537366" y="511522"/>
                </a:moveTo>
                <a:cubicBezTo>
                  <a:pt x="537366" y="521859"/>
                  <a:pt x="529016" y="530209"/>
                  <a:pt x="518877" y="530209"/>
                </a:cubicBezTo>
                <a:lnTo>
                  <a:pt x="350292" y="530209"/>
                </a:lnTo>
                <a:lnTo>
                  <a:pt x="206955" y="530209"/>
                </a:lnTo>
                <a:lnTo>
                  <a:pt x="43538" y="530209"/>
                </a:lnTo>
                <a:cubicBezTo>
                  <a:pt x="30417" y="530209"/>
                  <a:pt x="19880" y="519673"/>
                  <a:pt x="19880" y="506551"/>
                </a:cubicBezTo>
                <a:lnTo>
                  <a:pt x="19880" y="478520"/>
                </a:lnTo>
                <a:lnTo>
                  <a:pt x="537366" y="478520"/>
                </a:lnTo>
                <a:lnTo>
                  <a:pt x="537366" y="511522"/>
                </a:lnTo>
                <a:close/>
                <a:moveTo>
                  <a:pt x="68985" y="386077"/>
                </a:moveTo>
                <a:lnTo>
                  <a:pt x="342737" y="386077"/>
                </a:lnTo>
                <a:cubicBezTo>
                  <a:pt x="348304" y="386077"/>
                  <a:pt x="352678" y="381703"/>
                  <a:pt x="352678" y="376136"/>
                </a:cubicBezTo>
                <a:lnTo>
                  <a:pt x="352678" y="9940"/>
                </a:lnTo>
                <a:cubicBezTo>
                  <a:pt x="352678" y="4374"/>
                  <a:pt x="348304" y="0"/>
                  <a:pt x="342737" y="0"/>
                </a:cubicBezTo>
                <a:lnTo>
                  <a:pt x="68985" y="0"/>
                </a:lnTo>
                <a:cubicBezTo>
                  <a:pt x="63418" y="0"/>
                  <a:pt x="59045" y="4374"/>
                  <a:pt x="59045" y="9940"/>
                </a:cubicBezTo>
                <a:lnTo>
                  <a:pt x="59045" y="376136"/>
                </a:lnTo>
                <a:cubicBezTo>
                  <a:pt x="59045" y="381504"/>
                  <a:pt x="63418" y="386077"/>
                  <a:pt x="68985" y="386077"/>
                </a:cubicBezTo>
                <a:close/>
                <a:moveTo>
                  <a:pt x="78925" y="19880"/>
                </a:moveTo>
                <a:lnTo>
                  <a:pt x="332797" y="19880"/>
                </a:lnTo>
                <a:lnTo>
                  <a:pt x="332797" y="366196"/>
                </a:lnTo>
                <a:lnTo>
                  <a:pt x="78925" y="366196"/>
                </a:lnTo>
                <a:lnTo>
                  <a:pt x="78925" y="19880"/>
                </a:lnTo>
                <a:close/>
                <a:moveTo>
                  <a:pt x="309139" y="61629"/>
                </a:moveTo>
                <a:cubicBezTo>
                  <a:pt x="309139" y="67196"/>
                  <a:pt x="304766" y="71569"/>
                  <a:pt x="299199" y="71569"/>
                </a:cubicBezTo>
                <a:lnTo>
                  <a:pt x="205762" y="71569"/>
                </a:lnTo>
                <a:cubicBezTo>
                  <a:pt x="200195" y="71569"/>
                  <a:pt x="195822" y="67196"/>
                  <a:pt x="195822" y="61629"/>
                </a:cubicBezTo>
                <a:cubicBezTo>
                  <a:pt x="195822" y="56063"/>
                  <a:pt x="200195" y="51689"/>
                  <a:pt x="205762" y="51689"/>
                </a:cubicBezTo>
                <a:lnTo>
                  <a:pt x="299199" y="51689"/>
                </a:lnTo>
                <a:cubicBezTo>
                  <a:pt x="304766" y="51689"/>
                  <a:pt x="309139" y="56261"/>
                  <a:pt x="309139" y="61629"/>
                </a:cubicBezTo>
                <a:close/>
                <a:moveTo>
                  <a:pt x="309139" y="100595"/>
                </a:moveTo>
                <a:cubicBezTo>
                  <a:pt x="309139" y="106161"/>
                  <a:pt x="304766" y="110535"/>
                  <a:pt x="299199" y="110535"/>
                </a:cubicBezTo>
                <a:lnTo>
                  <a:pt x="220473" y="110535"/>
                </a:lnTo>
                <a:cubicBezTo>
                  <a:pt x="214907" y="110535"/>
                  <a:pt x="210533" y="106161"/>
                  <a:pt x="210533" y="100595"/>
                </a:cubicBezTo>
                <a:cubicBezTo>
                  <a:pt x="210533" y="95028"/>
                  <a:pt x="214907" y="90654"/>
                  <a:pt x="220473" y="90654"/>
                </a:cubicBezTo>
                <a:lnTo>
                  <a:pt x="299199" y="90654"/>
                </a:lnTo>
                <a:cubicBezTo>
                  <a:pt x="304766" y="90654"/>
                  <a:pt x="309139" y="95028"/>
                  <a:pt x="309139" y="100595"/>
                </a:cubicBezTo>
                <a:close/>
                <a:moveTo>
                  <a:pt x="299199" y="146518"/>
                </a:moveTo>
                <a:lnTo>
                  <a:pt x="116897" y="146518"/>
                </a:lnTo>
                <a:cubicBezTo>
                  <a:pt x="111330" y="146518"/>
                  <a:pt x="106956" y="150892"/>
                  <a:pt x="106956" y="156459"/>
                </a:cubicBezTo>
                <a:lnTo>
                  <a:pt x="106956" y="298006"/>
                </a:lnTo>
                <a:cubicBezTo>
                  <a:pt x="106956" y="303573"/>
                  <a:pt x="111330" y="307946"/>
                  <a:pt x="116897" y="307946"/>
                </a:cubicBezTo>
                <a:lnTo>
                  <a:pt x="299199" y="307946"/>
                </a:lnTo>
                <a:cubicBezTo>
                  <a:pt x="304766" y="307946"/>
                  <a:pt x="309139" y="303573"/>
                  <a:pt x="309139" y="298006"/>
                </a:cubicBezTo>
                <a:lnTo>
                  <a:pt x="309139" y="156459"/>
                </a:lnTo>
                <a:cubicBezTo>
                  <a:pt x="309139" y="150892"/>
                  <a:pt x="304766" y="146518"/>
                  <a:pt x="299199" y="146518"/>
                </a:cubicBezTo>
                <a:close/>
                <a:moveTo>
                  <a:pt x="230016" y="287868"/>
                </a:moveTo>
                <a:lnTo>
                  <a:pt x="126837" y="287868"/>
                </a:lnTo>
                <a:lnTo>
                  <a:pt x="126837" y="260632"/>
                </a:lnTo>
                <a:lnTo>
                  <a:pt x="230016" y="260632"/>
                </a:lnTo>
                <a:lnTo>
                  <a:pt x="230016" y="287868"/>
                </a:lnTo>
                <a:close/>
                <a:moveTo>
                  <a:pt x="230016" y="240751"/>
                </a:moveTo>
                <a:lnTo>
                  <a:pt x="126837" y="240751"/>
                </a:lnTo>
                <a:lnTo>
                  <a:pt x="126837" y="213515"/>
                </a:lnTo>
                <a:lnTo>
                  <a:pt x="230016" y="213515"/>
                </a:lnTo>
                <a:lnTo>
                  <a:pt x="230016" y="240751"/>
                </a:lnTo>
                <a:close/>
                <a:moveTo>
                  <a:pt x="230016" y="193634"/>
                </a:moveTo>
                <a:lnTo>
                  <a:pt x="126837" y="193634"/>
                </a:lnTo>
                <a:lnTo>
                  <a:pt x="126837" y="166398"/>
                </a:lnTo>
                <a:lnTo>
                  <a:pt x="230016" y="166398"/>
                </a:lnTo>
                <a:lnTo>
                  <a:pt x="230016" y="193634"/>
                </a:lnTo>
                <a:close/>
                <a:moveTo>
                  <a:pt x="289259" y="287868"/>
                </a:moveTo>
                <a:lnTo>
                  <a:pt x="249896" y="287868"/>
                </a:lnTo>
                <a:lnTo>
                  <a:pt x="249896" y="260632"/>
                </a:lnTo>
                <a:lnTo>
                  <a:pt x="289259" y="260632"/>
                </a:lnTo>
                <a:lnTo>
                  <a:pt x="289259" y="287868"/>
                </a:lnTo>
                <a:close/>
                <a:moveTo>
                  <a:pt x="289259" y="240751"/>
                </a:moveTo>
                <a:lnTo>
                  <a:pt x="249896" y="240751"/>
                </a:lnTo>
                <a:lnTo>
                  <a:pt x="249896" y="213515"/>
                </a:lnTo>
                <a:lnTo>
                  <a:pt x="289259" y="213515"/>
                </a:lnTo>
                <a:lnTo>
                  <a:pt x="289259" y="240751"/>
                </a:lnTo>
                <a:close/>
                <a:moveTo>
                  <a:pt x="289259" y="193634"/>
                </a:moveTo>
                <a:lnTo>
                  <a:pt x="249896" y="193634"/>
                </a:lnTo>
                <a:lnTo>
                  <a:pt x="249896" y="166398"/>
                </a:lnTo>
                <a:lnTo>
                  <a:pt x="289259" y="166398"/>
                </a:lnTo>
                <a:lnTo>
                  <a:pt x="289259" y="193634"/>
                </a:lnTo>
                <a:close/>
                <a:moveTo>
                  <a:pt x="309139" y="339159"/>
                </a:moveTo>
                <a:cubicBezTo>
                  <a:pt x="309139" y="344725"/>
                  <a:pt x="304766" y="349099"/>
                  <a:pt x="299199" y="349099"/>
                </a:cubicBezTo>
                <a:lnTo>
                  <a:pt x="239956" y="349099"/>
                </a:lnTo>
                <a:cubicBezTo>
                  <a:pt x="234389" y="349099"/>
                  <a:pt x="230016" y="344725"/>
                  <a:pt x="230016" y="339159"/>
                </a:cubicBezTo>
                <a:cubicBezTo>
                  <a:pt x="230016" y="333592"/>
                  <a:pt x="234389" y="329218"/>
                  <a:pt x="239956" y="329218"/>
                </a:cubicBezTo>
                <a:lnTo>
                  <a:pt x="299199" y="329218"/>
                </a:lnTo>
                <a:cubicBezTo>
                  <a:pt x="304766" y="329218"/>
                  <a:pt x="309139" y="333592"/>
                  <a:pt x="309139" y="339159"/>
                </a:cubicBezTo>
                <a:close/>
                <a:moveTo>
                  <a:pt x="127234" y="103775"/>
                </a:moveTo>
                <a:cubicBezTo>
                  <a:pt x="125246" y="102781"/>
                  <a:pt x="123258" y="101390"/>
                  <a:pt x="121270" y="99799"/>
                </a:cubicBezTo>
                <a:cubicBezTo>
                  <a:pt x="120276" y="99004"/>
                  <a:pt x="119083" y="98607"/>
                  <a:pt x="117891" y="98607"/>
                </a:cubicBezTo>
                <a:cubicBezTo>
                  <a:pt x="116300" y="98607"/>
                  <a:pt x="114908" y="99203"/>
                  <a:pt x="113716" y="100396"/>
                </a:cubicBezTo>
                <a:cubicBezTo>
                  <a:pt x="112523" y="101589"/>
                  <a:pt x="111926" y="102980"/>
                  <a:pt x="111926" y="104571"/>
                </a:cubicBezTo>
                <a:cubicBezTo>
                  <a:pt x="111926" y="106559"/>
                  <a:pt x="112921" y="108348"/>
                  <a:pt x="114710" y="109938"/>
                </a:cubicBezTo>
                <a:cubicBezTo>
                  <a:pt x="117493" y="112324"/>
                  <a:pt x="120475" y="114113"/>
                  <a:pt x="123457" y="115505"/>
                </a:cubicBezTo>
                <a:cubicBezTo>
                  <a:pt x="126439" y="116698"/>
                  <a:pt x="129819" y="117493"/>
                  <a:pt x="133397" y="117891"/>
                </a:cubicBezTo>
                <a:lnTo>
                  <a:pt x="133397" y="123656"/>
                </a:lnTo>
                <a:cubicBezTo>
                  <a:pt x="133397" y="125445"/>
                  <a:pt x="133994" y="126837"/>
                  <a:pt x="135186" y="128029"/>
                </a:cubicBezTo>
                <a:cubicBezTo>
                  <a:pt x="136379" y="129222"/>
                  <a:pt x="137771" y="129819"/>
                  <a:pt x="139361" y="129819"/>
                </a:cubicBezTo>
                <a:cubicBezTo>
                  <a:pt x="141151" y="129819"/>
                  <a:pt x="142542" y="129222"/>
                  <a:pt x="143735" y="128029"/>
                </a:cubicBezTo>
                <a:cubicBezTo>
                  <a:pt x="144928" y="126837"/>
                  <a:pt x="145524" y="125445"/>
                  <a:pt x="145524" y="123656"/>
                </a:cubicBezTo>
                <a:lnTo>
                  <a:pt x="145524" y="116897"/>
                </a:lnTo>
                <a:cubicBezTo>
                  <a:pt x="151091" y="115704"/>
                  <a:pt x="155464" y="113318"/>
                  <a:pt x="159043" y="109740"/>
                </a:cubicBezTo>
                <a:cubicBezTo>
                  <a:pt x="162621" y="106161"/>
                  <a:pt x="164411" y="101788"/>
                  <a:pt x="164411" y="96618"/>
                </a:cubicBezTo>
                <a:cubicBezTo>
                  <a:pt x="164411" y="90853"/>
                  <a:pt x="162820" y="86480"/>
                  <a:pt x="160037" y="83299"/>
                </a:cubicBezTo>
                <a:cubicBezTo>
                  <a:pt x="157055" y="80317"/>
                  <a:pt x="152284" y="77931"/>
                  <a:pt x="145723" y="76539"/>
                </a:cubicBezTo>
                <a:lnTo>
                  <a:pt x="145723" y="57852"/>
                </a:lnTo>
                <a:cubicBezTo>
                  <a:pt x="149500" y="59045"/>
                  <a:pt x="152284" y="60436"/>
                  <a:pt x="154271" y="62226"/>
                </a:cubicBezTo>
                <a:cubicBezTo>
                  <a:pt x="155067" y="62822"/>
                  <a:pt x="156061" y="63220"/>
                  <a:pt x="157055" y="63220"/>
                </a:cubicBezTo>
                <a:cubicBezTo>
                  <a:pt x="158645" y="63220"/>
                  <a:pt x="160037" y="62623"/>
                  <a:pt x="161031" y="61430"/>
                </a:cubicBezTo>
                <a:cubicBezTo>
                  <a:pt x="162224" y="60237"/>
                  <a:pt x="162820" y="58846"/>
                  <a:pt x="162820" y="57255"/>
                </a:cubicBezTo>
                <a:cubicBezTo>
                  <a:pt x="162820" y="55267"/>
                  <a:pt x="161826" y="53478"/>
                  <a:pt x="159838" y="51888"/>
                </a:cubicBezTo>
                <a:cubicBezTo>
                  <a:pt x="156061" y="48707"/>
                  <a:pt x="151289" y="46520"/>
                  <a:pt x="145723" y="45526"/>
                </a:cubicBezTo>
                <a:lnTo>
                  <a:pt x="145723" y="41749"/>
                </a:lnTo>
                <a:cubicBezTo>
                  <a:pt x="145723" y="39960"/>
                  <a:pt x="145127" y="38568"/>
                  <a:pt x="143934" y="37375"/>
                </a:cubicBezTo>
                <a:cubicBezTo>
                  <a:pt x="142741" y="36182"/>
                  <a:pt x="141349" y="35586"/>
                  <a:pt x="139759" y="35586"/>
                </a:cubicBezTo>
                <a:cubicBezTo>
                  <a:pt x="137970" y="35586"/>
                  <a:pt x="136578" y="36182"/>
                  <a:pt x="135385" y="37375"/>
                </a:cubicBezTo>
                <a:cubicBezTo>
                  <a:pt x="134192" y="38568"/>
                  <a:pt x="133596" y="39960"/>
                  <a:pt x="133596" y="41749"/>
                </a:cubicBezTo>
                <a:lnTo>
                  <a:pt x="133596" y="45128"/>
                </a:lnTo>
                <a:cubicBezTo>
                  <a:pt x="127632" y="45924"/>
                  <a:pt x="122662" y="48110"/>
                  <a:pt x="118884" y="51689"/>
                </a:cubicBezTo>
                <a:cubicBezTo>
                  <a:pt x="115107" y="55267"/>
                  <a:pt x="113119" y="59840"/>
                  <a:pt x="113119" y="65605"/>
                </a:cubicBezTo>
                <a:cubicBezTo>
                  <a:pt x="113119" y="76738"/>
                  <a:pt x="119878" y="83498"/>
                  <a:pt x="133596" y="86082"/>
                </a:cubicBezTo>
                <a:lnTo>
                  <a:pt x="133596" y="105764"/>
                </a:lnTo>
                <a:cubicBezTo>
                  <a:pt x="131210" y="105366"/>
                  <a:pt x="129222" y="104770"/>
                  <a:pt x="127234" y="103775"/>
                </a:cubicBezTo>
                <a:close/>
                <a:moveTo>
                  <a:pt x="145723" y="88865"/>
                </a:moveTo>
                <a:cubicBezTo>
                  <a:pt x="147910" y="89859"/>
                  <a:pt x="149699" y="91052"/>
                  <a:pt x="150693" y="92444"/>
                </a:cubicBezTo>
                <a:cubicBezTo>
                  <a:pt x="151687" y="93835"/>
                  <a:pt x="152284" y="95426"/>
                  <a:pt x="152284" y="97414"/>
                </a:cubicBezTo>
                <a:cubicBezTo>
                  <a:pt x="152284" y="99004"/>
                  <a:pt x="151687" y="100396"/>
                  <a:pt x="150494" y="101788"/>
                </a:cubicBezTo>
                <a:cubicBezTo>
                  <a:pt x="149301" y="103179"/>
                  <a:pt x="147711" y="104173"/>
                  <a:pt x="145723" y="104968"/>
                </a:cubicBezTo>
                <a:lnTo>
                  <a:pt x="145723" y="88865"/>
                </a:lnTo>
                <a:close/>
                <a:moveTo>
                  <a:pt x="127234" y="70377"/>
                </a:moveTo>
                <a:cubicBezTo>
                  <a:pt x="125843" y="68985"/>
                  <a:pt x="125048" y="67196"/>
                  <a:pt x="125048" y="65009"/>
                </a:cubicBezTo>
                <a:cubicBezTo>
                  <a:pt x="125048" y="63021"/>
                  <a:pt x="125843" y="61232"/>
                  <a:pt x="127234" y="59840"/>
                </a:cubicBezTo>
                <a:cubicBezTo>
                  <a:pt x="128626" y="58448"/>
                  <a:pt x="130813" y="57454"/>
                  <a:pt x="133596" y="56858"/>
                </a:cubicBezTo>
                <a:lnTo>
                  <a:pt x="133596" y="73756"/>
                </a:lnTo>
                <a:cubicBezTo>
                  <a:pt x="130813" y="72961"/>
                  <a:pt x="128626" y="71768"/>
                  <a:pt x="127234" y="70377"/>
                </a:cubicBezTo>
                <a:close/>
                <a:moveTo>
                  <a:pt x="362419" y="367389"/>
                </a:moveTo>
                <a:cubicBezTo>
                  <a:pt x="358244" y="363811"/>
                  <a:pt x="357846" y="357449"/>
                  <a:pt x="361624" y="353274"/>
                </a:cubicBezTo>
                <a:cubicBezTo>
                  <a:pt x="365202" y="349099"/>
                  <a:pt x="371564" y="348701"/>
                  <a:pt x="375738" y="352479"/>
                </a:cubicBezTo>
                <a:lnTo>
                  <a:pt x="382697" y="358642"/>
                </a:lnTo>
                <a:lnTo>
                  <a:pt x="455260" y="305163"/>
                </a:lnTo>
                <a:lnTo>
                  <a:pt x="374943" y="305163"/>
                </a:lnTo>
                <a:cubicBezTo>
                  <a:pt x="369377" y="305163"/>
                  <a:pt x="365003" y="300790"/>
                  <a:pt x="365003" y="295223"/>
                </a:cubicBezTo>
                <a:cubicBezTo>
                  <a:pt x="365003" y="289657"/>
                  <a:pt x="369377" y="285283"/>
                  <a:pt x="374943" y="285283"/>
                </a:cubicBezTo>
                <a:lnTo>
                  <a:pt x="485478" y="285283"/>
                </a:lnTo>
                <a:cubicBezTo>
                  <a:pt x="485677" y="285283"/>
                  <a:pt x="485876" y="285482"/>
                  <a:pt x="486273" y="285482"/>
                </a:cubicBezTo>
                <a:cubicBezTo>
                  <a:pt x="486870" y="285482"/>
                  <a:pt x="487665" y="285680"/>
                  <a:pt x="488261" y="285879"/>
                </a:cubicBezTo>
                <a:cubicBezTo>
                  <a:pt x="488858" y="286078"/>
                  <a:pt x="489454" y="286277"/>
                  <a:pt x="490050" y="286476"/>
                </a:cubicBezTo>
                <a:cubicBezTo>
                  <a:pt x="490647" y="286675"/>
                  <a:pt x="491045" y="287072"/>
                  <a:pt x="491641" y="287470"/>
                </a:cubicBezTo>
                <a:cubicBezTo>
                  <a:pt x="492237" y="287868"/>
                  <a:pt x="492635" y="288265"/>
                  <a:pt x="493231" y="288861"/>
                </a:cubicBezTo>
                <a:cubicBezTo>
                  <a:pt x="493430" y="289060"/>
                  <a:pt x="493629" y="289060"/>
                  <a:pt x="493828" y="289259"/>
                </a:cubicBezTo>
                <a:cubicBezTo>
                  <a:pt x="494027" y="289657"/>
                  <a:pt x="494027" y="289856"/>
                  <a:pt x="494225" y="290253"/>
                </a:cubicBezTo>
                <a:cubicBezTo>
                  <a:pt x="494623" y="290850"/>
                  <a:pt x="494822" y="291446"/>
                  <a:pt x="495021" y="292042"/>
                </a:cubicBezTo>
                <a:cubicBezTo>
                  <a:pt x="495220" y="292639"/>
                  <a:pt x="495418" y="293235"/>
                  <a:pt x="495418" y="294030"/>
                </a:cubicBezTo>
                <a:cubicBezTo>
                  <a:pt x="495418" y="294428"/>
                  <a:pt x="495617" y="294826"/>
                  <a:pt x="495617" y="295024"/>
                </a:cubicBezTo>
                <a:lnTo>
                  <a:pt x="495617" y="421662"/>
                </a:lnTo>
                <a:cubicBezTo>
                  <a:pt x="495617" y="427228"/>
                  <a:pt x="491244" y="431602"/>
                  <a:pt x="485677" y="431602"/>
                </a:cubicBezTo>
                <a:lnTo>
                  <a:pt x="272361" y="431602"/>
                </a:lnTo>
                <a:cubicBezTo>
                  <a:pt x="266794" y="431602"/>
                  <a:pt x="262421" y="427228"/>
                  <a:pt x="262421" y="421662"/>
                </a:cubicBezTo>
                <a:lnTo>
                  <a:pt x="262421" y="407547"/>
                </a:lnTo>
                <a:cubicBezTo>
                  <a:pt x="262421" y="401981"/>
                  <a:pt x="266794" y="397607"/>
                  <a:pt x="272361" y="397607"/>
                </a:cubicBezTo>
                <a:cubicBezTo>
                  <a:pt x="277927" y="397607"/>
                  <a:pt x="282301" y="401981"/>
                  <a:pt x="282301" y="407547"/>
                </a:cubicBezTo>
                <a:lnTo>
                  <a:pt x="282301" y="411722"/>
                </a:lnTo>
                <a:lnTo>
                  <a:pt x="475737" y="411722"/>
                </a:lnTo>
                <a:lnTo>
                  <a:pt x="475737" y="314706"/>
                </a:lnTo>
                <a:lnTo>
                  <a:pt x="388065" y="379317"/>
                </a:lnTo>
                <a:cubicBezTo>
                  <a:pt x="386275" y="380708"/>
                  <a:pt x="384287" y="381305"/>
                  <a:pt x="382100" y="381305"/>
                </a:cubicBezTo>
                <a:cubicBezTo>
                  <a:pt x="379715" y="381305"/>
                  <a:pt x="377329" y="380510"/>
                  <a:pt x="375540" y="378721"/>
                </a:cubicBezTo>
                <a:lnTo>
                  <a:pt x="362419" y="367389"/>
                </a:lnTo>
                <a:close/>
              </a:path>
            </a:pathLst>
          </a:custGeom>
          <a:solidFill>
            <a:schemeClr val="tx2">
              <a:lumMod val="50000"/>
            </a:schemeClr>
          </a:solidFill>
          <a:ln w="19870"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A3B3C"/>
              </a:solidFill>
              <a:effectLst/>
              <a:uLnTx/>
              <a:uFillTx/>
              <a:latin typeface="Mulish"/>
              <a:ea typeface="+mn-ea"/>
              <a:cs typeface="+mn-cs"/>
            </a:endParaRPr>
          </a:p>
        </p:txBody>
      </p:sp>
      <p:sp>
        <p:nvSpPr>
          <p:cNvPr id="19" name="Freeform: Shape 18">
            <a:extLst>
              <a:ext uri="{FF2B5EF4-FFF2-40B4-BE49-F238E27FC236}">
                <a16:creationId xmlns:a16="http://schemas.microsoft.com/office/drawing/2014/main" id="{7E1919A9-81B5-4895-962D-4AC5E5AEE240}"/>
              </a:ext>
            </a:extLst>
          </p:cNvPr>
          <p:cNvSpPr/>
          <p:nvPr/>
        </p:nvSpPr>
        <p:spPr>
          <a:xfrm>
            <a:off x="9297225" y="1122807"/>
            <a:ext cx="1315874" cy="965630"/>
          </a:xfrm>
          <a:custGeom>
            <a:avLst/>
            <a:gdLst>
              <a:gd name="connsiteX0" fmla="*/ 883539 w 1503902"/>
              <a:gd name="connsiteY0" fmla="*/ 743140 h 1146333"/>
              <a:gd name="connsiteX1" fmla="*/ 866775 w 1503902"/>
              <a:gd name="connsiteY1" fmla="*/ 759905 h 1146333"/>
              <a:gd name="connsiteX2" fmla="*/ 866775 w 1503902"/>
              <a:gd name="connsiteY2" fmla="*/ 866013 h 1146333"/>
              <a:gd name="connsiteX3" fmla="*/ 159829 w 1503902"/>
              <a:gd name="connsiteY3" fmla="*/ 866013 h 1146333"/>
              <a:gd name="connsiteX4" fmla="*/ 159829 w 1503902"/>
              <a:gd name="connsiteY4" fmla="*/ 494348 h 1146333"/>
              <a:gd name="connsiteX5" fmla="*/ 182404 w 1503902"/>
              <a:gd name="connsiteY5" fmla="*/ 471773 h 1146333"/>
              <a:gd name="connsiteX6" fmla="*/ 199168 w 1503902"/>
              <a:gd name="connsiteY6" fmla="*/ 455009 h 1146333"/>
              <a:gd name="connsiteX7" fmla="*/ 182404 w 1503902"/>
              <a:gd name="connsiteY7" fmla="*/ 438245 h 1146333"/>
              <a:gd name="connsiteX8" fmla="*/ 126301 w 1503902"/>
              <a:gd name="connsiteY8" fmla="*/ 494348 h 1146333"/>
              <a:gd name="connsiteX9" fmla="*/ 126301 w 1503902"/>
              <a:gd name="connsiteY9" fmla="*/ 935165 h 1146333"/>
              <a:gd name="connsiteX10" fmla="*/ 189452 w 1503902"/>
              <a:gd name="connsiteY10" fmla="*/ 998315 h 1146333"/>
              <a:gd name="connsiteX11" fmla="*/ 394811 w 1503902"/>
              <a:gd name="connsiteY11" fmla="*/ 998315 h 1146333"/>
              <a:gd name="connsiteX12" fmla="*/ 375761 w 1503902"/>
              <a:gd name="connsiteY12" fmla="*/ 1112806 h 1146333"/>
              <a:gd name="connsiteX13" fmla="*/ 315944 w 1503902"/>
              <a:gd name="connsiteY13" fmla="*/ 1112806 h 1146333"/>
              <a:gd name="connsiteX14" fmla="*/ 299180 w 1503902"/>
              <a:gd name="connsiteY14" fmla="*/ 1129570 h 1146333"/>
              <a:gd name="connsiteX15" fmla="*/ 315944 w 1503902"/>
              <a:gd name="connsiteY15" fmla="*/ 1146334 h 1146333"/>
              <a:gd name="connsiteX16" fmla="*/ 389954 w 1503902"/>
              <a:gd name="connsiteY16" fmla="*/ 1146334 h 1146333"/>
              <a:gd name="connsiteX17" fmla="*/ 636746 w 1503902"/>
              <a:gd name="connsiteY17" fmla="*/ 1146334 h 1146333"/>
              <a:gd name="connsiteX18" fmla="*/ 710755 w 1503902"/>
              <a:gd name="connsiteY18" fmla="*/ 1146334 h 1146333"/>
              <a:gd name="connsiteX19" fmla="*/ 727520 w 1503902"/>
              <a:gd name="connsiteY19" fmla="*/ 1129570 h 1146333"/>
              <a:gd name="connsiteX20" fmla="*/ 710755 w 1503902"/>
              <a:gd name="connsiteY20" fmla="*/ 1112806 h 1146333"/>
              <a:gd name="connsiteX21" fmla="*/ 650938 w 1503902"/>
              <a:gd name="connsiteY21" fmla="*/ 1112806 h 1146333"/>
              <a:gd name="connsiteX22" fmla="*/ 631793 w 1503902"/>
              <a:gd name="connsiteY22" fmla="*/ 998315 h 1146333"/>
              <a:gd name="connsiteX23" fmla="*/ 844201 w 1503902"/>
              <a:gd name="connsiteY23" fmla="*/ 998315 h 1146333"/>
              <a:gd name="connsiteX24" fmla="*/ 900303 w 1503902"/>
              <a:gd name="connsiteY24" fmla="*/ 942213 h 1146333"/>
              <a:gd name="connsiteX25" fmla="*/ 900303 w 1503902"/>
              <a:gd name="connsiteY25" fmla="*/ 759905 h 1146333"/>
              <a:gd name="connsiteX26" fmla="*/ 883539 w 1503902"/>
              <a:gd name="connsiteY26" fmla="*/ 743140 h 1146333"/>
              <a:gd name="connsiteX27" fmla="*/ 616934 w 1503902"/>
              <a:gd name="connsiteY27" fmla="*/ 1112806 h 1146333"/>
              <a:gd name="connsiteX28" fmla="*/ 409765 w 1503902"/>
              <a:gd name="connsiteY28" fmla="*/ 1112806 h 1146333"/>
              <a:gd name="connsiteX29" fmla="*/ 428815 w 1503902"/>
              <a:gd name="connsiteY29" fmla="*/ 998315 h 1146333"/>
              <a:gd name="connsiteX30" fmla="*/ 597884 w 1503902"/>
              <a:gd name="connsiteY30" fmla="*/ 998315 h 1146333"/>
              <a:gd name="connsiteX31" fmla="*/ 616934 w 1503902"/>
              <a:gd name="connsiteY31" fmla="*/ 1112806 h 1146333"/>
              <a:gd name="connsiteX32" fmla="*/ 844201 w 1503902"/>
              <a:gd name="connsiteY32" fmla="*/ 964787 h 1146333"/>
              <a:gd name="connsiteX33" fmla="*/ 611981 w 1503902"/>
              <a:gd name="connsiteY33" fmla="*/ 964787 h 1146333"/>
              <a:gd name="connsiteX34" fmla="*/ 414528 w 1503902"/>
              <a:gd name="connsiteY34" fmla="*/ 964787 h 1146333"/>
              <a:gd name="connsiteX35" fmla="*/ 189452 w 1503902"/>
              <a:gd name="connsiteY35" fmla="*/ 964787 h 1146333"/>
              <a:gd name="connsiteX36" fmla="*/ 159925 w 1503902"/>
              <a:gd name="connsiteY36" fmla="*/ 935165 h 1146333"/>
              <a:gd name="connsiteX37" fmla="*/ 159925 w 1503902"/>
              <a:gd name="connsiteY37" fmla="*/ 899541 h 1146333"/>
              <a:gd name="connsiteX38" fmla="*/ 866870 w 1503902"/>
              <a:gd name="connsiteY38" fmla="*/ 899541 h 1146333"/>
              <a:gd name="connsiteX39" fmla="*/ 866870 w 1503902"/>
              <a:gd name="connsiteY39" fmla="*/ 942213 h 1146333"/>
              <a:gd name="connsiteX40" fmla="*/ 844201 w 1503902"/>
              <a:gd name="connsiteY40" fmla="*/ 964787 h 1146333"/>
              <a:gd name="connsiteX41" fmla="*/ 866775 w 1503902"/>
              <a:gd name="connsiteY41" fmla="*/ 580930 h 1146333"/>
              <a:gd name="connsiteX42" fmla="*/ 866775 w 1503902"/>
              <a:gd name="connsiteY42" fmla="*/ 480155 h 1146333"/>
              <a:gd name="connsiteX43" fmla="*/ 858393 w 1503902"/>
              <a:gd name="connsiteY43" fmla="*/ 471773 h 1146333"/>
              <a:gd name="connsiteX44" fmla="*/ 841629 w 1503902"/>
              <a:gd name="connsiteY44" fmla="*/ 455009 h 1146333"/>
              <a:gd name="connsiteX45" fmla="*/ 858393 w 1503902"/>
              <a:gd name="connsiteY45" fmla="*/ 438245 h 1146333"/>
              <a:gd name="connsiteX46" fmla="*/ 900303 w 1503902"/>
              <a:gd name="connsiteY46" fmla="*/ 480155 h 1146333"/>
              <a:gd name="connsiteX47" fmla="*/ 900303 w 1503902"/>
              <a:gd name="connsiteY47" fmla="*/ 580930 h 1146333"/>
              <a:gd name="connsiteX48" fmla="*/ 883539 w 1503902"/>
              <a:gd name="connsiteY48" fmla="*/ 597694 h 1146333"/>
              <a:gd name="connsiteX49" fmla="*/ 866775 w 1503902"/>
              <a:gd name="connsiteY49" fmla="*/ 580930 h 1146333"/>
              <a:gd name="connsiteX50" fmla="*/ 905637 w 1503902"/>
              <a:gd name="connsiteY50" fmla="*/ 146304 h 1146333"/>
              <a:gd name="connsiteX51" fmla="*/ 773144 w 1503902"/>
              <a:gd name="connsiteY51" fmla="*/ 278797 h 1146333"/>
              <a:gd name="connsiteX52" fmla="*/ 795338 w 1503902"/>
              <a:gd name="connsiteY52" fmla="*/ 351949 h 1146333"/>
              <a:gd name="connsiteX53" fmla="*/ 711232 w 1503902"/>
              <a:gd name="connsiteY53" fmla="*/ 412337 h 1146333"/>
              <a:gd name="connsiteX54" fmla="*/ 698659 w 1503902"/>
              <a:gd name="connsiteY54" fmla="*/ 389954 h 1146333"/>
              <a:gd name="connsiteX55" fmla="*/ 656272 w 1503902"/>
              <a:gd name="connsiteY55" fmla="*/ 365189 h 1146333"/>
              <a:gd name="connsiteX56" fmla="*/ 536162 w 1503902"/>
              <a:gd name="connsiteY56" fmla="*/ 365189 h 1146333"/>
              <a:gd name="connsiteX57" fmla="*/ 536162 w 1503902"/>
              <a:gd name="connsiteY57" fmla="*/ 262509 h 1146333"/>
              <a:gd name="connsiteX58" fmla="*/ 644557 w 1503902"/>
              <a:gd name="connsiteY58" fmla="*/ 132493 h 1146333"/>
              <a:gd name="connsiteX59" fmla="*/ 512064 w 1503902"/>
              <a:gd name="connsiteY59" fmla="*/ 0 h 1146333"/>
              <a:gd name="connsiteX60" fmla="*/ 379571 w 1503902"/>
              <a:gd name="connsiteY60" fmla="*/ 132493 h 1146333"/>
              <a:gd name="connsiteX61" fmla="*/ 502539 w 1503902"/>
              <a:gd name="connsiteY61" fmla="*/ 264033 h 1146333"/>
              <a:gd name="connsiteX62" fmla="*/ 502539 w 1503902"/>
              <a:gd name="connsiteY62" fmla="*/ 365189 h 1146333"/>
              <a:gd name="connsiteX63" fmla="*/ 379666 w 1503902"/>
              <a:gd name="connsiteY63" fmla="*/ 365189 h 1146333"/>
              <a:gd name="connsiteX64" fmla="*/ 337280 w 1503902"/>
              <a:gd name="connsiteY64" fmla="*/ 389954 h 1146333"/>
              <a:gd name="connsiteX65" fmla="*/ 321755 w 1503902"/>
              <a:gd name="connsiteY65" fmla="*/ 417671 h 1146333"/>
              <a:gd name="connsiteX66" fmla="*/ 238220 w 1503902"/>
              <a:gd name="connsiteY66" fmla="*/ 357759 h 1146333"/>
              <a:gd name="connsiteX67" fmla="*/ 264985 w 1503902"/>
              <a:gd name="connsiteY67" fmla="*/ 278797 h 1146333"/>
              <a:gd name="connsiteX68" fmla="*/ 132493 w 1503902"/>
              <a:gd name="connsiteY68" fmla="*/ 146304 h 1146333"/>
              <a:gd name="connsiteX69" fmla="*/ 0 w 1503902"/>
              <a:gd name="connsiteY69" fmla="*/ 278797 h 1146333"/>
              <a:gd name="connsiteX70" fmla="*/ 132493 w 1503902"/>
              <a:gd name="connsiteY70" fmla="*/ 411290 h 1146333"/>
              <a:gd name="connsiteX71" fmla="*/ 214503 w 1503902"/>
              <a:gd name="connsiteY71" fmla="*/ 382048 h 1146333"/>
              <a:gd name="connsiteX72" fmla="*/ 305181 w 1503902"/>
              <a:gd name="connsiteY72" fmla="*/ 447104 h 1146333"/>
              <a:gd name="connsiteX73" fmla="*/ 273558 w 1503902"/>
              <a:gd name="connsiteY73" fmla="*/ 503492 h 1146333"/>
              <a:gd name="connsiteX74" fmla="*/ 273177 w 1503902"/>
              <a:gd name="connsiteY74" fmla="*/ 505111 h 1146333"/>
              <a:gd name="connsiteX75" fmla="*/ 271939 w 1503902"/>
              <a:gd name="connsiteY75" fmla="*/ 510064 h 1146333"/>
              <a:gd name="connsiteX76" fmla="*/ 271748 w 1503902"/>
              <a:gd name="connsiteY76" fmla="*/ 512921 h 1146333"/>
              <a:gd name="connsiteX77" fmla="*/ 271653 w 1503902"/>
              <a:gd name="connsiteY77" fmla="*/ 514350 h 1146333"/>
              <a:gd name="connsiteX78" fmla="*/ 304895 w 1503902"/>
              <a:gd name="connsiteY78" fmla="*/ 569690 h 1146333"/>
              <a:gd name="connsiteX79" fmla="*/ 304895 w 1503902"/>
              <a:gd name="connsiteY79" fmla="*/ 778383 h 1146333"/>
              <a:gd name="connsiteX80" fmla="*/ 307372 w 1503902"/>
              <a:gd name="connsiteY80" fmla="*/ 792861 h 1146333"/>
              <a:gd name="connsiteX81" fmla="*/ 285655 w 1503902"/>
              <a:gd name="connsiteY81" fmla="*/ 792861 h 1146333"/>
              <a:gd name="connsiteX82" fmla="*/ 268891 w 1503902"/>
              <a:gd name="connsiteY82" fmla="*/ 809625 h 1146333"/>
              <a:gd name="connsiteX83" fmla="*/ 285655 w 1503902"/>
              <a:gd name="connsiteY83" fmla="*/ 826389 h 1146333"/>
              <a:gd name="connsiteX84" fmla="*/ 352901 w 1503902"/>
              <a:gd name="connsiteY84" fmla="*/ 826389 h 1146333"/>
              <a:gd name="connsiteX85" fmla="*/ 681990 w 1503902"/>
              <a:gd name="connsiteY85" fmla="*/ 826389 h 1146333"/>
              <a:gd name="connsiteX86" fmla="*/ 736092 w 1503902"/>
              <a:gd name="connsiteY86" fmla="*/ 826389 h 1146333"/>
              <a:gd name="connsiteX87" fmla="*/ 752856 w 1503902"/>
              <a:gd name="connsiteY87" fmla="*/ 809625 h 1146333"/>
              <a:gd name="connsiteX88" fmla="*/ 736092 w 1503902"/>
              <a:gd name="connsiteY88" fmla="*/ 792861 h 1146333"/>
              <a:gd name="connsiteX89" fmla="*/ 727615 w 1503902"/>
              <a:gd name="connsiteY89" fmla="*/ 792861 h 1146333"/>
              <a:gd name="connsiteX90" fmla="*/ 730091 w 1503902"/>
              <a:gd name="connsiteY90" fmla="*/ 778383 h 1146333"/>
              <a:gd name="connsiteX91" fmla="*/ 730091 w 1503902"/>
              <a:gd name="connsiteY91" fmla="*/ 571310 h 1146333"/>
              <a:gd name="connsiteX92" fmla="*/ 764476 w 1503902"/>
              <a:gd name="connsiteY92" fmla="*/ 513017 h 1146333"/>
              <a:gd name="connsiteX93" fmla="*/ 764381 w 1503902"/>
              <a:gd name="connsiteY93" fmla="*/ 512350 h 1146333"/>
              <a:gd name="connsiteX94" fmla="*/ 764096 w 1503902"/>
              <a:gd name="connsiteY94" fmla="*/ 510254 h 1146333"/>
              <a:gd name="connsiteX95" fmla="*/ 762667 w 1503902"/>
              <a:gd name="connsiteY95" fmla="*/ 504730 h 1146333"/>
              <a:gd name="connsiteX96" fmla="*/ 762381 w 1503902"/>
              <a:gd name="connsiteY96" fmla="*/ 503492 h 1146333"/>
              <a:gd name="connsiteX97" fmla="*/ 727710 w 1503902"/>
              <a:gd name="connsiteY97" fmla="*/ 441770 h 1146333"/>
              <a:gd name="connsiteX98" fmla="*/ 817721 w 1503902"/>
              <a:gd name="connsiteY98" fmla="*/ 377190 h 1146333"/>
              <a:gd name="connsiteX99" fmla="*/ 905637 w 1503902"/>
              <a:gd name="connsiteY99" fmla="*/ 411290 h 1146333"/>
              <a:gd name="connsiteX100" fmla="*/ 1038130 w 1503902"/>
              <a:gd name="connsiteY100" fmla="*/ 278797 h 1146333"/>
              <a:gd name="connsiteX101" fmla="*/ 905637 w 1503902"/>
              <a:gd name="connsiteY101" fmla="*/ 146304 h 1146333"/>
              <a:gd name="connsiteX102" fmla="*/ 511969 w 1503902"/>
              <a:gd name="connsiteY102" fmla="*/ 143923 h 1146333"/>
              <a:gd name="connsiteX103" fmla="*/ 494919 w 1503902"/>
              <a:gd name="connsiteY103" fmla="*/ 126873 h 1146333"/>
              <a:gd name="connsiteX104" fmla="*/ 511969 w 1503902"/>
              <a:gd name="connsiteY104" fmla="*/ 109823 h 1146333"/>
              <a:gd name="connsiteX105" fmla="*/ 529018 w 1503902"/>
              <a:gd name="connsiteY105" fmla="*/ 126873 h 1146333"/>
              <a:gd name="connsiteX106" fmla="*/ 511969 w 1503902"/>
              <a:gd name="connsiteY106" fmla="*/ 143923 h 1146333"/>
              <a:gd name="connsiteX107" fmla="*/ 511969 w 1503902"/>
              <a:gd name="connsiteY107" fmla="*/ 181070 h 1146333"/>
              <a:gd name="connsiteX108" fmla="*/ 555974 w 1503902"/>
              <a:gd name="connsiteY108" fmla="*/ 220694 h 1146333"/>
              <a:gd name="connsiteX109" fmla="*/ 511969 w 1503902"/>
              <a:gd name="connsiteY109" fmla="*/ 231458 h 1146333"/>
              <a:gd name="connsiteX110" fmla="*/ 467582 w 1503902"/>
              <a:gd name="connsiteY110" fmla="*/ 220504 h 1146333"/>
              <a:gd name="connsiteX111" fmla="*/ 511969 w 1503902"/>
              <a:gd name="connsiteY111" fmla="*/ 181070 h 1146333"/>
              <a:gd name="connsiteX112" fmla="*/ 413099 w 1503902"/>
              <a:gd name="connsiteY112" fmla="*/ 132493 h 1146333"/>
              <a:gd name="connsiteX113" fmla="*/ 512064 w 1503902"/>
              <a:gd name="connsiteY113" fmla="*/ 33528 h 1146333"/>
              <a:gd name="connsiteX114" fmla="*/ 611029 w 1503902"/>
              <a:gd name="connsiteY114" fmla="*/ 132493 h 1146333"/>
              <a:gd name="connsiteX115" fmla="*/ 585406 w 1503902"/>
              <a:gd name="connsiteY115" fmla="*/ 198311 h 1146333"/>
              <a:gd name="connsiteX116" fmla="*/ 551307 w 1503902"/>
              <a:gd name="connsiteY116" fmla="*/ 158401 h 1146333"/>
              <a:gd name="connsiteX117" fmla="*/ 562642 w 1503902"/>
              <a:gd name="connsiteY117" fmla="*/ 126873 h 1146333"/>
              <a:gd name="connsiteX118" fmla="*/ 512064 w 1503902"/>
              <a:gd name="connsiteY118" fmla="*/ 76295 h 1146333"/>
              <a:gd name="connsiteX119" fmla="*/ 461486 w 1503902"/>
              <a:gd name="connsiteY119" fmla="*/ 126873 h 1146333"/>
              <a:gd name="connsiteX120" fmla="*/ 472726 w 1503902"/>
              <a:gd name="connsiteY120" fmla="*/ 158306 h 1146333"/>
              <a:gd name="connsiteX121" fmla="*/ 438817 w 1503902"/>
              <a:gd name="connsiteY121" fmla="*/ 198215 h 1146333"/>
              <a:gd name="connsiteX122" fmla="*/ 413099 w 1503902"/>
              <a:gd name="connsiteY122" fmla="*/ 132493 h 1146333"/>
              <a:gd name="connsiteX123" fmla="*/ 33528 w 1503902"/>
              <a:gd name="connsiteY123" fmla="*/ 278797 h 1146333"/>
              <a:gd name="connsiteX124" fmla="*/ 132493 w 1503902"/>
              <a:gd name="connsiteY124" fmla="*/ 179832 h 1146333"/>
              <a:gd name="connsiteX125" fmla="*/ 231457 w 1503902"/>
              <a:gd name="connsiteY125" fmla="*/ 278797 h 1146333"/>
              <a:gd name="connsiteX126" fmla="*/ 210312 w 1503902"/>
              <a:gd name="connsiteY126" fmla="*/ 339281 h 1146333"/>
              <a:gd name="connsiteX127" fmla="*/ 203454 w 1503902"/>
              <a:gd name="connsiteY127" fmla="*/ 338995 h 1146333"/>
              <a:gd name="connsiteX128" fmla="*/ 171831 w 1503902"/>
              <a:gd name="connsiteY128" fmla="*/ 304705 h 1146333"/>
              <a:gd name="connsiteX129" fmla="*/ 183166 w 1503902"/>
              <a:gd name="connsiteY129" fmla="*/ 273177 h 1146333"/>
              <a:gd name="connsiteX130" fmla="*/ 132588 w 1503902"/>
              <a:gd name="connsiteY130" fmla="*/ 222599 h 1146333"/>
              <a:gd name="connsiteX131" fmla="*/ 82010 w 1503902"/>
              <a:gd name="connsiteY131" fmla="*/ 273177 h 1146333"/>
              <a:gd name="connsiteX132" fmla="*/ 93250 w 1503902"/>
              <a:gd name="connsiteY132" fmla="*/ 304610 h 1146333"/>
              <a:gd name="connsiteX133" fmla="*/ 59341 w 1503902"/>
              <a:gd name="connsiteY133" fmla="*/ 344519 h 1146333"/>
              <a:gd name="connsiteX134" fmla="*/ 33528 w 1503902"/>
              <a:gd name="connsiteY134" fmla="*/ 278797 h 1146333"/>
              <a:gd name="connsiteX135" fmla="*/ 132397 w 1503902"/>
              <a:gd name="connsiteY135" fmla="*/ 290322 h 1146333"/>
              <a:gd name="connsiteX136" fmla="*/ 115348 w 1503902"/>
              <a:gd name="connsiteY136" fmla="*/ 273272 h 1146333"/>
              <a:gd name="connsiteX137" fmla="*/ 132397 w 1503902"/>
              <a:gd name="connsiteY137" fmla="*/ 256223 h 1146333"/>
              <a:gd name="connsiteX138" fmla="*/ 149447 w 1503902"/>
              <a:gd name="connsiteY138" fmla="*/ 273272 h 1146333"/>
              <a:gd name="connsiteX139" fmla="*/ 132397 w 1503902"/>
              <a:gd name="connsiteY139" fmla="*/ 290322 h 1146333"/>
              <a:gd name="connsiteX140" fmla="*/ 88106 w 1503902"/>
              <a:gd name="connsiteY140" fmla="*/ 366808 h 1146333"/>
              <a:gd name="connsiteX141" fmla="*/ 132397 w 1503902"/>
              <a:gd name="connsiteY141" fmla="*/ 327374 h 1146333"/>
              <a:gd name="connsiteX142" fmla="*/ 176403 w 1503902"/>
              <a:gd name="connsiteY142" fmla="*/ 366998 h 1146333"/>
              <a:gd name="connsiteX143" fmla="*/ 132397 w 1503902"/>
              <a:gd name="connsiteY143" fmla="*/ 377762 h 1146333"/>
              <a:gd name="connsiteX144" fmla="*/ 88106 w 1503902"/>
              <a:gd name="connsiteY144" fmla="*/ 366808 h 1146333"/>
              <a:gd name="connsiteX145" fmla="*/ 669322 w 1503902"/>
              <a:gd name="connsiteY145" fmla="*/ 406432 h 1146333"/>
              <a:gd name="connsiteX146" fmla="*/ 719042 w 1503902"/>
              <a:gd name="connsiteY146" fmla="*/ 495014 h 1146333"/>
              <a:gd name="connsiteX147" fmla="*/ 647414 w 1503902"/>
              <a:gd name="connsiteY147" fmla="*/ 495014 h 1146333"/>
              <a:gd name="connsiteX148" fmla="*/ 628840 w 1503902"/>
              <a:gd name="connsiteY148" fmla="*/ 398812 h 1146333"/>
              <a:gd name="connsiteX149" fmla="*/ 656272 w 1503902"/>
              <a:gd name="connsiteY149" fmla="*/ 398812 h 1146333"/>
              <a:gd name="connsiteX150" fmla="*/ 669322 w 1503902"/>
              <a:gd name="connsiteY150" fmla="*/ 406432 h 1146333"/>
              <a:gd name="connsiteX151" fmla="*/ 689515 w 1503902"/>
              <a:gd name="connsiteY151" fmla="*/ 549212 h 1146333"/>
              <a:gd name="connsiteX152" fmla="*/ 656558 w 1503902"/>
              <a:gd name="connsiteY152" fmla="*/ 528542 h 1146333"/>
              <a:gd name="connsiteX153" fmla="*/ 725614 w 1503902"/>
              <a:gd name="connsiteY153" fmla="*/ 528542 h 1146333"/>
              <a:gd name="connsiteX154" fmla="*/ 689515 w 1503902"/>
              <a:gd name="connsiteY154" fmla="*/ 549212 h 1146333"/>
              <a:gd name="connsiteX155" fmla="*/ 575310 w 1503902"/>
              <a:gd name="connsiteY155" fmla="*/ 549212 h 1146333"/>
              <a:gd name="connsiteX156" fmla="*/ 542639 w 1503902"/>
              <a:gd name="connsiteY156" fmla="*/ 528542 h 1146333"/>
              <a:gd name="connsiteX157" fmla="*/ 611219 w 1503902"/>
              <a:gd name="connsiteY157" fmla="*/ 528542 h 1146333"/>
              <a:gd name="connsiteX158" fmla="*/ 575310 w 1503902"/>
              <a:gd name="connsiteY158" fmla="*/ 549212 h 1146333"/>
              <a:gd name="connsiteX159" fmla="*/ 311277 w 1503902"/>
              <a:gd name="connsiteY159" fmla="*/ 528542 h 1146333"/>
              <a:gd name="connsiteX160" fmla="*/ 380333 w 1503902"/>
              <a:gd name="connsiteY160" fmla="*/ 528542 h 1146333"/>
              <a:gd name="connsiteX161" fmla="*/ 344233 w 1503902"/>
              <a:gd name="connsiteY161" fmla="*/ 549212 h 1146333"/>
              <a:gd name="connsiteX162" fmla="*/ 311277 w 1503902"/>
              <a:gd name="connsiteY162" fmla="*/ 528542 h 1146333"/>
              <a:gd name="connsiteX163" fmla="*/ 594646 w 1503902"/>
              <a:gd name="connsiteY163" fmla="*/ 398717 h 1146333"/>
              <a:gd name="connsiteX164" fmla="*/ 613220 w 1503902"/>
              <a:gd name="connsiteY164" fmla="*/ 494919 h 1146333"/>
              <a:gd name="connsiteX165" fmla="*/ 536162 w 1503902"/>
              <a:gd name="connsiteY165" fmla="*/ 494919 h 1146333"/>
              <a:gd name="connsiteX166" fmla="*/ 536162 w 1503902"/>
              <a:gd name="connsiteY166" fmla="*/ 398717 h 1146333"/>
              <a:gd name="connsiteX167" fmla="*/ 594646 w 1503902"/>
              <a:gd name="connsiteY167" fmla="*/ 398717 h 1146333"/>
              <a:gd name="connsiteX168" fmla="*/ 502539 w 1503902"/>
              <a:gd name="connsiteY168" fmla="*/ 495014 h 1146333"/>
              <a:gd name="connsiteX169" fmla="*/ 423767 w 1503902"/>
              <a:gd name="connsiteY169" fmla="*/ 495014 h 1146333"/>
              <a:gd name="connsiteX170" fmla="*/ 440912 w 1503902"/>
              <a:gd name="connsiteY170" fmla="*/ 398812 h 1146333"/>
              <a:gd name="connsiteX171" fmla="*/ 502539 w 1503902"/>
              <a:gd name="connsiteY171" fmla="*/ 398812 h 1146333"/>
              <a:gd name="connsiteX172" fmla="*/ 502539 w 1503902"/>
              <a:gd name="connsiteY172" fmla="*/ 495014 h 1146333"/>
              <a:gd name="connsiteX173" fmla="*/ 495681 w 1503902"/>
              <a:gd name="connsiteY173" fmla="*/ 528542 h 1146333"/>
              <a:gd name="connsiteX174" fmla="*/ 459772 w 1503902"/>
              <a:gd name="connsiteY174" fmla="*/ 549212 h 1146333"/>
              <a:gd name="connsiteX175" fmla="*/ 427101 w 1503902"/>
              <a:gd name="connsiteY175" fmla="*/ 528542 h 1146333"/>
              <a:gd name="connsiteX176" fmla="*/ 495681 w 1503902"/>
              <a:gd name="connsiteY176" fmla="*/ 528542 h 1146333"/>
              <a:gd name="connsiteX177" fmla="*/ 366522 w 1503902"/>
              <a:gd name="connsiteY177" fmla="*/ 406432 h 1146333"/>
              <a:gd name="connsiteX178" fmla="*/ 379666 w 1503902"/>
              <a:gd name="connsiteY178" fmla="*/ 398717 h 1146333"/>
              <a:gd name="connsiteX179" fmla="*/ 406908 w 1503902"/>
              <a:gd name="connsiteY179" fmla="*/ 398717 h 1146333"/>
              <a:gd name="connsiteX180" fmla="*/ 389763 w 1503902"/>
              <a:gd name="connsiteY180" fmla="*/ 494919 h 1146333"/>
              <a:gd name="connsiteX181" fmla="*/ 316897 w 1503902"/>
              <a:gd name="connsiteY181" fmla="*/ 494919 h 1146333"/>
              <a:gd name="connsiteX182" fmla="*/ 366522 w 1503902"/>
              <a:gd name="connsiteY182" fmla="*/ 406432 h 1146333"/>
              <a:gd name="connsiteX183" fmla="*/ 344043 w 1503902"/>
              <a:gd name="connsiteY183" fmla="*/ 582740 h 1146333"/>
              <a:gd name="connsiteX184" fmla="*/ 403765 w 1503902"/>
              <a:gd name="connsiteY184" fmla="*/ 553784 h 1146333"/>
              <a:gd name="connsiteX185" fmla="*/ 459676 w 1503902"/>
              <a:gd name="connsiteY185" fmla="*/ 582740 h 1146333"/>
              <a:gd name="connsiteX186" fmla="*/ 519303 w 1503902"/>
              <a:gd name="connsiteY186" fmla="*/ 553688 h 1146333"/>
              <a:gd name="connsiteX187" fmla="*/ 566452 w 1503902"/>
              <a:gd name="connsiteY187" fmla="*/ 582073 h 1146333"/>
              <a:gd name="connsiteX188" fmla="*/ 566452 w 1503902"/>
              <a:gd name="connsiteY188" fmla="*/ 737140 h 1146333"/>
              <a:gd name="connsiteX189" fmla="*/ 338423 w 1503902"/>
              <a:gd name="connsiteY189" fmla="*/ 737140 h 1146333"/>
              <a:gd name="connsiteX190" fmla="*/ 338423 w 1503902"/>
              <a:gd name="connsiteY190" fmla="*/ 582263 h 1146333"/>
              <a:gd name="connsiteX191" fmla="*/ 344043 w 1503902"/>
              <a:gd name="connsiteY191" fmla="*/ 582740 h 1146333"/>
              <a:gd name="connsiteX192" fmla="*/ 338423 w 1503902"/>
              <a:gd name="connsiteY192" fmla="*/ 778574 h 1146333"/>
              <a:gd name="connsiteX193" fmla="*/ 338423 w 1503902"/>
              <a:gd name="connsiteY193" fmla="*/ 770668 h 1146333"/>
              <a:gd name="connsiteX194" fmla="*/ 566452 w 1503902"/>
              <a:gd name="connsiteY194" fmla="*/ 770668 h 1146333"/>
              <a:gd name="connsiteX195" fmla="*/ 566452 w 1503902"/>
              <a:gd name="connsiteY195" fmla="*/ 793052 h 1146333"/>
              <a:gd name="connsiteX196" fmla="*/ 352901 w 1503902"/>
              <a:gd name="connsiteY196" fmla="*/ 793052 h 1146333"/>
              <a:gd name="connsiteX197" fmla="*/ 338423 w 1503902"/>
              <a:gd name="connsiteY197" fmla="*/ 778574 h 1146333"/>
              <a:gd name="connsiteX198" fmla="*/ 696563 w 1503902"/>
              <a:gd name="connsiteY198" fmla="*/ 778574 h 1146333"/>
              <a:gd name="connsiteX199" fmla="*/ 682085 w 1503902"/>
              <a:gd name="connsiteY199" fmla="*/ 793052 h 1146333"/>
              <a:gd name="connsiteX200" fmla="*/ 599980 w 1503902"/>
              <a:gd name="connsiteY200" fmla="*/ 793052 h 1146333"/>
              <a:gd name="connsiteX201" fmla="*/ 599980 w 1503902"/>
              <a:gd name="connsiteY201" fmla="*/ 578644 h 1146333"/>
              <a:gd name="connsiteX202" fmla="*/ 633889 w 1503902"/>
              <a:gd name="connsiteY202" fmla="*/ 554927 h 1146333"/>
              <a:gd name="connsiteX203" fmla="*/ 689324 w 1503902"/>
              <a:gd name="connsiteY203" fmla="*/ 582740 h 1146333"/>
              <a:gd name="connsiteX204" fmla="*/ 696468 w 1503902"/>
              <a:gd name="connsiteY204" fmla="*/ 581978 h 1146333"/>
              <a:gd name="connsiteX205" fmla="*/ 696468 w 1503902"/>
              <a:gd name="connsiteY205" fmla="*/ 778574 h 1146333"/>
              <a:gd name="connsiteX206" fmla="*/ 861250 w 1503902"/>
              <a:gd name="connsiteY206" fmla="*/ 366808 h 1146333"/>
              <a:gd name="connsiteX207" fmla="*/ 905542 w 1503902"/>
              <a:gd name="connsiteY207" fmla="*/ 327374 h 1146333"/>
              <a:gd name="connsiteX208" fmla="*/ 949547 w 1503902"/>
              <a:gd name="connsiteY208" fmla="*/ 366998 h 1146333"/>
              <a:gd name="connsiteX209" fmla="*/ 905542 w 1503902"/>
              <a:gd name="connsiteY209" fmla="*/ 377762 h 1146333"/>
              <a:gd name="connsiteX210" fmla="*/ 861250 w 1503902"/>
              <a:gd name="connsiteY210" fmla="*/ 366808 h 1146333"/>
              <a:gd name="connsiteX211" fmla="*/ 905542 w 1503902"/>
              <a:gd name="connsiteY211" fmla="*/ 290322 h 1146333"/>
              <a:gd name="connsiteX212" fmla="*/ 888492 w 1503902"/>
              <a:gd name="connsiteY212" fmla="*/ 273272 h 1146333"/>
              <a:gd name="connsiteX213" fmla="*/ 905542 w 1503902"/>
              <a:gd name="connsiteY213" fmla="*/ 256223 h 1146333"/>
              <a:gd name="connsiteX214" fmla="*/ 922591 w 1503902"/>
              <a:gd name="connsiteY214" fmla="*/ 273272 h 1146333"/>
              <a:gd name="connsiteX215" fmla="*/ 905542 w 1503902"/>
              <a:gd name="connsiteY215" fmla="*/ 290322 h 1146333"/>
              <a:gd name="connsiteX216" fmla="*/ 978980 w 1503902"/>
              <a:gd name="connsiteY216" fmla="*/ 344615 h 1146333"/>
              <a:gd name="connsiteX217" fmla="*/ 944880 w 1503902"/>
              <a:gd name="connsiteY217" fmla="*/ 304705 h 1146333"/>
              <a:gd name="connsiteX218" fmla="*/ 956215 w 1503902"/>
              <a:gd name="connsiteY218" fmla="*/ 273177 h 1146333"/>
              <a:gd name="connsiteX219" fmla="*/ 905637 w 1503902"/>
              <a:gd name="connsiteY219" fmla="*/ 222599 h 1146333"/>
              <a:gd name="connsiteX220" fmla="*/ 855059 w 1503902"/>
              <a:gd name="connsiteY220" fmla="*/ 273177 h 1146333"/>
              <a:gd name="connsiteX221" fmla="*/ 866299 w 1503902"/>
              <a:gd name="connsiteY221" fmla="*/ 304610 h 1146333"/>
              <a:gd name="connsiteX222" fmla="*/ 832390 w 1503902"/>
              <a:gd name="connsiteY222" fmla="*/ 344519 h 1146333"/>
              <a:gd name="connsiteX223" fmla="*/ 806767 w 1503902"/>
              <a:gd name="connsiteY223" fmla="*/ 278702 h 1146333"/>
              <a:gd name="connsiteX224" fmla="*/ 905732 w 1503902"/>
              <a:gd name="connsiteY224" fmla="*/ 179737 h 1146333"/>
              <a:gd name="connsiteX225" fmla="*/ 1004697 w 1503902"/>
              <a:gd name="connsiteY225" fmla="*/ 278702 h 1146333"/>
              <a:gd name="connsiteX226" fmla="*/ 978980 w 1503902"/>
              <a:gd name="connsiteY226" fmla="*/ 344615 h 1146333"/>
              <a:gd name="connsiteX227" fmla="*/ 1015651 w 1503902"/>
              <a:gd name="connsiteY227" fmla="*/ 678561 h 1146333"/>
              <a:gd name="connsiteX228" fmla="*/ 1015651 w 1503902"/>
              <a:gd name="connsiteY228" fmla="*/ 678561 h 1146333"/>
              <a:gd name="connsiteX229" fmla="*/ 1015555 w 1503902"/>
              <a:gd name="connsiteY229" fmla="*/ 678752 h 1146333"/>
              <a:gd name="connsiteX230" fmla="*/ 1012031 w 1503902"/>
              <a:gd name="connsiteY230" fmla="*/ 684086 h 1146333"/>
              <a:gd name="connsiteX231" fmla="*/ 944975 w 1503902"/>
              <a:gd name="connsiteY231" fmla="*/ 751142 h 1146333"/>
              <a:gd name="connsiteX232" fmla="*/ 933069 w 1503902"/>
              <a:gd name="connsiteY232" fmla="*/ 756095 h 1146333"/>
              <a:gd name="connsiteX233" fmla="*/ 921163 w 1503902"/>
              <a:gd name="connsiteY233" fmla="*/ 751142 h 1146333"/>
              <a:gd name="connsiteX234" fmla="*/ 921163 w 1503902"/>
              <a:gd name="connsiteY234" fmla="*/ 727424 h 1146333"/>
              <a:gd name="connsiteX235" fmla="*/ 959548 w 1503902"/>
              <a:gd name="connsiteY235" fmla="*/ 689038 h 1146333"/>
              <a:gd name="connsiteX236" fmla="*/ 789813 w 1503902"/>
              <a:gd name="connsiteY236" fmla="*/ 689038 h 1146333"/>
              <a:gd name="connsiteX237" fmla="*/ 773049 w 1503902"/>
              <a:gd name="connsiteY237" fmla="*/ 672275 h 1146333"/>
              <a:gd name="connsiteX238" fmla="*/ 789813 w 1503902"/>
              <a:gd name="connsiteY238" fmla="*/ 655511 h 1146333"/>
              <a:gd name="connsiteX239" fmla="*/ 959548 w 1503902"/>
              <a:gd name="connsiteY239" fmla="*/ 655511 h 1146333"/>
              <a:gd name="connsiteX240" fmla="*/ 918591 w 1503902"/>
              <a:gd name="connsiteY240" fmla="*/ 614553 h 1146333"/>
              <a:gd name="connsiteX241" fmla="*/ 918591 w 1503902"/>
              <a:gd name="connsiteY241" fmla="*/ 590836 h 1146333"/>
              <a:gd name="connsiteX242" fmla="*/ 942308 w 1503902"/>
              <a:gd name="connsiteY242" fmla="*/ 590836 h 1146333"/>
              <a:gd name="connsiteX243" fmla="*/ 1011841 w 1503902"/>
              <a:gd name="connsiteY243" fmla="*/ 660368 h 1146333"/>
              <a:gd name="connsiteX244" fmla="*/ 1015937 w 1503902"/>
              <a:gd name="connsiteY244" fmla="*/ 667988 h 1146333"/>
              <a:gd name="connsiteX245" fmla="*/ 1016317 w 1503902"/>
              <a:gd name="connsiteY245" fmla="*/ 669988 h 1146333"/>
              <a:gd name="connsiteX246" fmla="*/ 1015651 w 1503902"/>
              <a:gd name="connsiteY246" fmla="*/ 678561 h 1146333"/>
              <a:gd name="connsiteX247" fmla="*/ 1277588 w 1503902"/>
              <a:gd name="connsiteY247" fmla="*/ 445865 h 1146333"/>
              <a:gd name="connsiteX248" fmla="*/ 1051274 w 1503902"/>
              <a:gd name="connsiteY248" fmla="*/ 672179 h 1146333"/>
              <a:gd name="connsiteX249" fmla="*/ 1277588 w 1503902"/>
              <a:gd name="connsiteY249" fmla="*/ 898493 h 1146333"/>
              <a:gd name="connsiteX250" fmla="*/ 1503902 w 1503902"/>
              <a:gd name="connsiteY250" fmla="*/ 672179 h 1146333"/>
              <a:gd name="connsiteX251" fmla="*/ 1277588 w 1503902"/>
              <a:gd name="connsiteY251" fmla="*/ 445865 h 1146333"/>
              <a:gd name="connsiteX252" fmla="*/ 1181481 w 1503902"/>
              <a:gd name="connsiteY252" fmla="*/ 838962 h 1146333"/>
              <a:gd name="connsiteX253" fmla="*/ 1182338 w 1503902"/>
              <a:gd name="connsiteY253" fmla="*/ 835914 h 1146333"/>
              <a:gd name="connsiteX254" fmla="*/ 1277588 w 1503902"/>
              <a:gd name="connsiteY254" fmla="*/ 746474 h 1146333"/>
              <a:gd name="connsiteX255" fmla="*/ 1372743 w 1503902"/>
              <a:gd name="connsiteY255" fmla="*/ 839629 h 1146333"/>
              <a:gd name="connsiteX256" fmla="*/ 1277683 w 1503902"/>
              <a:gd name="connsiteY256" fmla="*/ 864870 h 1146333"/>
              <a:gd name="connsiteX257" fmla="*/ 1181481 w 1503902"/>
              <a:gd name="connsiteY257" fmla="*/ 838962 h 1146333"/>
              <a:gd name="connsiteX258" fmla="*/ 1277493 w 1503902"/>
              <a:gd name="connsiteY258" fmla="*/ 706565 h 1146333"/>
              <a:gd name="connsiteX259" fmla="*/ 1233011 w 1503902"/>
              <a:gd name="connsiteY259" fmla="*/ 662083 h 1146333"/>
              <a:gd name="connsiteX260" fmla="*/ 1277493 w 1503902"/>
              <a:gd name="connsiteY260" fmla="*/ 617601 h 1146333"/>
              <a:gd name="connsiteX261" fmla="*/ 1321975 w 1503902"/>
              <a:gd name="connsiteY261" fmla="*/ 662083 h 1146333"/>
              <a:gd name="connsiteX262" fmla="*/ 1277493 w 1503902"/>
              <a:gd name="connsiteY262" fmla="*/ 706565 h 1146333"/>
              <a:gd name="connsiteX263" fmla="*/ 1403985 w 1503902"/>
              <a:gd name="connsiteY263" fmla="*/ 817340 h 1146333"/>
              <a:gd name="connsiteX264" fmla="*/ 1326166 w 1503902"/>
              <a:gd name="connsiteY264" fmla="*/ 722567 h 1146333"/>
              <a:gd name="connsiteX265" fmla="*/ 1355503 w 1503902"/>
              <a:gd name="connsiteY265" fmla="*/ 662083 h 1146333"/>
              <a:gd name="connsiteX266" fmla="*/ 1277493 w 1503902"/>
              <a:gd name="connsiteY266" fmla="*/ 584073 h 1146333"/>
              <a:gd name="connsiteX267" fmla="*/ 1199483 w 1503902"/>
              <a:gd name="connsiteY267" fmla="*/ 662083 h 1146333"/>
              <a:gd name="connsiteX268" fmla="*/ 1228820 w 1503902"/>
              <a:gd name="connsiteY268" fmla="*/ 722567 h 1146333"/>
              <a:gd name="connsiteX269" fmla="*/ 1151382 w 1503902"/>
              <a:gd name="connsiteY269" fmla="*/ 817531 h 1146333"/>
              <a:gd name="connsiteX270" fmla="*/ 1084898 w 1503902"/>
              <a:gd name="connsiteY270" fmla="*/ 672179 h 1146333"/>
              <a:gd name="connsiteX271" fmla="*/ 1277683 w 1503902"/>
              <a:gd name="connsiteY271" fmla="*/ 479393 h 1146333"/>
              <a:gd name="connsiteX272" fmla="*/ 1470470 w 1503902"/>
              <a:gd name="connsiteY272" fmla="*/ 672179 h 1146333"/>
              <a:gd name="connsiteX273" fmla="*/ 1403985 w 1503902"/>
              <a:gd name="connsiteY273" fmla="*/ 817340 h 1146333"/>
              <a:gd name="connsiteX274" fmla="*/ 442722 w 1503902"/>
              <a:gd name="connsiteY274" fmla="*/ 683419 h 1146333"/>
              <a:gd name="connsiteX275" fmla="*/ 434626 w 1503902"/>
              <a:gd name="connsiteY275" fmla="*/ 677990 h 1146333"/>
              <a:gd name="connsiteX276" fmla="*/ 429958 w 1503902"/>
              <a:gd name="connsiteY276" fmla="*/ 676370 h 1146333"/>
              <a:gd name="connsiteX277" fmla="*/ 424339 w 1503902"/>
              <a:gd name="connsiteY277" fmla="*/ 678752 h 1146333"/>
              <a:gd name="connsiteX278" fmla="*/ 421957 w 1503902"/>
              <a:gd name="connsiteY278" fmla="*/ 684276 h 1146333"/>
              <a:gd name="connsiteX279" fmla="*/ 425672 w 1503902"/>
              <a:gd name="connsiteY279" fmla="*/ 691515 h 1146333"/>
              <a:gd name="connsiteX280" fmla="*/ 437579 w 1503902"/>
              <a:gd name="connsiteY280" fmla="*/ 698945 h 1146333"/>
              <a:gd name="connsiteX281" fmla="*/ 451104 w 1503902"/>
              <a:gd name="connsiteY281" fmla="*/ 702088 h 1146333"/>
              <a:gd name="connsiteX282" fmla="*/ 451104 w 1503902"/>
              <a:gd name="connsiteY282" fmla="*/ 709803 h 1146333"/>
              <a:gd name="connsiteX283" fmla="*/ 453485 w 1503902"/>
              <a:gd name="connsiteY283" fmla="*/ 715804 h 1146333"/>
              <a:gd name="connsiteX284" fmla="*/ 459296 w 1503902"/>
              <a:gd name="connsiteY284" fmla="*/ 718185 h 1146333"/>
              <a:gd name="connsiteX285" fmla="*/ 465296 w 1503902"/>
              <a:gd name="connsiteY285" fmla="*/ 715804 h 1146333"/>
              <a:gd name="connsiteX286" fmla="*/ 467677 w 1503902"/>
              <a:gd name="connsiteY286" fmla="*/ 709803 h 1146333"/>
              <a:gd name="connsiteX287" fmla="*/ 467677 w 1503902"/>
              <a:gd name="connsiteY287" fmla="*/ 701326 h 1146333"/>
              <a:gd name="connsiteX288" fmla="*/ 485965 w 1503902"/>
              <a:gd name="connsiteY288" fmla="*/ 691515 h 1146333"/>
              <a:gd name="connsiteX289" fmla="*/ 493109 w 1503902"/>
              <a:gd name="connsiteY289" fmla="*/ 673608 h 1146333"/>
              <a:gd name="connsiteX290" fmla="*/ 487108 w 1503902"/>
              <a:gd name="connsiteY290" fmla="*/ 655701 h 1146333"/>
              <a:gd name="connsiteX291" fmla="*/ 467677 w 1503902"/>
              <a:gd name="connsiteY291" fmla="*/ 646367 h 1146333"/>
              <a:gd name="connsiteX292" fmla="*/ 467677 w 1503902"/>
              <a:gd name="connsiteY292" fmla="*/ 621030 h 1146333"/>
              <a:gd name="connsiteX293" fmla="*/ 479393 w 1503902"/>
              <a:gd name="connsiteY293" fmla="*/ 626936 h 1146333"/>
              <a:gd name="connsiteX294" fmla="*/ 483108 w 1503902"/>
              <a:gd name="connsiteY294" fmla="*/ 628174 h 1146333"/>
              <a:gd name="connsiteX295" fmla="*/ 488632 w 1503902"/>
              <a:gd name="connsiteY295" fmla="*/ 625793 h 1146333"/>
              <a:gd name="connsiteX296" fmla="*/ 491014 w 1503902"/>
              <a:gd name="connsiteY296" fmla="*/ 620268 h 1146333"/>
              <a:gd name="connsiteX297" fmla="*/ 487013 w 1503902"/>
              <a:gd name="connsiteY297" fmla="*/ 612934 h 1146333"/>
              <a:gd name="connsiteX298" fmla="*/ 467773 w 1503902"/>
              <a:gd name="connsiteY298" fmla="*/ 604457 h 1146333"/>
              <a:gd name="connsiteX299" fmla="*/ 467773 w 1503902"/>
              <a:gd name="connsiteY299" fmla="*/ 599313 h 1146333"/>
              <a:gd name="connsiteX300" fmla="*/ 465391 w 1503902"/>
              <a:gd name="connsiteY300" fmla="*/ 593312 h 1146333"/>
              <a:gd name="connsiteX301" fmla="*/ 459581 w 1503902"/>
              <a:gd name="connsiteY301" fmla="*/ 590931 h 1146333"/>
              <a:gd name="connsiteX302" fmla="*/ 453580 w 1503902"/>
              <a:gd name="connsiteY302" fmla="*/ 593312 h 1146333"/>
              <a:gd name="connsiteX303" fmla="*/ 451199 w 1503902"/>
              <a:gd name="connsiteY303" fmla="*/ 599313 h 1146333"/>
              <a:gd name="connsiteX304" fmla="*/ 451199 w 1503902"/>
              <a:gd name="connsiteY304" fmla="*/ 603885 h 1146333"/>
              <a:gd name="connsiteX305" fmla="*/ 431292 w 1503902"/>
              <a:gd name="connsiteY305" fmla="*/ 612934 h 1146333"/>
              <a:gd name="connsiteX306" fmla="*/ 423577 w 1503902"/>
              <a:gd name="connsiteY306" fmla="*/ 631698 h 1146333"/>
              <a:gd name="connsiteX307" fmla="*/ 451199 w 1503902"/>
              <a:gd name="connsiteY307" fmla="*/ 659321 h 1146333"/>
              <a:gd name="connsiteX308" fmla="*/ 451199 w 1503902"/>
              <a:gd name="connsiteY308" fmla="*/ 686086 h 1146333"/>
              <a:gd name="connsiteX309" fmla="*/ 442722 w 1503902"/>
              <a:gd name="connsiteY309" fmla="*/ 683419 h 1146333"/>
              <a:gd name="connsiteX310" fmla="*/ 467677 w 1503902"/>
              <a:gd name="connsiteY310" fmla="*/ 663226 h 1146333"/>
              <a:gd name="connsiteX311" fmla="*/ 474440 w 1503902"/>
              <a:gd name="connsiteY311" fmla="*/ 667988 h 1146333"/>
              <a:gd name="connsiteX312" fmla="*/ 476631 w 1503902"/>
              <a:gd name="connsiteY312" fmla="*/ 674656 h 1146333"/>
              <a:gd name="connsiteX313" fmla="*/ 474155 w 1503902"/>
              <a:gd name="connsiteY313" fmla="*/ 680466 h 1146333"/>
              <a:gd name="connsiteX314" fmla="*/ 467677 w 1503902"/>
              <a:gd name="connsiteY314" fmla="*/ 684752 h 1146333"/>
              <a:gd name="connsiteX315" fmla="*/ 467677 w 1503902"/>
              <a:gd name="connsiteY315" fmla="*/ 663226 h 1146333"/>
              <a:gd name="connsiteX316" fmla="*/ 442627 w 1503902"/>
              <a:gd name="connsiteY316" fmla="*/ 638270 h 1146333"/>
              <a:gd name="connsiteX317" fmla="*/ 439769 w 1503902"/>
              <a:gd name="connsiteY317" fmla="*/ 630936 h 1146333"/>
              <a:gd name="connsiteX318" fmla="*/ 442627 w 1503902"/>
              <a:gd name="connsiteY318" fmla="*/ 623888 h 1146333"/>
              <a:gd name="connsiteX319" fmla="*/ 451104 w 1503902"/>
              <a:gd name="connsiteY319" fmla="*/ 619887 h 1146333"/>
              <a:gd name="connsiteX320" fmla="*/ 451104 w 1503902"/>
              <a:gd name="connsiteY320" fmla="*/ 642747 h 1146333"/>
              <a:gd name="connsiteX321" fmla="*/ 442627 w 1503902"/>
              <a:gd name="connsiteY321" fmla="*/ 638270 h 114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Lst>
            <a:rect l="l" t="t" r="r" b="b"/>
            <a:pathLst>
              <a:path w="1503902" h="1146333">
                <a:moveTo>
                  <a:pt x="883539" y="743140"/>
                </a:moveTo>
                <a:cubicBezTo>
                  <a:pt x="874300" y="743140"/>
                  <a:pt x="866775" y="750665"/>
                  <a:pt x="866775" y="759905"/>
                </a:cubicBezTo>
                <a:lnTo>
                  <a:pt x="866775" y="866013"/>
                </a:lnTo>
                <a:lnTo>
                  <a:pt x="159829" y="866013"/>
                </a:lnTo>
                <a:lnTo>
                  <a:pt x="159829" y="494348"/>
                </a:lnTo>
                <a:cubicBezTo>
                  <a:pt x="159829" y="481870"/>
                  <a:pt x="169926" y="471773"/>
                  <a:pt x="182404" y="471773"/>
                </a:cubicBezTo>
                <a:cubicBezTo>
                  <a:pt x="191643" y="471773"/>
                  <a:pt x="199168" y="464249"/>
                  <a:pt x="199168" y="455009"/>
                </a:cubicBezTo>
                <a:cubicBezTo>
                  <a:pt x="199168" y="445770"/>
                  <a:pt x="191643" y="438245"/>
                  <a:pt x="182404" y="438245"/>
                </a:cubicBezTo>
                <a:cubicBezTo>
                  <a:pt x="151447" y="438245"/>
                  <a:pt x="126301" y="463391"/>
                  <a:pt x="126301" y="494348"/>
                </a:cubicBezTo>
                <a:lnTo>
                  <a:pt x="126301" y="935165"/>
                </a:lnTo>
                <a:cubicBezTo>
                  <a:pt x="126301" y="970026"/>
                  <a:pt x="154591" y="998315"/>
                  <a:pt x="189452" y="998315"/>
                </a:cubicBezTo>
                <a:lnTo>
                  <a:pt x="394811" y="998315"/>
                </a:lnTo>
                <a:lnTo>
                  <a:pt x="375761" y="1112806"/>
                </a:lnTo>
                <a:lnTo>
                  <a:pt x="315944" y="1112806"/>
                </a:lnTo>
                <a:cubicBezTo>
                  <a:pt x="306705" y="1112806"/>
                  <a:pt x="299180" y="1120331"/>
                  <a:pt x="299180" y="1129570"/>
                </a:cubicBezTo>
                <a:cubicBezTo>
                  <a:pt x="299180" y="1138809"/>
                  <a:pt x="306705" y="1146334"/>
                  <a:pt x="315944" y="1146334"/>
                </a:cubicBezTo>
                <a:lnTo>
                  <a:pt x="389954" y="1146334"/>
                </a:lnTo>
                <a:lnTo>
                  <a:pt x="636746" y="1146334"/>
                </a:lnTo>
                <a:lnTo>
                  <a:pt x="710755" y="1146334"/>
                </a:lnTo>
                <a:cubicBezTo>
                  <a:pt x="719995" y="1146334"/>
                  <a:pt x="727520" y="1138809"/>
                  <a:pt x="727520" y="1129570"/>
                </a:cubicBezTo>
                <a:cubicBezTo>
                  <a:pt x="727520" y="1120331"/>
                  <a:pt x="719995" y="1112806"/>
                  <a:pt x="710755" y="1112806"/>
                </a:cubicBezTo>
                <a:lnTo>
                  <a:pt x="650938" y="1112806"/>
                </a:lnTo>
                <a:lnTo>
                  <a:pt x="631793" y="998315"/>
                </a:lnTo>
                <a:lnTo>
                  <a:pt x="844201" y="998315"/>
                </a:lnTo>
                <a:cubicBezTo>
                  <a:pt x="875157" y="998315"/>
                  <a:pt x="900303" y="973169"/>
                  <a:pt x="900303" y="942213"/>
                </a:cubicBezTo>
                <a:lnTo>
                  <a:pt x="900303" y="759905"/>
                </a:lnTo>
                <a:cubicBezTo>
                  <a:pt x="900303" y="750665"/>
                  <a:pt x="892778" y="743140"/>
                  <a:pt x="883539" y="743140"/>
                </a:cubicBezTo>
                <a:close/>
                <a:moveTo>
                  <a:pt x="616934" y="1112806"/>
                </a:moveTo>
                <a:lnTo>
                  <a:pt x="409765" y="1112806"/>
                </a:lnTo>
                <a:lnTo>
                  <a:pt x="428815" y="998315"/>
                </a:lnTo>
                <a:lnTo>
                  <a:pt x="597884" y="998315"/>
                </a:lnTo>
                <a:lnTo>
                  <a:pt x="616934" y="1112806"/>
                </a:lnTo>
                <a:close/>
                <a:moveTo>
                  <a:pt x="844201" y="964787"/>
                </a:moveTo>
                <a:lnTo>
                  <a:pt x="611981" y="964787"/>
                </a:lnTo>
                <a:lnTo>
                  <a:pt x="414528" y="964787"/>
                </a:lnTo>
                <a:lnTo>
                  <a:pt x="189452" y="964787"/>
                </a:lnTo>
                <a:cubicBezTo>
                  <a:pt x="173164" y="964787"/>
                  <a:pt x="159925" y="951548"/>
                  <a:pt x="159925" y="935165"/>
                </a:cubicBezTo>
                <a:lnTo>
                  <a:pt x="159925" y="899541"/>
                </a:lnTo>
                <a:lnTo>
                  <a:pt x="866870" y="899541"/>
                </a:lnTo>
                <a:lnTo>
                  <a:pt x="866870" y="942213"/>
                </a:lnTo>
                <a:cubicBezTo>
                  <a:pt x="866775" y="954596"/>
                  <a:pt x="856679" y="964787"/>
                  <a:pt x="844201" y="964787"/>
                </a:cubicBezTo>
                <a:close/>
                <a:moveTo>
                  <a:pt x="866775" y="580930"/>
                </a:moveTo>
                <a:lnTo>
                  <a:pt x="866775" y="480155"/>
                </a:lnTo>
                <a:cubicBezTo>
                  <a:pt x="866775" y="475488"/>
                  <a:pt x="863060" y="471773"/>
                  <a:pt x="858393" y="471773"/>
                </a:cubicBezTo>
                <a:cubicBezTo>
                  <a:pt x="849154" y="471773"/>
                  <a:pt x="841629" y="464249"/>
                  <a:pt x="841629" y="455009"/>
                </a:cubicBezTo>
                <a:cubicBezTo>
                  <a:pt x="841629" y="445770"/>
                  <a:pt x="849154" y="438245"/>
                  <a:pt x="858393" y="438245"/>
                </a:cubicBezTo>
                <a:cubicBezTo>
                  <a:pt x="881539" y="438245"/>
                  <a:pt x="900303" y="457105"/>
                  <a:pt x="900303" y="480155"/>
                </a:cubicBezTo>
                <a:lnTo>
                  <a:pt x="900303" y="580930"/>
                </a:lnTo>
                <a:cubicBezTo>
                  <a:pt x="900303" y="590169"/>
                  <a:pt x="892778" y="597694"/>
                  <a:pt x="883539" y="597694"/>
                </a:cubicBezTo>
                <a:cubicBezTo>
                  <a:pt x="874300" y="597694"/>
                  <a:pt x="866775" y="590169"/>
                  <a:pt x="866775" y="580930"/>
                </a:cubicBezTo>
                <a:close/>
                <a:moveTo>
                  <a:pt x="905637" y="146304"/>
                </a:moveTo>
                <a:cubicBezTo>
                  <a:pt x="832580" y="146304"/>
                  <a:pt x="773144" y="205740"/>
                  <a:pt x="773144" y="278797"/>
                </a:cubicBezTo>
                <a:cubicBezTo>
                  <a:pt x="773144" y="305848"/>
                  <a:pt x="781336" y="330899"/>
                  <a:pt x="795338" y="351949"/>
                </a:cubicBezTo>
                <a:lnTo>
                  <a:pt x="711232" y="412337"/>
                </a:lnTo>
                <a:lnTo>
                  <a:pt x="698659" y="389954"/>
                </a:lnTo>
                <a:cubicBezTo>
                  <a:pt x="690086" y="374618"/>
                  <a:pt x="673798" y="365189"/>
                  <a:pt x="656272" y="365189"/>
                </a:cubicBezTo>
                <a:lnTo>
                  <a:pt x="536162" y="365189"/>
                </a:lnTo>
                <a:lnTo>
                  <a:pt x="536162" y="262509"/>
                </a:lnTo>
                <a:cubicBezTo>
                  <a:pt x="597694" y="251079"/>
                  <a:pt x="644557" y="197263"/>
                  <a:pt x="644557" y="132493"/>
                </a:cubicBezTo>
                <a:cubicBezTo>
                  <a:pt x="644557" y="59436"/>
                  <a:pt x="585121" y="0"/>
                  <a:pt x="512064" y="0"/>
                </a:cubicBezTo>
                <a:cubicBezTo>
                  <a:pt x="439007" y="0"/>
                  <a:pt x="379571" y="59436"/>
                  <a:pt x="379571" y="132493"/>
                </a:cubicBezTo>
                <a:cubicBezTo>
                  <a:pt x="379571" y="202311"/>
                  <a:pt x="434054" y="259080"/>
                  <a:pt x="502539" y="264033"/>
                </a:cubicBezTo>
                <a:lnTo>
                  <a:pt x="502539" y="365189"/>
                </a:lnTo>
                <a:lnTo>
                  <a:pt x="379666" y="365189"/>
                </a:lnTo>
                <a:cubicBezTo>
                  <a:pt x="362140" y="365189"/>
                  <a:pt x="345853" y="374714"/>
                  <a:pt x="337280" y="389954"/>
                </a:cubicBezTo>
                <a:lnTo>
                  <a:pt x="321755" y="417671"/>
                </a:lnTo>
                <a:lnTo>
                  <a:pt x="238220" y="357759"/>
                </a:lnTo>
                <a:cubicBezTo>
                  <a:pt x="254794" y="335661"/>
                  <a:pt x="264985" y="308515"/>
                  <a:pt x="264985" y="278797"/>
                </a:cubicBezTo>
                <a:cubicBezTo>
                  <a:pt x="264985" y="205740"/>
                  <a:pt x="205549" y="146304"/>
                  <a:pt x="132493" y="146304"/>
                </a:cubicBezTo>
                <a:cubicBezTo>
                  <a:pt x="59436" y="146304"/>
                  <a:pt x="0" y="205740"/>
                  <a:pt x="0" y="278797"/>
                </a:cubicBezTo>
                <a:cubicBezTo>
                  <a:pt x="0" y="351854"/>
                  <a:pt x="59436" y="411290"/>
                  <a:pt x="132493" y="411290"/>
                </a:cubicBezTo>
                <a:cubicBezTo>
                  <a:pt x="163639" y="411290"/>
                  <a:pt x="191833" y="400050"/>
                  <a:pt x="214503" y="382048"/>
                </a:cubicBezTo>
                <a:lnTo>
                  <a:pt x="305181" y="447104"/>
                </a:lnTo>
                <a:lnTo>
                  <a:pt x="273558" y="503492"/>
                </a:lnTo>
                <a:cubicBezTo>
                  <a:pt x="273272" y="503968"/>
                  <a:pt x="273367" y="504539"/>
                  <a:pt x="273177" y="505111"/>
                </a:cubicBezTo>
                <a:cubicBezTo>
                  <a:pt x="272510" y="506730"/>
                  <a:pt x="272034" y="508349"/>
                  <a:pt x="271939" y="510064"/>
                </a:cubicBezTo>
                <a:cubicBezTo>
                  <a:pt x="271843" y="511016"/>
                  <a:pt x="271748" y="511969"/>
                  <a:pt x="271748" y="512921"/>
                </a:cubicBezTo>
                <a:cubicBezTo>
                  <a:pt x="271748" y="513398"/>
                  <a:pt x="271558" y="513874"/>
                  <a:pt x="271653" y="514350"/>
                </a:cubicBezTo>
                <a:cubicBezTo>
                  <a:pt x="276225" y="542354"/>
                  <a:pt x="289846" y="559499"/>
                  <a:pt x="304895" y="569690"/>
                </a:cubicBezTo>
                <a:lnTo>
                  <a:pt x="304895" y="778383"/>
                </a:lnTo>
                <a:cubicBezTo>
                  <a:pt x="304895" y="783431"/>
                  <a:pt x="305943" y="788289"/>
                  <a:pt x="307372" y="792861"/>
                </a:cubicBezTo>
                <a:lnTo>
                  <a:pt x="285655" y="792861"/>
                </a:lnTo>
                <a:cubicBezTo>
                  <a:pt x="276415" y="792861"/>
                  <a:pt x="268891" y="800386"/>
                  <a:pt x="268891" y="809625"/>
                </a:cubicBezTo>
                <a:cubicBezTo>
                  <a:pt x="268891" y="818864"/>
                  <a:pt x="276415" y="826389"/>
                  <a:pt x="285655" y="826389"/>
                </a:cubicBezTo>
                <a:lnTo>
                  <a:pt x="352901" y="826389"/>
                </a:lnTo>
                <a:lnTo>
                  <a:pt x="681990" y="826389"/>
                </a:lnTo>
                <a:lnTo>
                  <a:pt x="736092" y="826389"/>
                </a:lnTo>
                <a:cubicBezTo>
                  <a:pt x="745331" y="826389"/>
                  <a:pt x="752856" y="818864"/>
                  <a:pt x="752856" y="809625"/>
                </a:cubicBezTo>
                <a:cubicBezTo>
                  <a:pt x="752856" y="800386"/>
                  <a:pt x="745331" y="792861"/>
                  <a:pt x="736092" y="792861"/>
                </a:cubicBezTo>
                <a:lnTo>
                  <a:pt x="727615" y="792861"/>
                </a:lnTo>
                <a:cubicBezTo>
                  <a:pt x="729043" y="788289"/>
                  <a:pt x="730091" y="783431"/>
                  <a:pt x="730091" y="778383"/>
                </a:cubicBezTo>
                <a:lnTo>
                  <a:pt x="730091" y="571310"/>
                </a:lnTo>
                <a:cubicBezTo>
                  <a:pt x="753713" y="556260"/>
                  <a:pt x="763143" y="529685"/>
                  <a:pt x="764476" y="513017"/>
                </a:cubicBezTo>
                <a:cubicBezTo>
                  <a:pt x="764476" y="512826"/>
                  <a:pt x="764381" y="512540"/>
                  <a:pt x="764381" y="512350"/>
                </a:cubicBezTo>
                <a:cubicBezTo>
                  <a:pt x="764381" y="511588"/>
                  <a:pt x="764191" y="511016"/>
                  <a:pt x="764096" y="510254"/>
                </a:cubicBezTo>
                <a:cubicBezTo>
                  <a:pt x="763905" y="508254"/>
                  <a:pt x="763524" y="506444"/>
                  <a:pt x="762667" y="504730"/>
                </a:cubicBezTo>
                <a:cubicBezTo>
                  <a:pt x="762476" y="504349"/>
                  <a:pt x="762572" y="503873"/>
                  <a:pt x="762381" y="503492"/>
                </a:cubicBezTo>
                <a:lnTo>
                  <a:pt x="727710" y="441770"/>
                </a:lnTo>
                <a:lnTo>
                  <a:pt x="817721" y="377190"/>
                </a:lnTo>
                <a:cubicBezTo>
                  <a:pt x="841153" y="398145"/>
                  <a:pt x="871823" y="411290"/>
                  <a:pt x="905637" y="411290"/>
                </a:cubicBezTo>
                <a:cubicBezTo>
                  <a:pt x="978694" y="411290"/>
                  <a:pt x="1038130" y="351854"/>
                  <a:pt x="1038130" y="278797"/>
                </a:cubicBezTo>
                <a:cubicBezTo>
                  <a:pt x="1038130" y="205740"/>
                  <a:pt x="978694" y="146304"/>
                  <a:pt x="905637" y="146304"/>
                </a:cubicBezTo>
                <a:close/>
                <a:moveTo>
                  <a:pt x="511969" y="143923"/>
                </a:moveTo>
                <a:cubicBezTo>
                  <a:pt x="502539" y="143923"/>
                  <a:pt x="494919" y="136303"/>
                  <a:pt x="494919" y="126873"/>
                </a:cubicBezTo>
                <a:cubicBezTo>
                  <a:pt x="494919" y="117443"/>
                  <a:pt x="502539" y="109823"/>
                  <a:pt x="511969" y="109823"/>
                </a:cubicBezTo>
                <a:cubicBezTo>
                  <a:pt x="521398" y="109823"/>
                  <a:pt x="529018" y="117443"/>
                  <a:pt x="529018" y="126873"/>
                </a:cubicBezTo>
                <a:cubicBezTo>
                  <a:pt x="529018" y="136303"/>
                  <a:pt x="521398" y="143923"/>
                  <a:pt x="511969" y="143923"/>
                </a:cubicBezTo>
                <a:close/>
                <a:moveTo>
                  <a:pt x="511969" y="181070"/>
                </a:moveTo>
                <a:cubicBezTo>
                  <a:pt x="534924" y="181070"/>
                  <a:pt x="553117" y="198501"/>
                  <a:pt x="555974" y="220694"/>
                </a:cubicBezTo>
                <a:cubicBezTo>
                  <a:pt x="542639" y="227362"/>
                  <a:pt x="527875" y="231458"/>
                  <a:pt x="511969" y="231458"/>
                </a:cubicBezTo>
                <a:cubicBezTo>
                  <a:pt x="495967" y="231458"/>
                  <a:pt x="481013" y="227267"/>
                  <a:pt x="467582" y="220504"/>
                </a:cubicBezTo>
                <a:cubicBezTo>
                  <a:pt x="470535" y="198215"/>
                  <a:pt x="489204" y="181070"/>
                  <a:pt x="511969" y="181070"/>
                </a:cubicBezTo>
                <a:close/>
                <a:moveTo>
                  <a:pt x="413099" y="132493"/>
                </a:moveTo>
                <a:cubicBezTo>
                  <a:pt x="413099" y="77915"/>
                  <a:pt x="457486" y="33528"/>
                  <a:pt x="512064" y="33528"/>
                </a:cubicBezTo>
                <a:cubicBezTo>
                  <a:pt x="566642" y="33528"/>
                  <a:pt x="611029" y="77915"/>
                  <a:pt x="611029" y="132493"/>
                </a:cubicBezTo>
                <a:cubicBezTo>
                  <a:pt x="611029" y="157829"/>
                  <a:pt x="601123" y="180785"/>
                  <a:pt x="585406" y="198311"/>
                </a:cubicBezTo>
                <a:cubicBezTo>
                  <a:pt x="578930" y="181356"/>
                  <a:pt x="566833" y="167450"/>
                  <a:pt x="551307" y="158401"/>
                </a:cubicBezTo>
                <a:cubicBezTo>
                  <a:pt x="558260" y="149733"/>
                  <a:pt x="562642" y="138875"/>
                  <a:pt x="562642" y="126873"/>
                </a:cubicBezTo>
                <a:cubicBezTo>
                  <a:pt x="562642" y="98965"/>
                  <a:pt x="539972" y="76295"/>
                  <a:pt x="512064" y="76295"/>
                </a:cubicBezTo>
                <a:cubicBezTo>
                  <a:pt x="484156" y="76295"/>
                  <a:pt x="461486" y="98965"/>
                  <a:pt x="461486" y="126873"/>
                </a:cubicBezTo>
                <a:cubicBezTo>
                  <a:pt x="461486" y="138779"/>
                  <a:pt x="465772" y="149638"/>
                  <a:pt x="472726" y="158306"/>
                </a:cubicBezTo>
                <a:cubicBezTo>
                  <a:pt x="457295" y="167259"/>
                  <a:pt x="445294" y="181356"/>
                  <a:pt x="438817" y="198215"/>
                </a:cubicBezTo>
                <a:cubicBezTo>
                  <a:pt x="422910" y="180785"/>
                  <a:pt x="413099" y="157829"/>
                  <a:pt x="413099" y="132493"/>
                </a:cubicBezTo>
                <a:close/>
                <a:moveTo>
                  <a:pt x="33528" y="278797"/>
                </a:moveTo>
                <a:cubicBezTo>
                  <a:pt x="33528" y="224219"/>
                  <a:pt x="77914" y="179832"/>
                  <a:pt x="132493" y="179832"/>
                </a:cubicBezTo>
                <a:cubicBezTo>
                  <a:pt x="187071" y="179832"/>
                  <a:pt x="231457" y="224219"/>
                  <a:pt x="231457" y="278797"/>
                </a:cubicBezTo>
                <a:cubicBezTo>
                  <a:pt x="231457" y="301657"/>
                  <a:pt x="223361" y="322517"/>
                  <a:pt x="210312" y="339281"/>
                </a:cubicBezTo>
                <a:cubicBezTo>
                  <a:pt x="208026" y="338709"/>
                  <a:pt x="205740" y="338614"/>
                  <a:pt x="203454" y="338995"/>
                </a:cubicBezTo>
                <a:cubicBezTo>
                  <a:pt x="196596" y="324612"/>
                  <a:pt x="185547" y="312706"/>
                  <a:pt x="171831" y="304705"/>
                </a:cubicBezTo>
                <a:cubicBezTo>
                  <a:pt x="178784" y="296037"/>
                  <a:pt x="183166" y="285179"/>
                  <a:pt x="183166" y="273177"/>
                </a:cubicBezTo>
                <a:cubicBezTo>
                  <a:pt x="183166" y="245269"/>
                  <a:pt x="160496" y="222599"/>
                  <a:pt x="132588" y="222599"/>
                </a:cubicBezTo>
                <a:cubicBezTo>
                  <a:pt x="104680" y="222599"/>
                  <a:pt x="82010" y="245269"/>
                  <a:pt x="82010" y="273177"/>
                </a:cubicBezTo>
                <a:cubicBezTo>
                  <a:pt x="82010" y="285083"/>
                  <a:pt x="86296" y="295942"/>
                  <a:pt x="93250" y="304610"/>
                </a:cubicBezTo>
                <a:cubicBezTo>
                  <a:pt x="77819" y="313563"/>
                  <a:pt x="65818" y="327660"/>
                  <a:pt x="59341" y="344519"/>
                </a:cubicBezTo>
                <a:cubicBezTo>
                  <a:pt x="43434" y="327089"/>
                  <a:pt x="33528" y="304229"/>
                  <a:pt x="33528" y="278797"/>
                </a:cubicBezTo>
                <a:close/>
                <a:moveTo>
                  <a:pt x="132397" y="290322"/>
                </a:moveTo>
                <a:cubicBezTo>
                  <a:pt x="122968" y="290322"/>
                  <a:pt x="115348" y="282702"/>
                  <a:pt x="115348" y="273272"/>
                </a:cubicBezTo>
                <a:cubicBezTo>
                  <a:pt x="115348" y="263843"/>
                  <a:pt x="122968" y="256223"/>
                  <a:pt x="132397" y="256223"/>
                </a:cubicBezTo>
                <a:cubicBezTo>
                  <a:pt x="141827" y="256223"/>
                  <a:pt x="149447" y="263843"/>
                  <a:pt x="149447" y="273272"/>
                </a:cubicBezTo>
                <a:cubicBezTo>
                  <a:pt x="149447" y="282607"/>
                  <a:pt x="141827" y="290322"/>
                  <a:pt x="132397" y="290322"/>
                </a:cubicBezTo>
                <a:close/>
                <a:moveTo>
                  <a:pt x="88106" y="366808"/>
                </a:moveTo>
                <a:cubicBezTo>
                  <a:pt x="91059" y="344615"/>
                  <a:pt x="109633" y="327374"/>
                  <a:pt x="132397" y="327374"/>
                </a:cubicBezTo>
                <a:cubicBezTo>
                  <a:pt x="155353" y="327374"/>
                  <a:pt x="173546" y="344805"/>
                  <a:pt x="176403" y="366998"/>
                </a:cubicBezTo>
                <a:cubicBezTo>
                  <a:pt x="163068" y="373666"/>
                  <a:pt x="148304" y="377762"/>
                  <a:pt x="132397" y="377762"/>
                </a:cubicBezTo>
                <a:cubicBezTo>
                  <a:pt x="116396" y="377762"/>
                  <a:pt x="101441" y="373571"/>
                  <a:pt x="88106" y="366808"/>
                </a:cubicBezTo>
                <a:close/>
                <a:moveTo>
                  <a:pt x="669322" y="406432"/>
                </a:moveTo>
                <a:lnTo>
                  <a:pt x="719042" y="495014"/>
                </a:lnTo>
                <a:lnTo>
                  <a:pt x="647414" y="495014"/>
                </a:lnTo>
                <a:lnTo>
                  <a:pt x="628840" y="398812"/>
                </a:lnTo>
                <a:lnTo>
                  <a:pt x="656272" y="398812"/>
                </a:lnTo>
                <a:cubicBezTo>
                  <a:pt x="661606" y="398717"/>
                  <a:pt x="666655" y="401669"/>
                  <a:pt x="669322" y="406432"/>
                </a:cubicBezTo>
                <a:close/>
                <a:moveTo>
                  <a:pt x="689515" y="549212"/>
                </a:moveTo>
                <a:cubicBezTo>
                  <a:pt x="686848" y="549116"/>
                  <a:pt x="667607" y="548069"/>
                  <a:pt x="656558" y="528542"/>
                </a:cubicBezTo>
                <a:lnTo>
                  <a:pt x="725614" y="528542"/>
                </a:lnTo>
                <a:cubicBezTo>
                  <a:pt x="720376" y="538734"/>
                  <a:pt x="709898" y="549212"/>
                  <a:pt x="689515" y="549212"/>
                </a:cubicBezTo>
                <a:close/>
                <a:moveTo>
                  <a:pt x="575310" y="549212"/>
                </a:moveTo>
                <a:cubicBezTo>
                  <a:pt x="572643" y="549116"/>
                  <a:pt x="553688" y="547783"/>
                  <a:pt x="542639" y="528542"/>
                </a:cubicBezTo>
                <a:lnTo>
                  <a:pt x="611219" y="528542"/>
                </a:lnTo>
                <a:cubicBezTo>
                  <a:pt x="605980" y="538734"/>
                  <a:pt x="595789" y="549212"/>
                  <a:pt x="575310" y="549212"/>
                </a:cubicBezTo>
                <a:close/>
                <a:moveTo>
                  <a:pt x="311277" y="528542"/>
                </a:moveTo>
                <a:lnTo>
                  <a:pt x="380333" y="528542"/>
                </a:lnTo>
                <a:cubicBezTo>
                  <a:pt x="375095" y="538734"/>
                  <a:pt x="364617" y="549212"/>
                  <a:pt x="344233" y="549212"/>
                </a:cubicBezTo>
                <a:cubicBezTo>
                  <a:pt x="341566" y="549116"/>
                  <a:pt x="322231" y="547973"/>
                  <a:pt x="311277" y="528542"/>
                </a:cubicBezTo>
                <a:close/>
                <a:moveTo>
                  <a:pt x="594646" y="398717"/>
                </a:moveTo>
                <a:lnTo>
                  <a:pt x="613220" y="494919"/>
                </a:lnTo>
                <a:lnTo>
                  <a:pt x="536162" y="494919"/>
                </a:lnTo>
                <a:lnTo>
                  <a:pt x="536162" y="398717"/>
                </a:lnTo>
                <a:lnTo>
                  <a:pt x="594646" y="398717"/>
                </a:lnTo>
                <a:close/>
                <a:moveTo>
                  <a:pt x="502539" y="495014"/>
                </a:moveTo>
                <a:lnTo>
                  <a:pt x="423767" y="495014"/>
                </a:lnTo>
                <a:lnTo>
                  <a:pt x="440912" y="398812"/>
                </a:lnTo>
                <a:lnTo>
                  <a:pt x="502539" y="398812"/>
                </a:lnTo>
                <a:lnTo>
                  <a:pt x="502539" y="495014"/>
                </a:lnTo>
                <a:close/>
                <a:moveTo>
                  <a:pt x="495681" y="528542"/>
                </a:moveTo>
                <a:cubicBezTo>
                  <a:pt x="490347" y="538734"/>
                  <a:pt x="480155" y="549212"/>
                  <a:pt x="459772" y="549212"/>
                </a:cubicBezTo>
                <a:cubicBezTo>
                  <a:pt x="457105" y="549116"/>
                  <a:pt x="438150" y="547783"/>
                  <a:pt x="427101" y="528542"/>
                </a:cubicBezTo>
                <a:lnTo>
                  <a:pt x="495681" y="528542"/>
                </a:lnTo>
                <a:close/>
                <a:moveTo>
                  <a:pt x="366522" y="406432"/>
                </a:moveTo>
                <a:cubicBezTo>
                  <a:pt x="369189" y="401669"/>
                  <a:pt x="374237" y="398717"/>
                  <a:pt x="379666" y="398717"/>
                </a:cubicBezTo>
                <a:lnTo>
                  <a:pt x="406908" y="398717"/>
                </a:lnTo>
                <a:lnTo>
                  <a:pt x="389763" y="494919"/>
                </a:lnTo>
                <a:lnTo>
                  <a:pt x="316897" y="494919"/>
                </a:lnTo>
                <a:lnTo>
                  <a:pt x="366522" y="406432"/>
                </a:lnTo>
                <a:close/>
                <a:moveTo>
                  <a:pt x="344043" y="582740"/>
                </a:moveTo>
                <a:cubicBezTo>
                  <a:pt x="373475" y="582740"/>
                  <a:pt x="392239" y="569595"/>
                  <a:pt x="403765" y="553784"/>
                </a:cubicBezTo>
                <a:cubicBezTo>
                  <a:pt x="420624" y="575691"/>
                  <a:pt x="445008" y="582740"/>
                  <a:pt x="459676" y="582740"/>
                </a:cubicBezTo>
                <a:cubicBezTo>
                  <a:pt x="489204" y="582740"/>
                  <a:pt x="507778" y="569500"/>
                  <a:pt x="519303" y="553688"/>
                </a:cubicBezTo>
                <a:cubicBezTo>
                  <a:pt x="533114" y="571691"/>
                  <a:pt x="551974" y="579787"/>
                  <a:pt x="566452" y="582073"/>
                </a:cubicBezTo>
                <a:lnTo>
                  <a:pt x="566452" y="737140"/>
                </a:lnTo>
                <a:lnTo>
                  <a:pt x="338423" y="737140"/>
                </a:lnTo>
                <a:lnTo>
                  <a:pt x="338423" y="582263"/>
                </a:lnTo>
                <a:cubicBezTo>
                  <a:pt x="340328" y="582454"/>
                  <a:pt x="342329" y="582740"/>
                  <a:pt x="344043" y="582740"/>
                </a:cubicBezTo>
                <a:close/>
                <a:moveTo>
                  <a:pt x="338423" y="778574"/>
                </a:moveTo>
                <a:lnTo>
                  <a:pt x="338423" y="770668"/>
                </a:lnTo>
                <a:lnTo>
                  <a:pt x="566452" y="770668"/>
                </a:lnTo>
                <a:lnTo>
                  <a:pt x="566452" y="793052"/>
                </a:lnTo>
                <a:lnTo>
                  <a:pt x="352901" y="793052"/>
                </a:lnTo>
                <a:cubicBezTo>
                  <a:pt x="344900" y="793052"/>
                  <a:pt x="338423" y="786575"/>
                  <a:pt x="338423" y="778574"/>
                </a:cubicBezTo>
                <a:close/>
                <a:moveTo>
                  <a:pt x="696563" y="778574"/>
                </a:moveTo>
                <a:cubicBezTo>
                  <a:pt x="696563" y="786575"/>
                  <a:pt x="690086" y="793052"/>
                  <a:pt x="682085" y="793052"/>
                </a:cubicBezTo>
                <a:lnTo>
                  <a:pt x="599980" y="793052"/>
                </a:lnTo>
                <a:lnTo>
                  <a:pt x="599980" y="578644"/>
                </a:lnTo>
                <a:cubicBezTo>
                  <a:pt x="615029" y="573881"/>
                  <a:pt x="626173" y="565214"/>
                  <a:pt x="633889" y="554927"/>
                </a:cubicBezTo>
                <a:cubicBezTo>
                  <a:pt x="650653" y="576167"/>
                  <a:pt x="674941" y="582740"/>
                  <a:pt x="689324" y="582740"/>
                </a:cubicBezTo>
                <a:cubicBezTo>
                  <a:pt x="691896" y="582740"/>
                  <a:pt x="694087" y="582168"/>
                  <a:pt x="696468" y="581978"/>
                </a:cubicBezTo>
                <a:lnTo>
                  <a:pt x="696468" y="778574"/>
                </a:lnTo>
                <a:close/>
                <a:moveTo>
                  <a:pt x="861250" y="366808"/>
                </a:moveTo>
                <a:cubicBezTo>
                  <a:pt x="864203" y="344615"/>
                  <a:pt x="882777" y="327374"/>
                  <a:pt x="905542" y="327374"/>
                </a:cubicBezTo>
                <a:cubicBezTo>
                  <a:pt x="928497" y="327374"/>
                  <a:pt x="946690" y="344805"/>
                  <a:pt x="949547" y="366998"/>
                </a:cubicBezTo>
                <a:cubicBezTo>
                  <a:pt x="936212" y="373666"/>
                  <a:pt x="921448" y="377762"/>
                  <a:pt x="905542" y="377762"/>
                </a:cubicBezTo>
                <a:cubicBezTo>
                  <a:pt x="889635" y="377762"/>
                  <a:pt x="874681" y="373571"/>
                  <a:pt x="861250" y="366808"/>
                </a:cubicBezTo>
                <a:close/>
                <a:moveTo>
                  <a:pt x="905542" y="290322"/>
                </a:moveTo>
                <a:cubicBezTo>
                  <a:pt x="896112" y="290322"/>
                  <a:pt x="888492" y="282702"/>
                  <a:pt x="888492" y="273272"/>
                </a:cubicBezTo>
                <a:cubicBezTo>
                  <a:pt x="888492" y="263843"/>
                  <a:pt x="896112" y="256223"/>
                  <a:pt x="905542" y="256223"/>
                </a:cubicBezTo>
                <a:cubicBezTo>
                  <a:pt x="914972" y="256223"/>
                  <a:pt x="922591" y="263843"/>
                  <a:pt x="922591" y="273272"/>
                </a:cubicBezTo>
                <a:cubicBezTo>
                  <a:pt x="922591" y="282607"/>
                  <a:pt x="914972" y="290322"/>
                  <a:pt x="905542" y="290322"/>
                </a:cubicBezTo>
                <a:close/>
                <a:moveTo>
                  <a:pt x="978980" y="344615"/>
                </a:moveTo>
                <a:cubicBezTo>
                  <a:pt x="972502" y="327660"/>
                  <a:pt x="960406" y="313754"/>
                  <a:pt x="944880" y="304705"/>
                </a:cubicBezTo>
                <a:cubicBezTo>
                  <a:pt x="951833" y="296037"/>
                  <a:pt x="956215" y="285179"/>
                  <a:pt x="956215" y="273177"/>
                </a:cubicBezTo>
                <a:cubicBezTo>
                  <a:pt x="956215" y="245269"/>
                  <a:pt x="933545" y="222599"/>
                  <a:pt x="905637" y="222599"/>
                </a:cubicBezTo>
                <a:cubicBezTo>
                  <a:pt x="877729" y="222599"/>
                  <a:pt x="855059" y="245269"/>
                  <a:pt x="855059" y="273177"/>
                </a:cubicBezTo>
                <a:cubicBezTo>
                  <a:pt x="855059" y="285083"/>
                  <a:pt x="859346" y="295942"/>
                  <a:pt x="866299" y="304610"/>
                </a:cubicBezTo>
                <a:cubicBezTo>
                  <a:pt x="850868" y="313563"/>
                  <a:pt x="838867" y="327660"/>
                  <a:pt x="832390" y="344519"/>
                </a:cubicBezTo>
                <a:cubicBezTo>
                  <a:pt x="816673" y="326993"/>
                  <a:pt x="806767" y="304133"/>
                  <a:pt x="806767" y="278702"/>
                </a:cubicBezTo>
                <a:cubicBezTo>
                  <a:pt x="806767" y="224123"/>
                  <a:pt x="851154" y="179737"/>
                  <a:pt x="905732" y="179737"/>
                </a:cubicBezTo>
                <a:cubicBezTo>
                  <a:pt x="960310" y="179737"/>
                  <a:pt x="1004697" y="224123"/>
                  <a:pt x="1004697" y="278702"/>
                </a:cubicBezTo>
                <a:cubicBezTo>
                  <a:pt x="1004506" y="304229"/>
                  <a:pt x="994696" y="327089"/>
                  <a:pt x="978980" y="344615"/>
                </a:cubicBezTo>
                <a:close/>
                <a:moveTo>
                  <a:pt x="1015651" y="678561"/>
                </a:moveTo>
                <a:cubicBezTo>
                  <a:pt x="1015651" y="678561"/>
                  <a:pt x="1015651" y="678561"/>
                  <a:pt x="1015651" y="678561"/>
                </a:cubicBezTo>
                <a:cubicBezTo>
                  <a:pt x="1015651" y="678656"/>
                  <a:pt x="1015555" y="678656"/>
                  <a:pt x="1015555" y="678752"/>
                </a:cubicBezTo>
                <a:cubicBezTo>
                  <a:pt x="1014698" y="680657"/>
                  <a:pt x="1013650" y="682466"/>
                  <a:pt x="1012031" y="684086"/>
                </a:cubicBezTo>
                <a:lnTo>
                  <a:pt x="944975" y="751142"/>
                </a:lnTo>
                <a:cubicBezTo>
                  <a:pt x="941737" y="754380"/>
                  <a:pt x="937450" y="756095"/>
                  <a:pt x="933069" y="756095"/>
                </a:cubicBezTo>
                <a:cubicBezTo>
                  <a:pt x="928688" y="756095"/>
                  <a:pt x="924497" y="754475"/>
                  <a:pt x="921163" y="751142"/>
                </a:cubicBezTo>
                <a:cubicBezTo>
                  <a:pt x="914590" y="744569"/>
                  <a:pt x="914590" y="733997"/>
                  <a:pt x="921163" y="727424"/>
                </a:cubicBezTo>
                <a:lnTo>
                  <a:pt x="959548" y="689038"/>
                </a:lnTo>
                <a:lnTo>
                  <a:pt x="789813" y="689038"/>
                </a:lnTo>
                <a:cubicBezTo>
                  <a:pt x="780574" y="689038"/>
                  <a:pt x="773049" y="681514"/>
                  <a:pt x="773049" y="672275"/>
                </a:cubicBezTo>
                <a:cubicBezTo>
                  <a:pt x="773049" y="663035"/>
                  <a:pt x="780574" y="655511"/>
                  <a:pt x="789813" y="655511"/>
                </a:cubicBezTo>
                <a:lnTo>
                  <a:pt x="959548" y="655511"/>
                </a:lnTo>
                <a:lnTo>
                  <a:pt x="918591" y="614553"/>
                </a:lnTo>
                <a:cubicBezTo>
                  <a:pt x="912019" y="607981"/>
                  <a:pt x="912019" y="597408"/>
                  <a:pt x="918591" y="590836"/>
                </a:cubicBezTo>
                <a:cubicBezTo>
                  <a:pt x="925163" y="584264"/>
                  <a:pt x="935736" y="584264"/>
                  <a:pt x="942308" y="590836"/>
                </a:cubicBezTo>
                <a:lnTo>
                  <a:pt x="1011841" y="660368"/>
                </a:lnTo>
                <a:cubicBezTo>
                  <a:pt x="1014031" y="662559"/>
                  <a:pt x="1015174" y="665226"/>
                  <a:pt x="1015937" y="667988"/>
                </a:cubicBezTo>
                <a:cubicBezTo>
                  <a:pt x="1016127" y="668655"/>
                  <a:pt x="1016222" y="669322"/>
                  <a:pt x="1016317" y="669988"/>
                </a:cubicBezTo>
                <a:cubicBezTo>
                  <a:pt x="1016889" y="672846"/>
                  <a:pt x="1016794" y="675799"/>
                  <a:pt x="1015651" y="678561"/>
                </a:cubicBezTo>
                <a:close/>
                <a:moveTo>
                  <a:pt x="1277588" y="445865"/>
                </a:moveTo>
                <a:cubicBezTo>
                  <a:pt x="1152811" y="445865"/>
                  <a:pt x="1051274" y="547402"/>
                  <a:pt x="1051274" y="672179"/>
                </a:cubicBezTo>
                <a:cubicBezTo>
                  <a:pt x="1051274" y="796957"/>
                  <a:pt x="1152811" y="898493"/>
                  <a:pt x="1277588" y="898493"/>
                </a:cubicBezTo>
                <a:cubicBezTo>
                  <a:pt x="1402366" y="898493"/>
                  <a:pt x="1503902" y="796957"/>
                  <a:pt x="1503902" y="672179"/>
                </a:cubicBezTo>
                <a:cubicBezTo>
                  <a:pt x="1503902" y="547402"/>
                  <a:pt x="1402366" y="445865"/>
                  <a:pt x="1277588" y="445865"/>
                </a:cubicBezTo>
                <a:close/>
                <a:moveTo>
                  <a:pt x="1181481" y="838962"/>
                </a:moveTo>
                <a:cubicBezTo>
                  <a:pt x="1181767" y="837914"/>
                  <a:pt x="1182243" y="836962"/>
                  <a:pt x="1182338" y="835914"/>
                </a:cubicBezTo>
                <a:cubicBezTo>
                  <a:pt x="1185481" y="785813"/>
                  <a:pt x="1227296" y="746474"/>
                  <a:pt x="1277588" y="746474"/>
                </a:cubicBezTo>
                <a:cubicBezTo>
                  <a:pt x="1329404" y="746474"/>
                  <a:pt x="1371600" y="788099"/>
                  <a:pt x="1372743" y="839629"/>
                </a:cubicBezTo>
                <a:cubicBezTo>
                  <a:pt x="1344644" y="855631"/>
                  <a:pt x="1312259" y="864870"/>
                  <a:pt x="1277683" y="864870"/>
                </a:cubicBezTo>
                <a:cubicBezTo>
                  <a:pt x="1242536" y="864870"/>
                  <a:pt x="1209770" y="855345"/>
                  <a:pt x="1181481" y="838962"/>
                </a:cubicBezTo>
                <a:close/>
                <a:moveTo>
                  <a:pt x="1277493" y="706565"/>
                </a:moveTo>
                <a:cubicBezTo>
                  <a:pt x="1253014" y="706565"/>
                  <a:pt x="1233011" y="686657"/>
                  <a:pt x="1233011" y="662083"/>
                </a:cubicBezTo>
                <a:cubicBezTo>
                  <a:pt x="1233011" y="637508"/>
                  <a:pt x="1252918" y="617601"/>
                  <a:pt x="1277493" y="617601"/>
                </a:cubicBezTo>
                <a:cubicBezTo>
                  <a:pt x="1302067" y="617601"/>
                  <a:pt x="1321975" y="637508"/>
                  <a:pt x="1321975" y="662083"/>
                </a:cubicBezTo>
                <a:cubicBezTo>
                  <a:pt x="1321975" y="686657"/>
                  <a:pt x="1302067" y="706565"/>
                  <a:pt x="1277493" y="706565"/>
                </a:cubicBezTo>
                <a:close/>
                <a:moveTo>
                  <a:pt x="1403985" y="817340"/>
                </a:moveTo>
                <a:cubicBezTo>
                  <a:pt x="1395603" y="774287"/>
                  <a:pt x="1365885" y="738854"/>
                  <a:pt x="1326166" y="722567"/>
                </a:cubicBezTo>
                <a:cubicBezTo>
                  <a:pt x="1343977" y="708279"/>
                  <a:pt x="1355503" y="686562"/>
                  <a:pt x="1355503" y="662083"/>
                </a:cubicBezTo>
                <a:cubicBezTo>
                  <a:pt x="1355503" y="619030"/>
                  <a:pt x="1320451" y="584073"/>
                  <a:pt x="1277493" y="584073"/>
                </a:cubicBezTo>
                <a:cubicBezTo>
                  <a:pt x="1234440" y="584073"/>
                  <a:pt x="1199483" y="619125"/>
                  <a:pt x="1199483" y="662083"/>
                </a:cubicBezTo>
                <a:cubicBezTo>
                  <a:pt x="1199483" y="686562"/>
                  <a:pt x="1211104" y="708279"/>
                  <a:pt x="1228820" y="722567"/>
                </a:cubicBezTo>
                <a:cubicBezTo>
                  <a:pt x="1189196" y="738759"/>
                  <a:pt x="1159764" y="774287"/>
                  <a:pt x="1151382" y="817531"/>
                </a:cubicBezTo>
                <a:cubicBezTo>
                  <a:pt x="1110710" y="782193"/>
                  <a:pt x="1084898" y="730187"/>
                  <a:pt x="1084898" y="672179"/>
                </a:cubicBezTo>
                <a:cubicBezTo>
                  <a:pt x="1084898" y="565880"/>
                  <a:pt x="1171384" y="479393"/>
                  <a:pt x="1277683" y="479393"/>
                </a:cubicBezTo>
                <a:cubicBezTo>
                  <a:pt x="1383982" y="479393"/>
                  <a:pt x="1470470" y="565880"/>
                  <a:pt x="1470470" y="672179"/>
                </a:cubicBezTo>
                <a:cubicBezTo>
                  <a:pt x="1470374" y="730091"/>
                  <a:pt x="1444561" y="782003"/>
                  <a:pt x="1403985" y="817340"/>
                </a:cubicBezTo>
                <a:close/>
                <a:moveTo>
                  <a:pt x="442722" y="683419"/>
                </a:moveTo>
                <a:cubicBezTo>
                  <a:pt x="440150" y="682085"/>
                  <a:pt x="437483" y="680276"/>
                  <a:pt x="434626" y="677990"/>
                </a:cubicBezTo>
                <a:cubicBezTo>
                  <a:pt x="433292" y="676847"/>
                  <a:pt x="431673" y="676370"/>
                  <a:pt x="429958" y="676370"/>
                </a:cubicBezTo>
                <a:cubicBezTo>
                  <a:pt x="427768" y="676370"/>
                  <a:pt x="425863" y="677132"/>
                  <a:pt x="424339" y="678752"/>
                </a:cubicBezTo>
                <a:cubicBezTo>
                  <a:pt x="422815" y="680371"/>
                  <a:pt x="421957" y="682181"/>
                  <a:pt x="421957" y="684276"/>
                </a:cubicBezTo>
                <a:cubicBezTo>
                  <a:pt x="421957" y="686943"/>
                  <a:pt x="423196" y="689324"/>
                  <a:pt x="425672" y="691515"/>
                </a:cubicBezTo>
                <a:cubicBezTo>
                  <a:pt x="429482" y="694849"/>
                  <a:pt x="433483" y="697325"/>
                  <a:pt x="437579" y="698945"/>
                </a:cubicBezTo>
                <a:cubicBezTo>
                  <a:pt x="441674" y="700564"/>
                  <a:pt x="446151" y="701612"/>
                  <a:pt x="451104" y="702088"/>
                </a:cubicBezTo>
                <a:lnTo>
                  <a:pt x="451104" y="709803"/>
                </a:lnTo>
                <a:cubicBezTo>
                  <a:pt x="451104" y="712184"/>
                  <a:pt x="451866" y="714185"/>
                  <a:pt x="453485" y="715804"/>
                </a:cubicBezTo>
                <a:cubicBezTo>
                  <a:pt x="455105" y="717423"/>
                  <a:pt x="457009" y="718185"/>
                  <a:pt x="459296" y="718185"/>
                </a:cubicBezTo>
                <a:cubicBezTo>
                  <a:pt x="461677" y="718185"/>
                  <a:pt x="463677" y="717423"/>
                  <a:pt x="465296" y="715804"/>
                </a:cubicBezTo>
                <a:cubicBezTo>
                  <a:pt x="466915" y="714185"/>
                  <a:pt x="467677" y="712184"/>
                  <a:pt x="467677" y="709803"/>
                </a:cubicBezTo>
                <a:lnTo>
                  <a:pt x="467677" y="701326"/>
                </a:lnTo>
                <a:cubicBezTo>
                  <a:pt x="475107" y="699707"/>
                  <a:pt x="481203" y="696468"/>
                  <a:pt x="485965" y="691515"/>
                </a:cubicBezTo>
                <a:cubicBezTo>
                  <a:pt x="490728" y="686657"/>
                  <a:pt x="493109" y="680752"/>
                  <a:pt x="493109" y="673608"/>
                </a:cubicBezTo>
                <a:cubicBezTo>
                  <a:pt x="493109" y="665702"/>
                  <a:pt x="491109" y="659702"/>
                  <a:pt x="487108" y="655701"/>
                </a:cubicBezTo>
                <a:cubicBezTo>
                  <a:pt x="483108" y="651701"/>
                  <a:pt x="476631" y="648557"/>
                  <a:pt x="467677" y="646367"/>
                </a:cubicBezTo>
                <a:lnTo>
                  <a:pt x="467677" y="621030"/>
                </a:lnTo>
                <a:cubicBezTo>
                  <a:pt x="472726" y="622649"/>
                  <a:pt x="476631" y="624650"/>
                  <a:pt x="479393" y="626936"/>
                </a:cubicBezTo>
                <a:cubicBezTo>
                  <a:pt x="480536" y="627793"/>
                  <a:pt x="481774" y="628174"/>
                  <a:pt x="483108" y="628174"/>
                </a:cubicBezTo>
                <a:cubicBezTo>
                  <a:pt x="485204" y="628174"/>
                  <a:pt x="487013" y="627412"/>
                  <a:pt x="488632" y="625793"/>
                </a:cubicBezTo>
                <a:cubicBezTo>
                  <a:pt x="490156" y="624173"/>
                  <a:pt x="491014" y="622363"/>
                  <a:pt x="491014" y="620268"/>
                </a:cubicBezTo>
                <a:cubicBezTo>
                  <a:pt x="491014" y="617506"/>
                  <a:pt x="489680" y="615125"/>
                  <a:pt x="487013" y="612934"/>
                </a:cubicBezTo>
                <a:cubicBezTo>
                  <a:pt x="481965" y="608648"/>
                  <a:pt x="475583" y="605790"/>
                  <a:pt x="467773" y="604457"/>
                </a:cubicBezTo>
                <a:lnTo>
                  <a:pt x="467773" y="599313"/>
                </a:lnTo>
                <a:cubicBezTo>
                  <a:pt x="467773" y="596932"/>
                  <a:pt x="467011" y="594932"/>
                  <a:pt x="465391" y="593312"/>
                </a:cubicBezTo>
                <a:cubicBezTo>
                  <a:pt x="463867" y="591693"/>
                  <a:pt x="461867" y="590931"/>
                  <a:pt x="459581" y="590931"/>
                </a:cubicBezTo>
                <a:cubicBezTo>
                  <a:pt x="457200" y="590931"/>
                  <a:pt x="455200" y="591693"/>
                  <a:pt x="453580" y="593312"/>
                </a:cubicBezTo>
                <a:cubicBezTo>
                  <a:pt x="451961" y="594932"/>
                  <a:pt x="451199" y="596932"/>
                  <a:pt x="451199" y="599313"/>
                </a:cubicBezTo>
                <a:lnTo>
                  <a:pt x="451199" y="603885"/>
                </a:lnTo>
                <a:cubicBezTo>
                  <a:pt x="443008" y="605028"/>
                  <a:pt x="436435" y="607981"/>
                  <a:pt x="431292" y="612934"/>
                </a:cubicBezTo>
                <a:cubicBezTo>
                  <a:pt x="426148" y="617792"/>
                  <a:pt x="423577" y="624078"/>
                  <a:pt x="423577" y="631698"/>
                </a:cubicBezTo>
                <a:cubicBezTo>
                  <a:pt x="423577" y="646748"/>
                  <a:pt x="432816" y="655987"/>
                  <a:pt x="451199" y="659321"/>
                </a:cubicBezTo>
                <a:lnTo>
                  <a:pt x="451199" y="686086"/>
                </a:lnTo>
                <a:cubicBezTo>
                  <a:pt x="448151" y="685610"/>
                  <a:pt x="445294" y="684752"/>
                  <a:pt x="442722" y="683419"/>
                </a:cubicBezTo>
                <a:close/>
                <a:moveTo>
                  <a:pt x="467677" y="663226"/>
                </a:moveTo>
                <a:cubicBezTo>
                  <a:pt x="470725" y="664464"/>
                  <a:pt x="472916" y="666083"/>
                  <a:pt x="474440" y="667988"/>
                </a:cubicBezTo>
                <a:cubicBezTo>
                  <a:pt x="475869" y="669893"/>
                  <a:pt x="476631" y="672084"/>
                  <a:pt x="476631" y="674656"/>
                </a:cubicBezTo>
                <a:cubicBezTo>
                  <a:pt x="476631" y="676751"/>
                  <a:pt x="475774" y="678752"/>
                  <a:pt x="474155" y="680466"/>
                </a:cubicBezTo>
                <a:cubicBezTo>
                  <a:pt x="472535" y="682181"/>
                  <a:pt x="470345" y="683705"/>
                  <a:pt x="467677" y="684752"/>
                </a:cubicBezTo>
                <a:lnTo>
                  <a:pt x="467677" y="663226"/>
                </a:lnTo>
                <a:close/>
                <a:moveTo>
                  <a:pt x="442627" y="638270"/>
                </a:moveTo>
                <a:cubicBezTo>
                  <a:pt x="440722" y="636365"/>
                  <a:pt x="439769" y="633984"/>
                  <a:pt x="439769" y="630936"/>
                </a:cubicBezTo>
                <a:cubicBezTo>
                  <a:pt x="439769" y="628174"/>
                  <a:pt x="440722" y="625888"/>
                  <a:pt x="442627" y="623888"/>
                </a:cubicBezTo>
                <a:cubicBezTo>
                  <a:pt x="444532" y="621983"/>
                  <a:pt x="447389" y="620649"/>
                  <a:pt x="451104" y="619887"/>
                </a:cubicBezTo>
                <a:lnTo>
                  <a:pt x="451104" y="642747"/>
                </a:lnTo>
                <a:cubicBezTo>
                  <a:pt x="447389" y="641699"/>
                  <a:pt x="444532" y="640175"/>
                  <a:pt x="442627" y="638270"/>
                </a:cubicBezTo>
                <a:close/>
              </a:path>
            </a:pathLst>
          </a:custGeom>
          <a:solidFill>
            <a:schemeClr val="tx2">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A3B3C"/>
              </a:solidFill>
              <a:effectLst/>
              <a:uLnTx/>
              <a:uFillTx/>
              <a:latin typeface="Mulish"/>
              <a:ea typeface="+mn-ea"/>
              <a:cs typeface="+mn-cs"/>
            </a:endParaRPr>
          </a:p>
        </p:txBody>
      </p:sp>
      <p:sp>
        <p:nvSpPr>
          <p:cNvPr id="15" name="Title 1">
            <a:extLst>
              <a:ext uri="{FF2B5EF4-FFF2-40B4-BE49-F238E27FC236}">
                <a16:creationId xmlns:a16="http://schemas.microsoft.com/office/drawing/2014/main" id="{28DDDEDE-C2FD-1B04-8559-54A06528BD89}"/>
              </a:ext>
            </a:extLst>
          </p:cNvPr>
          <p:cNvSpPr txBox="1">
            <a:spLocks/>
          </p:cNvSpPr>
          <p:nvPr/>
        </p:nvSpPr>
        <p:spPr>
          <a:xfrm>
            <a:off x="540000" y="324495"/>
            <a:ext cx="11112000" cy="504000"/>
          </a:xfrm>
          <a:prstGeom prst="rect">
            <a:avLst/>
          </a:prstGeom>
        </p:spPr>
        <p:txBody>
          <a:bodyPr vert="horz" lIns="0" tIns="0" rIns="0" bIns="0" rtlCol="0" anchor="t" anchorCtr="0">
            <a:normAutofit/>
          </a:bodyPr>
          <a:lstStyle>
            <a:lvl1pPr algn="l" defTabSz="457200" rtl="0" eaLnBrk="1" latinLnBrk="0" hangingPunct="1">
              <a:lnSpc>
                <a:spcPct val="90000"/>
              </a:lnSpc>
              <a:spcBef>
                <a:spcPct val="0"/>
              </a:spcBef>
              <a:buNone/>
              <a:defRPr sz="3600" kern="1200">
                <a:solidFill>
                  <a:schemeClr val="tx1"/>
                </a:solidFill>
                <a:latin typeface="+mj-lt"/>
                <a:ea typeface="+mj-ea"/>
                <a:cs typeface="+mj-cs"/>
              </a:defRPr>
            </a:lvl1pPr>
          </a:lstStyle>
          <a:p>
            <a:r>
              <a:rPr lang="en-GB" dirty="0"/>
              <a:t>VAT in the Digital Age (</a:t>
            </a:r>
            <a:r>
              <a:rPr lang="en-GB" dirty="0" err="1"/>
              <a:t>ViDA</a:t>
            </a:r>
            <a:r>
              <a:rPr lang="en-GB" dirty="0"/>
              <a:t>) summary of proposals</a:t>
            </a:r>
          </a:p>
        </p:txBody>
      </p:sp>
    </p:spTree>
    <p:extLst>
      <p:ext uri="{BB962C8B-B14F-4D97-AF65-F5344CB8AC3E}">
        <p14:creationId xmlns:p14="http://schemas.microsoft.com/office/powerpoint/2010/main" val="211633488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a:extLst>
              <a:ext uri="{FF2B5EF4-FFF2-40B4-BE49-F238E27FC236}">
                <a16:creationId xmlns:a16="http://schemas.microsoft.com/office/drawing/2014/main" id="{2B83273B-93DB-4792-90AE-C8222839FB06}"/>
              </a:ext>
            </a:extLst>
          </p:cNvPr>
          <p:cNvSpPr txBox="1">
            <a:spLocks/>
          </p:cNvSpPr>
          <p:nvPr/>
        </p:nvSpPr>
        <p:spPr>
          <a:xfrm>
            <a:off x="392350" y="501891"/>
            <a:ext cx="10820400" cy="4114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a:ln>
                <a:noFill/>
              </a:ln>
              <a:solidFill>
                <a:srgbClr val="3A3B3C"/>
              </a:solidFill>
              <a:effectLst/>
              <a:uLnTx/>
              <a:uFillTx/>
              <a:latin typeface="Mulish"/>
              <a:ea typeface="+mj-ea"/>
              <a:cs typeface="+mj-cs"/>
            </a:endParaRPr>
          </a:p>
        </p:txBody>
      </p:sp>
      <p:sp>
        <p:nvSpPr>
          <p:cNvPr id="60" name="Slide Number Placeholder 2">
            <a:extLst>
              <a:ext uri="{FF2B5EF4-FFF2-40B4-BE49-F238E27FC236}">
                <a16:creationId xmlns:a16="http://schemas.microsoft.com/office/drawing/2014/main" id="{A2D21D57-8A38-EC95-F06D-CEC525CC0D83}"/>
              </a:ext>
            </a:extLst>
          </p:cNvPr>
          <p:cNvSpPr>
            <a:spLocks noGrp="1"/>
          </p:cNvSpPr>
          <p:nvPr>
            <p:ph type="sldNum" sz="quarter" idx="12"/>
          </p:nvPr>
        </p:nvSpPr>
        <p:spPr>
          <a:xfrm>
            <a:off x="10575924" y="6458833"/>
            <a:ext cx="930275" cy="18466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76ED6D-61E4-47B1-B71F-B65993433194}" type="slidenum">
              <a:rPr kumimoji="0" lang="en-US" sz="800" b="0" i="0" u="none" strike="noStrike" kern="1200" cap="none" spc="0" normalizeH="0" baseline="0" noProof="0" smtClean="0">
                <a:ln>
                  <a:noFill/>
                </a:ln>
                <a:solidFill>
                  <a:srgbClr val="BCB8BC"/>
                </a:solidFill>
                <a:effectLst/>
                <a:uLnTx/>
                <a:uFillTx/>
                <a:latin typeface="Mulish"/>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800" b="0" i="0" u="none" strike="noStrike" kern="1200" cap="none" spc="0" normalizeH="0" baseline="0" noProof="0">
              <a:ln>
                <a:noFill/>
              </a:ln>
              <a:solidFill>
                <a:srgbClr val="BCB8BC"/>
              </a:solidFill>
              <a:effectLst/>
              <a:uLnTx/>
              <a:uFillTx/>
              <a:latin typeface="Mulish"/>
              <a:ea typeface="+mn-ea"/>
              <a:cs typeface="+mn-cs"/>
            </a:endParaRPr>
          </a:p>
        </p:txBody>
      </p:sp>
      <p:grpSp>
        <p:nvGrpSpPr>
          <p:cNvPr id="4" name="Group 3">
            <a:extLst>
              <a:ext uri="{FF2B5EF4-FFF2-40B4-BE49-F238E27FC236}">
                <a16:creationId xmlns:a16="http://schemas.microsoft.com/office/drawing/2014/main" id="{3F11A7C1-149F-CD85-53EB-3432848F8360}"/>
              </a:ext>
            </a:extLst>
          </p:cNvPr>
          <p:cNvGrpSpPr/>
          <p:nvPr/>
        </p:nvGrpSpPr>
        <p:grpSpPr>
          <a:xfrm>
            <a:off x="685799" y="1615398"/>
            <a:ext cx="5248656" cy="4400426"/>
            <a:chOff x="685799" y="1615398"/>
            <a:chExt cx="5248656" cy="4400426"/>
          </a:xfrm>
        </p:grpSpPr>
        <p:sp>
          <p:nvSpPr>
            <p:cNvPr id="3" name="Google Shape;563;p55">
              <a:extLst>
                <a:ext uri="{FF2B5EF4-FFF2-40B4-BE49-F238E27FC236}">
                  <a16:creationId xmlns:a16="http://schemas.microsoft.com/office/drawing/2014/main" id="{1AE51F92-DAF7-F002-A88C-FB3A228DE511}"/>
                </a:ext>
              </a:extLst>
            </p:cNvPr>
            <p:cNvSpPr txBox="1">
              <a:spLocks/>
            </p:cNvSpPr>
            <p:nvPr/>
          </p:nvSpPr>
          <p:spPr>
            <a:xfrm>
              <a:off x="685799" y="3141891"/>
              <a:ext cx="5248656" cy="2873933"/>
            </a:xfrm>
            <a:prstGeom prst="rect">
              <a:avLst/>
            </a:prstGeom>
          </p:spPr>
          <p:txBody>
            <a:bodyPr lIns="0" tIns="0" rIns="0" bIns="0" anchor="t">
              <a:noAutofit/>
            </a:bodyPr>
            <a:lstStyle>
              <a:lvl1pPr marL="0" indent="0" algn="l" defTabSz="914400" rtl="0" eaLnBrk="1" latinLnBrk="0" hangingPunct="1">
                <a:lnSpc>
                  <a:spcPct val="100000"/>
                </a:lnSpc>
                <a:spcBef>
                  <a:spcPts val="1600"/>
                </a:spcBef>
                <a:buClr>
                  <a:srgbClr val="FC661E"/>
                </a:buClr>
                <a:buSzPct val="80000"/>
                <a:buFont typeface="Arial" panose="020B0604020202020204" pitchFamily="34" charset="0"/>
                <a:buChar char="​"/>
                <a:defRPr sz="2000" kern="1200">
                  <a:solidFill>
                    <a:schemeClr val="tx1"/>
                  </a:solidFill>
                  <a:latin typeface="+mn-lt"/>
                  <a:ea typeface="+mn-ea"/>
                  <a:cs typeface="+mn-cs"/>
                </a:defRPr>
              </a:lvl1pPr>
              <a:lvl2pPr marL="365760" indent="-228600" algn="l" defTabSz="914400" rtl="0" eaLnBrk="1" latinLnBrk="0" hangingPunct="1">
                <a:lnSpc>
                  <a:spcPct val="90000"/>
                </a:lnSpc>
                <a:spcBef>
                  <a:spcPts val="600"/>
                </a:spcBef>
                <a:buClr>
                  <a:srgbClr val="FC661E"/>
                </a:buClr>
                <a:buSzPct val="80000"/>
                <a:buFont typeface="Arial" panose="020B0604020202020204" pitchFamily="34" charset="0"/>
                <a:buChar char="•"/>
                <a:defRPr sz="1800" kern="1200">
                  <a:solidFill>
                    <a:schemeClr val="tx1"/>
                  </a:solidFill>
                  <a:latin typeface="+mn-lt"/>
                  <a:ea typeface="+mn-ea"/>
                  <a:cs typeface="+mn-cs"/>
                </a:defRPr>
              </a:lvl2pPr>
              <a:lvl3pPr marL="741363" indent="-228600" algn="l" defTabSz="914400" rtl="0" eaLnBrk="1" latinLnBrk="0" hangingPunct="1">
                <a:lnSpc>
                  <a:spcPct val="100000"/>
                </a:lnSpc>
                <a:spcBef>
                  <a:spcPts val="600"/>
                </a:spcBef>
                <a:buSzPct val="90000"/>
                <a:buFont typeface="Arial" panose="020B0604020202020204" pitchFamily="34" charset="0"/>
                <a:buChar char="•"/>
                <a:defRPr sz="1600" kern="1200">
                  <a:solidFill>
                    <a:schemeClr val="tx1"/>
                  </a:solidFill>
                  <a:latin typeface="+mn-lt"/>
                  <a:ea typeface="+mn-ea"/>
                  <a:cs typeface="+mn-cs"/>
                </a:defRPr>
              </a:lvl3pPr>
              <a:lvl4pPr marL="1087438" indent="-228600" algn="l" defTabSz="914400" rtl="0" eaLnBrk="1" latinLnBrk="0" hangingPunct="1">
                <a:lnSpc>
                  <a:spcPct val="100000"/>
                </a:lnSpc>
                <a:spcBef>
                  <a:spcPts val="300"/>
                </a:spcBef>
                <a:buClr>
                  <a:srgbClr val="FC661E"/>
                </a:buClr>
                <a:buFont typeface="Arial" panose="020B0604020202020204" pitchFamily="34" charset="0"/>
                <a:buChar char="­"/>
                <a:defRPr sz="1400" kern="1200">
                  <a:solidFill>
                    <a:schemeClr val="tx1"/>
                  </a:solidFill>
                  <a:latin typeface="+mn-lt"/>
                  <a:ea typeface="+mn-ea"/>
                  <a:cs typeface="+mn-cs"/>
                </a:defRPr>
              </a:lvl4pPr>
              <a:lvl5pPr marL="0" indent="0" algn="l" defTabSz="914400" rtl="0" eaLnBrk="1" latinLnBrk="0" hangingPunct="1">
                <a:lnSpc>
                  <a:spcPct val="100000"/>
                </a:lnSpc>
                <a:spcBef>
                  <a:spcPts val="900"/>
                </a:spcBef>
                <a:buFont typeface="Arial" panose="020B0604020202020204" pitchFamily="34" charset="0"/>
                <a:buChar char="​"/>
                <a:defRPr sz="2800" kern="1200">
                  <a:solidFill>
                    <a:srgbClr val="FC661E"/>
                  </a:solidFill>
                  <a:latin typeface="+mn-lt"/>
                  <a:ea typeface="+mn-ea"/>
                  <a:cs typeface="+mn-cs"/>
                </a:defRPr>
              </a:lvl5pPr>
              <a:lvl6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6pPr>
              <a:lvl7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7pPr>
              <a:lvl8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8pPr>
              <a:lvl9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9pPr>
            </a:lstStyle>
            <a:p>
              <a:pPr marL="274320" lvl="1" indent="-274320">
                <a:lnSpc>
                  <a:spcPct val="100000"/>
                </a:lnSpc>
                <a:spcBef>
                  <a:spcPts val="0"/>
                </a:spcBef>
                <a:spcAft>
                  <a:spcPts val="1000"/>
                </a:spcAft>
                <a:buClr>
                  <a:schemeClr val="accent2"/>
                </a:buClr>
                <a:buBlip>
                  <a:blip r:embed="rId3"/>
                </a:buBlip>
              </a:pPr>
              <a:r>
                <a:rPr lang="en-GB" dirty="0"/>
                <a:t>Sales v Purchase e-invoice</a:t>
              </a:r>
            </a:p>
            <a:p>
              <a:pPr marL="274320" lvl="1" indent="-274320">
                <a:lnSpc>
                  <a:spcPct val="100000"/>
                </a:lnSpc>
                <a:spcBef>
                  <a:spcPts val="0"/>
                </a:spcBef>
                <a:spcAft>
                  <a:spcPts val="1000"/>
                </a:spcAft>
                <a:buClr>
                  <a:schemeClr val="accent2"/>
                </a:buClr>
                <a:buBlip>
                  <a:blip r:embed="rId3"/>
                </a:buBlip>
              </a:pPr>
              <a:r>
                <a:rPr lang="en-GB" dirty="0"/>
                <a:t>output VAT vs input VAT</a:t>
              </a:r>
            </a:p>
            <a:p>
              <a:pPr marL="274320" lvl="1" indent="-274320">
                <a:lnSpc>
                  <a:spcPct val="100000"/>
                </a:lnSpc>
                <a:spcBef>
                  <a:spcPts val="0"/>
                </a:spcBef>
                <a:spcAft>
                  <a:spcPts val="1000"/>
                </a:spcAft>
                <a:buClr>
                  <a:schemeClr val="accent2"/>
                </a:buClr>
                <a:buBlip>
                  <a:blip r:embed="rId3"/>
                </a:buBlip>
              </a:pPr>
              <a:r>
                <a:rPr lang="en-GB" dirty="0"/>
                <a:t>supplier vs customer</a:t>
              </a:r>
            </a:p>
            <a:p>
              <a:pPr marL="274320" lvl="1" indent="-274320">
                <a:lnSpc>
                  <a:spcPct val="100000"/>
                </a:lnSpc>
                <a:spcBef>
                  <a:spcPts val="0"/>
                </a:spcBef>
                <a:spcAft>
                  <a:spcPts val="1000"/>
                </a:spcAft>
                <a:buClr>
                  <a:schemeClr val="accent2"/>
                </a:buClr>
                <a:buBlip>
                  <a:blip r:embed="rId3"/>
                </a:buBlip>
              </a:pPr>
              <a:r>
                <a:rPr lang="en-GB" dirty="0"/>
                <a:t>e-invoicing vs e-reporting</a:t>
              </a:r>
            </a:p>
            <a:p>
              <a:pPr marL="274320" lvl="1" indent="-274320">
                <a:lnSpc>
                  <a:spcPct val="100000"/>
                </a:lnSpc>
                <a:spcBef>
                  <a:spcPts val="0"/>
                </a:spcBef>
                <a:spcAft>
                  <a:spcPts val="1000"/>
                </a:spcAft>
                <a:buClr>
                  <a:schemeClr val="accent2"/>
                </a:buClr>
                <a:buBlip>
                  <a:blip r:embed="rId3"/>
                </a:buBlip>
              </a:pPr>
              <a:r>
                <a:rPr lang="en-GB" dirty="0"/>
                <a:t>authenticity of supplier – evidenced by </a:t>
              </a:r>
              <a:br>
                <a:rPr lang="en-GB" dirty="0"/>
              </a:br>
              <a:r>
                <a:rPr lang="en-GB" dirty="0"/>
                <a:t>digital signature</a:t>
              </a:r>
            </a:p>
            <a:p>
              <a:pPr marL="274320" lvl="1" indent="-274320">
                <a:lnSpc>
                  <a:spcPct val="100000"/>
                </a:lnSpc>
                <a:spcBef>
                  <a:spcPts val="0"/>
                </a:spcBef>
                <a:spcAft>
                  <a:spcPts val="1000"/>
                </a:spcAft>
                <a:buClr>
                  <a:schemeClr val="accent2"/>
                </a:buClr>
                <a:buBlip>
                  <a:blip r:embed="rId3"/>
                </a:buBlip>
              </a:pPr>
              <a:r>
                <a:rPr lang="en-GB" dirty="0"/>
                <a:t>authenticity of customer – evidenced by VAT number / other master-data</a:t>
              </a:r>
              <a:endParaRPr lang="en-US" dirty="0"/>
            </a:p>
          </p:txBody>
        </p:sp>
        <p:cxnSp>
          <p:nvCxnSpPr>
            <p:cNvPr id="9" name="Straight Connector 8">
              <a:extLst>
                <a:ext uri="{FF2B5EF4-FFF2-40B4-BE49-F238E27FC236}">
                  <a16:creationId xmlns:a16="http://schemas.microsoft.com/office/drawing/2014/main" id="{25ABCB60-1869-9A73-A966-9DE483D177E1}"/>
                </a:ext>
              </a:extLst>
            </p:cNvPr>
            <p:cNvCxnSpPr>
              <a:cxnSpLocks/>
            </p:cNvCxnSpPr>
            <p:nvPr/>
          </p:nvCxnSpPr>
          <p:spPr>
            <a:xfrm>
              <a:off x="685803" y="2960102"/>
              <a:ext cx="523663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6B3FF0CD-6B76-4B8F-17A9-B2193FD04820}"/>
                </a:ext>
              </a:extLst>
            </p:cNvPr>
            <p:cNvGrpSpPr/>
            <p:nvPr/>
          </p:nvGrpSpPr>
          <p:grpSpPr>
            <a:xfrm>
              <a:off x="685799" y="1615398"/>
              <a:ext cx="5248655" cy="1035048"/>
              <a:chOff x="685799" y="1659848"/>
              <a:chExt cx="5248655" cy="1035048"/>
            </a:xfrm>
          </p:grpSpPr>
          <p:sp>
            <p:nvSpPr>
              <p:cNvPr id="15" name="Oval 14">
                <a:extLst>
                  <a:ext uri="{FF2B5EF4-FFF2-40B4-BE49-F238E27FC236}">
                    <a16:creationId xmlns:a16="http://schemas.microsoft.com/office/drawing/2014/main" id="{594941B1-9844-51AC-6A0C-65D1865A6436}"/>
                  </a:ext>
                </a:extLst>
              </p:cNvPr>
              <p:cNvSpPr/>
              <p:nvPr/>
            </p:nvSpPr>
            <p:spPr>
              <a:xfrm>
                <a:off x="685799" y="1659848"/>
                <a:ext cx="1035051" cy="1035048"/>
              </a:xfrm>
              <a:prstGeom prst="ellipse">
                <a:avLst/>
              </a:prstGeom>
              <a:solidFill>
                <a:srgbClr val="015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Google Shape;563;p55">
                <a:extLst>
                  <a:ext uri="{FF2B5EF4-FFF2-40B4-BE49-F238E27FC236}">
                    <a16:creationId xmlns:a16="http://schemas.microsoft.com/office/drawing/2014/main" id="{5AB41B02-ED82-F3B4-EEB9-B28995139D91}"/>
                  </a:ext>
                </a:extLst>
              </p:cNvPr>
              <p:cNvSpPr txBox="1">
                <a:spLocks/>
              </p:cNvSpPr>
              <p:nvPr/>
            </p:nvSpPr>
            <p:spPr>
              <a:xfrm>
                <a:off x="1917699" y="1882098"/>
                <a:ext cx="4016755" cy="590549"/>
              </a:xfrm>
              <a:prstGeom prst="rect">
                <a:avLst/>
              </a:prstGeom>
            </p:spPr>
            <p:txBody>
              <a:bodyPr lIns="0" tIns="0" rIns="0" bIns="0" anchor="ctr">
                <a:noAutofit/>
              </a:bodyPr>
              <a:lstStyle>
                <a:lvl1pPr marL="0" indent="0" algn="l" defTabSz="914400" rtl="0" eaLnBrk="1" latinLnBrk="0" hangingPunct="1">
                  <a:lnSpc>
                    <a:spcPct val="100000"/>
                  </a:lnSpc>
                  <a:spcBef>
                    <a:spcPts val="1600"/>
                  </a:spcBef>
                  <a:buClr>
                    <a:srgbClr val="FC661E"/>
                  </a:buClr>
                  <a:buSzPct val="80000"/>
                  <a:buFont typeface="Arial" panose="020B0604020202020204" pitchFamily="34" charset="0"/>
                  <a:buChar char="​"/>
                  <a:defRPr sz="2000" kern="1200">
                    <a:solidFill>
                      <a:schemeClr val="tx1"/>
                    </a:solidFill>
                    <a:latin typeface="+mn-lt"/>
                    <a:ea typeface="+mn-ea"/>
                    <a:cs typeface="+mn-cs"/>
                  </a:defRPr>
                </a:lvl1pPr>
                <a:lvl2pPr marL="365760" indent="-228600" algn="l" defTabSz="914400" rtl="0" eaLnBrk="1" latinLnBrk="0" hangingPunct="1">
                  <a:lnSpc>
                    <a:spcPct val="90000"/>
                  </a:lnSpc>
                  <a:spcBef>
                    <a:spcPts val="600"/>
                  </a:spcBef>
                  <a:buClr>
                    <a:srgbClr val="FC661E"/>
                  </a:buClr>
                  <a:buSzPct val="80000"/>
                  <a:buFont typeface="Arial" panose="020B0604020202020204" pitchFamily="34" charset="0"/>
                  <a:buChar char="•"/>
                  <a:defRPr sz="1800" kern="1200">
                    <a:solidFill>
                      <a:schemeClr val="tx1"/>
                    </a:solidFill>
                    <a:latin typeface="+mn-lt"/>
                    <a:ea typeface="+mn-ea"/>
                    <a:cs typeface="+mn-cs"/>
                  </a:defRPr>
                </a:lvl2pPr>
                <a:lvl3pPr marL="741363" indent="-228600" algn="l" defTabSz="914400" rtl="0" eaLnBrk="1" latinLnBrk="0" hangingPunct="1">
                  <a:lnSpc>
                    <a:spcPct val="100000"/>
                  </a:lnSpc>
                  <a:spcBef>
                    <a:spcPts val="600"/>
                  </a:spcBef>
                  <a:buSzPct val="90000"/>
                  <a:buFont typeface="Arial" panose="020B0604020202020204" pitchFamily="34" charset="0"/>
                  <a:buChar char="•"/>
                  <a:defRPr sz="1600" kern="1200">
                    <a:solidFill>
                      <a:schemeClr val="tx1"/>
                    </a:solidFill>
                    <a:latin typeface="+mn-lt"/>
                    <a:ea typeface="+mn-ea"/>
                    <a:cs typeface="+mn-cs"/>
                  </a:defRPr>
                </a:lvl3pPr>
                <a:lvl4pPr marL="1087438" indent="-228600" algn="l" defTabSz="914400" rtl="0" eaLnBrk="1" latinLnBrk="0" hangingPunct="1">
                  <a:lnSpc>
                    <a:spcPct val="100000"/>
                  </a:lnSpc>
                  <a:spcBef>
                    <a:spcPts val="300"/>
                  </a:spcBef>
                  <a:buClr>
                    <a:srgbClr val="FC661E"/>
                  </a:buClr>
                  <a:buFont typeface="Arial" panose="020B0604020202020204" pitchFamily="34" charset="0"/>
                  <a:buChar char="­"/>
                  <a:defRPr sz="1400" kern="1200">
                    <a:solidFill>
                      <a:schemeClr val="tx1"/>
                    </a:solidFill>
                    <a:latin typeface="+mn-lt"/>
                    <a:ea typeface="+mn-ea"/>
                    <a:cs typeface="+mn-cs"/>
                  </a:defRPr>
                </a:lvl4pPr>
                <a:lvl5pPr marL="0" indent="0" algn="l" defTabSz="914400" rtl="0" eaLnBrk="1" latinLnBrk="0" hangingPunct="1">
                  <a:lnSpc>
                    <a:spcPct val="100000"/>
                  </a:lnSpc>
                  <a:spcBef>
                    <a:spcPts val="900"/>
                  </a:spcBef>
                  <a:buFont typeface="Arial" panose="020B0604020202020204" pitchFamily="34" charset="0"/>
                  <a:buChar char="​"/>
                  <a:defRPr sz="2800" kern="1200">
                    <a:solidFill>
                      <a:srgbClr val="FC661E"/>
                    </a:solidFill>
                    <a:latin typeface="+mn-lt"/>
                    <a:ea typeface="+mn-ea"/>
                    <a:cs typeface="+mn-cs"/>
                  </a:defRPr>
                </a:lvl5pPr>
                <a:lvl6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6pPr>
                <a:lvl7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7pPr>
                <a:lvl8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8pPr>
                <a:lvl9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9pPr>
              </a:lstStyle>
              <a:p>
                <a:pPr>
                  <a:spcAft>
                    <a:spcPts val="1600"/>
                  </a:spcAft>
                </a:pPr>
                <a:r>
                  <a:rPr lang="en-US" b="1" dirty="0">
                    <a:solidFill>
                      <a:srgbClr val="015F87"/>
                    </a:solidFill>
                  </a:rPr>
                  <a:t>Both sides of a transaction </a:t>
                </a:r>
                <a:br>
                  <a:rPr lang="en-US" b="1" dirty="0">
                    <a:solidFill>
                      <a:srgbClr val="015F87"/>
                    </a:solidFill>
                  </a:rPr>
                </a:br>
                <a:r>
                  <a:rPr lang="en-US" b="1" dirty="0">
                    <a:solidFill>
                      <a:srgbClr val="015F87"/>
                    </a:solidFill>
                  </a:rPr>
                  <a:t>can be seen and compared</a:t>
                </a:r>
                <a:endParaRPr lang="en-US" dirty="0">
                  <a:latin typeface="Mulish" pitchFamily="2" charset="0"/>
                </a:endParaRPr>
              </a:p>
            </p:txBody>
          </p:sp>
          <p:sp>
            <p:nvSpPr>
              <p:cNvPr id="21" name="Google Shape;368;p128">
                <a:extLst>
                  <a:ext uri="{FF2B5EF4-FFF2-40B4-BE49-F238E27FC236}">
                    <a16:creationId xmlns:a16="http://schemas.microsoft.com/office/drawing/2014/main" id="{DEFFDEAF-481B-22F2-A239-F8B51E9329A9}"/>
                  </a:ext>
                </a:extLst>
              </p:cNvPr>
              <p:cNvSpPr/>
              <p:nvPr/>
            </p:nvSpPr>
            <p:spPr>
              <a:xfrm>
                <a:off x="1006841" y="1960029"/>
                <a:ext cx="392966" cy="434686"/>
              </a:xfrm>
              <a:custGeom>
                <a:avLst/>
                <a:gdLst/>
                <a:ahLst/>
                <a:cxnLst/>
                <a:rect l="l" t="t" r="r" b="b"/>
                <a:pathLst>
                  <a:path w="551313" h="609847" extrusionOk="0">
                    <a:moveTo>
                      <a:pt x="325247" y="120478"/>
                    </a:moveTo>
                    <a:cubicBezTo>
                      <a:pt x="312102" y="120383"/>
                      <a:pt x="299530" y="115240"/>
                      <a:pt x="290100" y="106000"/>
                    </a:cubicBezTo>
                    <a:cubicBezTo>
                      <a:pt x="286481" y="102095"/>
                      <a:pt x="286767" y="96094"/>
                      <a:pt x="290671" y="92475"/>
                    </a:cubicBezTo>
                    <a:cubicBezTo>
                      <a:pt x="294481" y="88951"/>
                      <a:pt x="300482" y="89141"/>
                      <a:pt x="304102" y="93046"/>
                    </a:cubicBezTo>
                    <a:cubicBezTo>
                      <a:pt x="309816" y="98380"/>
                      <a:pt x="317437" y="101428"/>
                      <a:pt x="325247" y="101428"/>
                    </a:cubicBezTo>
                    <a:cubicBezTo>
                      <a:pt x="334487" y="102571"/>
                      <a:pt x="342964" y="96190"/>
                      <a:pt x="344297" y="86950"/>
                    </a:cubicBezTo>
                    <a:cubicBezTo>
                      <a:pt x="344297" y="80378"/>
                      <a:pt x="344297" y="72853"/>
                      <a:pt x="322961" y="69138"/>
                    </a:cubicBezTo>
                    <a:cubicBezTo>
                      <a:pt x="297339" y="64566"/>
                      <a:pt x="285909" y="53041"/>
                      <a:pt x="285909" y="31610"/>
                    </a:cubicBezTo>
                    <a:cubicBezTo>
                      <a:pt x="285909" y="19132"/>
                      <a:pt x="296672" y="-775"/>
                      <a:pt x="325533" y="-775"/>
                    </a:cubicBezTo>
                    <a:cubicBezTo>
                      <a:pt x="342583" y="-2584"/>
                      <a:pt x="358490" y="7893"/>
                      <a:pt x="363633" y="24180"/>
                    </a:cubicBezTo>
                    <a:cubicBezTo>
                      <a:pt x="364776" y="29419"/>
                      <a:pt x="361538" y="34658"/>
                      <a:pt x="356203" y="35800"/>
                    </a:cubicBezTo>
                    <a:cubicBezTo>
                      <a:pt x="350965" y="37039"/>
                      <a:pt x="345726" y="33705"/>
                      <a:pt x="344583" y="28467"/>
                    </a:cubicBezTo>
                    <a:cubicBezTo>
                      <a:pt x="344583" y="26752"/>
                      <a:pt x="340868" y="18275"/>
                      <a:pt x="325533" y="18275"/>
                    </a:cubicBezTo>
                    <a:cubicBezTo>
                      <a:pt x="305435" y="18275"/>
                      <a:pt x="304959" y="31515"/>
                      <a:pt x="304959" y="31610"/>
                    </a:cubicBezTo>
                    <a:cubicBezTo>
                      <a:pt x="304959" y="39325"/>
                      <a:pt x="304959" y="46564"/>
                      <a:pt x="326296" y="50660"/>
                    </a:cubicBezTo>
                    <a:cubicBezTo>
                      <a:pt x="351631" y="55136"/>
                      <a:pt x="363347" y="66757"/>
                      <a:pt x="363347" y="87236"/>
                    </a:cubicBezTo>
                    <a:cubicBezTo>
                      <a:pt x="361919" y="106858"/>
                      <a:pt x="344964" y="121716"/>
                      <a:pt x="325247" y="120478"/>
                    </a:cubicBezTo>
                    <a:close/>
                    <a:moveTo>
                      <a:pt x="234855" y="-394"/>
                    </a:moveTo>
                    <a:cubicBezTo>
                      <a:pt x="229997" y="-2395"/>
                      <a:pt x="224473" y="-108"/>
                      <a:pt x="222473" y="4749"/>
                    </a:cubicBezTo>
                    <a:lnTo>
                      <a:pt x="188849" y="85997"/>
                    </a:lnTo>
                    <a:lnTo>
                      <a:pt x="155226" y="4749"/>
                    </a:lnTo>
                    <a:cubicBezTo>
                      <a:pt x="153226" y="-108"/>
                      <a:pt x="147607" y="-2395"/>
                      <a:pt x="142749" y="-394"/>
                    </a:cubicBezTo>
                    <a:cubicBezTo>
                      <a:pt x="142749" y="-394"/>
                      <a:pt x="142749" y="-394"/>
                      <a:pt x="142749" y="-394"/>
                    </a:cubicBezTo>
                    <a:cubicBezTo>
                      <a:pt x="137891" y="1606"/>
                      <a:pt x="135605" y="7130"/>
                      <a:pt x="137605" y="11988"/>
                    </a:cubicBezTo>
                    <a:lnTo>
                      <a:pt x="180086" y="114572"/>
                    </a:lnTo>
                    <a:lnTo>
                      <a:pt x="180086" y="114572"/>
                    </a:lnTo>
                    <a:cubicBezTo>
                      <a:pt x="180563" y="115525"/>
                      <a:pt x="181134" y="116478"/>
                      <a:pt x="181896" y="117240"/>
                    </a:cubicBezTo>
                    <a:lnTo>
                      <a:pt x="182563" y="117906"/>
                    </a:lnTo>
                    <a:cubicBezTo>
                      <a:pt x="183230" y="118478"/>
                      <a:pt x="183991" y="118955"/>
                      <a:pt x="184753" y="119335"/>
                    </a:cubicBezTo>
                    <a:lnTo>
                      <a:pt x="184753" y="119335"/>
                    </a:lnTo>
                    <a:lnTo>
                      <a:pt x="184753" y="119335"/>
                    </a:lnTo>
                    <a:cubicBezTo>
                      <a:pt x="186849" y="120192"/>
                      <a:pt x="189135" y="120192"/>
                      <a:pt x="191231" y="119335"/>
                    </a:cubicBezTo>
                    <a:lnTo>
                      <a:pt x="191231" y="119335"/>
                    </a:lnTo>
                    <a:lnTo>
                      <a:pt x="191231" y="119335"/>
                    </a:lnTo>
                    <a:cubicBezTo>
                      <a:pt x="191992" y="118955"/>
                      <a:pt x="192755" y="118478"/>
                      <a:pt x="193421" y="117906"/>
                    </a:cubicBezTo>
                    <a:lnTo>
                      <a:pt x="194089" y="117240"/>
                    </a:lnTo>
                    <a:cubicBezTo>
                      <a:pt x="194850" y="116478"/>
                      <a:pt x="195421" y="115525"/>
                      <a:pt x="195898" y="114572"/>
                    </a:cubicBezTo>
                    <a:lnTo>
                      <a:pt x="195898" y="114572"/>
                    </a:lnTo>
                    <a:lnTo>
                      <a:pt x="238379" y="11988"/>
                    </a:lnTo>
                    <a:cubicBezTo>
                      <a:pt x="240571" y="7607"/>
                      <a:pt x="239046" y="2178"/>
                      <a:pt x="234855" y="-394"/>
                    </a:cubicBezTo>
                    <a:close/>
                    <a:moveTo>
                      <a:pt x="263430" y="144576"/>
                    </a:moveTo>
                    <a:cubicBezTo>
                      <a:pt x="258192" y="144576"/>
                      <a:pt x="253905" y="148862"/>
                      <a:pt x="253905" y="154101"/>
                    </a:cubicBezTo>
                    <a:lnTo>
                      <a:pt x="253905" y="599204"/>
                    </a:lnTo>
                    <a:cubicBezTo>
                      <a:pt x="253905" y="604444"/>
                      <a:pt x="258192" y="608729"/>
                      <a:pt x="263430" y="608729"/>
                    </a:cubicBezTo>
                    <a:cubicBezTo>
                      <a:pt x="268669" y="608729"/>
                      <a:pt x="272955" y="604444"/>
                      <a:pt x="272955" y="599204"/>
                    </a:cubicBezTo>
                    <a:lnTo>
                      <a:pt x="272955" y="154101"/>
                    </a:lnTo>
                    <a:cubicBezTo>
                      <a:pt x="272955" y="148862"/>
                      <a:pt x="268669" y="144576"/>
                      <a:pt x="263430" y="144576"/>
                    </a:cubicBezTo>
                    <a:cubicBezTo>
                      <a:pt x="263334" y="144576"/>
                      <a:pt x="263240" y="144576"/>
                      <a:pt x="263145" y="144576"/>
                    </a:cubicBezTo>
                    <a:close/>
                    <a:moveTo>
                      <a:pt x="536226" y="512718"/>
                    </a:moveTo>
                    <a:lnTo>
                      <a:pt x="310293" y="512718"/>
                    </a:lnTo>
                    <a:cubicBezTo>
                      <a:pt x="305054" y="512718"/>
                      <a:pt x="300768" y="517004"/>
                      <a:pt x="300768" y="522243"/>
                    </a:cubicBezTo>
                    <a:cubicBezTo>
                      <a:pt x="300768" y="527481"/>
                      <a:pt x="305054" y="531768"/>
                      <a:pt x="310293" y="531768"/>
                    </a:cubicBezTo>
                    <a:lnTo>
                      <a:pt x="526321" y="531768"/>
                    </a:lnTo>
                    <a:lnTo>
                      <a:pt x="526321" y="589679"/>
                    </a:lnTo>
                    <a:lnTo>
                      <a:pt x="310293" y="589679"/>
                    </a:lnTo>
                    <a:cubicBezTo>
                      <a:pt x="305054" y="589679"/>
                      <a:pt x="300768" y="593966"/>
                      <a:pt x="300768" y="599204"/>
                    </a:cubicBezTo>
                    <a:cubicBezTo>
                      <a:pt x="300768" y="604444"/>
                      <a:pt x="305054" y="608729"/>
                      <a:pt x="310293" y="608729"/>
                    </a:cubicBezTo>
                    <a:lnTo>
                      <a:pt x="535846" y="608729"/>
                    </a:lnTo>
                    <a:cubicBezTo>
                      <a:pt x="541084" y="608729"/>
                      <a:pt x="545371" y="604444"/>
                      <a:pt x="545371" y="599204"/>
                    </a:cubicBezTo>
                    <a:lnTo>
                      <a:pt x="545371" y="522243"/>
                    </a:lnTo>
                    <a:cubicBezTo>
                      <a:pt x="545371" y="517004"/>
                      <a:pt x="541179" y="512813"/>
                      <a:pt x="535940" y="512718"/>
                    </a:cubicBezTo>
                    <a:close/>
                    <a:moveTo>
                      <a:pt x="310674" y="466997"/>
                    </a:moveTo>
                    <a:cubicBezTo>
                      <a:pt x="305435" y="466997"/>
                      <a:pt x="301149" y="471284"/>
                      <a:pt x="301149" y="476522"/>
                    </a:cubicBezTo>
                    <a:cubicBezTo>
                      <a:pt x="301149" y="481762"/>
                      <a:pt x="305435" y="486047"/>
                      <a:pt x="310674" y="486047"/>
                    </a:cubicBezTo>
                    <a:lnTo>
                      <a:pt x="459930" y="486047"/>
                    </a:lnTo>
                    <a:cubicBezTo>
                      <a:pt x="465170" y="486047"/>
                      <a:pt x="469455" y="481762"/>
                      <a:pt x="469455" y="476522"/>
                    </a:cubicBezTo>
                    <a:lnTo>
                      <a:pt x="469455" y="399561"/>
                    </a:lnTo>
                    <a:cubicBezTo>
                      <a:pt x="469455" y="394322"/>
                      <a:pt x="465170" y="390036"/>
                      <a:pt x="459930" y="390036"/>
                    </a:cubicBezTo>
                    <a:lnTo>
                      <a:pt x="310293" y="390036"/>
                    </a:lnTo>
                    <a:cubicBezTo>
                      <a:pt x="305054" y="390036"/>
                      <a:pt x="300768" y="394322"/>
                      <a:pt x="300768" y="399561"/>
                    </a:cubicBezTo>
                    <a:cubicBezTo>
                      <a:pt x="300768" y="404799"/>
                      <a:pt x="305054" y="409086"/>
                      <a:pt x="310293" y="409086"/>
                    </a:cubicBezTo>
                    <a:lnTo>
                      <a:pt x="450025" y="409086"/>
                    </a:lnTo>
                    <a:lnTo>
                      <a:pt x="450025" y="466997"/>
                    </a:lnTo>
                    <a:close/>
                    <a:moveTo>
                      <a:pt x="540893" y="266972"/>
                    </a:moveTo>
                    <a:lnTo>
                      <a:pt x="310293" y="266972"/>
                    </a:lnTo>
                    <a:cubicBezTo>
                      <a:pt x="305054" y="266972"/>
                      <a:pt x="300768" y="271259"/>
                      <a:pt x="300768" y="276497"/>
                    </a:cubicBezTo>
                    <a:cubicBezTo>
                      <a:pt x="300768" y="281737"/>
                      <a:pt x="305054" y="286022"/>
                      <a:pt x="310293" y="286022"/>
                    </a:cubicBezTo>
                    <a:lnTo>
                      <a:pt x="530988" y="286022"/>
                    </a:lnTo>
                    <a:lnTo>
                      <a:pt x="530988" y="344601"/>
                    </a:lnTo>
                    <a:lnTo>
                      <a:pt x="310293" y="344601"/>
                    </a:lnTo>
                    <a:cubicBezTo>
                      <a:pt x="305054" y="344601"/>
                      <a:pt x="300768" y="348887"/>
                      <a:pt x="300768" y="354126"/>
                    </a:cubicBezTo>
                    <a:cubicBezTo>
                      <a:pt x="300768" y="359366"/>
                      <a:pt x="305054" y="363651"/>
                      <a:pt x="310293" y="363651"/>
                    </a:cubicBezTo>
                    <a:lnTo>
                      <a:pt x="540513" y="363651"/>
                    </a:lnTo>
                    <a:cubicBezTo>
                      <a:pt x="545751" y="363651"/>
                      <a:pt x="550038" y="359366"/>
                      <a:pt x="550038" y="354126"/>
                    </a:cubicBezTo>
                    <a:lnTo>
                      <a:pt x="550038" y="277165"/>
                    </a:lnTo>
                    <a:cubicBezTo>
                      <a:pt x="550227" y="271926"/>
                      <a:pt x="546037" y="267544"/>
                      <a:pt x="540798" y="267354"/>
                    </a:cubicBezTo>
                    <a:cubicBezTo>
                      <a:pt x="540702" y="267354"/>
                      <a:pt x="540702" y="267354"/>
                      <a:pt x="540608" y="267354"/>
                    </a:cubicBezTo>
                    <a:close/>
                    <a:moveTo>
                      <a:pt x="300768" y="154101"/>
                    </a:moveTo>
                    <a:cubicBezTo>
                      <a:pt x="300768" y="159341"/>
                      <a:pt x="305054" y="163626"/>
                      <a:pt x="310293" y="163626"/>
                    </a:cubicBezTo>
                    <a:lnTo>
                      <a:pt x="450025" y="163626"/>
                    </a:lnTo>
                    <a:lnTo>
                      <a:pt x="450025" y="221633"/>
                    </a:lnTo>
                    <a:lnTo>
                      <a:pt x="310293" y="221633"/>
                    </a:lnTo>
                    <a:cubicBezTo>
                      <a:pt x="305054" y="221633"/>
                      <a:pt x="300768" y="225920"/>
                      <a:pt x="300768" y="231158"/>
                    </a:cubicBezTo>
                    <a:cubicBezTo>
                      <a:pt x="300768" y="236398"/>
                      <a:pt x="305054" y="240683"/>
                      <a:pt x="310293" y="240683"/>
                    </a:cubicBezTo>
                    <a:lnTo>
                      <a:pt x="459550" y="240683"/>
                    </a:lnTo>
                    <a:cubicBezTo>
                      <a:pt x="464788" y="240683"/>
                      <a:pt x="469075" y="236398"/>
                      <a:pt x="469075" y="231158"/>
                    </a:cubicBezTo>
                    <a:lnTo>
                      <a:pt x="469075" y="154101"/>
                    </a:lnTo>
                    <a:cubicBezTo>
                      <a:pt x="469075" y="148862"/>
                      <a:pt x="464788" y="144576"/>
                      <a:pt x="459550" y="144576"/>
                    </a:cubicBezTo>
                    <a:lnTo>
                      <a:pt x="310293" y="144576"/>
                    </a:lnTo>
                    <a:cubicBezTo>
                      <a:pt x="305054" y="144576"/>
                      <a:pt x="300768" y="148862"/>
                      <a:pt x="300768" y="154101"/>
                    </a:cubicBezTo>
                    <a:close/>
                    <a:moveTo>
                      <a:pt x="215900" y="531768"/>
                    </a:moveTo>
                    <a:cubicBezTo>
                      <a:pt x="221139" y="531768"/>
                      <a:pt x="225425" y="527481"/>
                      <a:pt x="225425" y="522243"/>
                    </a:cubicBezTo>
                    <a:cubicBezTo>
                      <a:pt x="225425" y="517004"/>
                      <a:pt x="221139" y="512718"/>
                      <a:pt x="215900" y="512718"/>
                    </a:cubicBezTo>
                    <a:lnTo>
                      <a:pt x="31305" y="512718"/>
                    </a:lnTo>
                    <a:cubicBezTo>
                      <a:pt x="26067" y="512718"/>
                      <a:pt x="21780" y="517004"/>
                      <a:pt x="21780" y="522243"/>
                    </a:cubicBezTo>
                    <a:lnTo>
                      <a:pt x="21780" y="599204"/>
                    </a:lnTo>
                    <a:cubicBezTo>
                      <a:pt x="21780" y="604444"/>
                      <a:pt x="26067" y="608729"/>
                      <a:pt x="31305" y="608729"/>
                    </a:cubicBezTo>
                    <a:lnTo>
                      <a:pt x="215900" y="608729"/>
                    </a:lnTo>
                    <a:cubicBezTo>
                      <a:pt x="221139" y="608729"/>
                      <a:pt x="225425" y="604444"/>
                      <a:pt x="225425" y="599204"/>
                    </a:cubicBezTo>
                    <a:cubicBezTo>
                      <a:pt x="225425" y="593966"/>
                      <a:pt x="221139" y="589679"/>
                      <a:pt x="215900" y="589679"/>
                    </a:cubicBezTo>
                    <a:lnTo>
                      <a:pt x="40830" y="589679"/>
                    </a:lnTo>
                    <a:lnTo>
                      <a:pt x="40830" y="531768"/>
                    </a:lnTo>
                    <a:close/>
                    <a:moveTo>
                      <a:pt x="215900" y="409086"/>
                    </a:moveTo>
                    <a:cubicBezTo>
                      <a:pt x="221139" y="409086"/>
                      <a:pt x="225425" y="404799"/>
                      <a:pt x="225425" y="399561"/>
                    </a:cubicBezTo>
                    <a:cubicBezTo>
                      <a:pt x="225425" y="394322"/>
                      <a:pt x="221139" y="390036"/>
                      <a:pt x="215900" y="390036"/>
                    </a:cubicBezTo>
                    <a:lnTo>
                      <a:pt x="105887" y="390036"/>
                    </a:lnTo>
                    <a:cubicBezTo>
                      <a:pt x="100648" y="390036"/>
                      <a:pt x="96362" y="394322"/>
                      <a:pt x="96362" y="399561"/>
                    </a:cubicBezTo>
                    <a:lnTo>
                      <a:pt x="96362" y="476522"/>
                    </a:lnTo>
                    <a:cubicBezTo>
                      <a:pt x="96362" y="481762"/>
                      <a:pt x="100648" y="486047"/>
                      <a:pt x="105887" y="486047"/>
                    </a:cubicBezTo>
                    <a:lnTo>
                      <a:pt x="215900" y="486047"/>
                    </a:lnTo>
                    <a:cubicBezTo>
                      <a:pt x="221139" y="486047"/>
                      <a:pt x="225425" y="481762"/>
                      <a:pt x="225425" y="476522"/>
                    </a:cubicBezTo>
                    <a:cubicBezTo>
                      <a:pt x="225425" y="471284"/>
                      <a:pt x="221139" y="466997"/>
                      <a:pt x="215900" y="466997"/>
                    </a:cubicBezTo>
                    <a:lnTo>
                      <a:pt x="115412" y="466997"/>
                    </a:lnTo>
                    <a:lnTo>
                      <a:pt x="115412" y="409086"/>
                    </a:lnTo>
                    <a:close/>
                    <a:moveTo>
                      <a:pt x="215900" y="286404"/>
                    </a:moveTo>
                    <a:cubicBezTo>
                      <a:pt x="221139" y="286404"/>
                      <a:pt x="225425" y="282117"/>
                      <a:pt x="225425" y="276879"/>
                    </a:cubicBezTo>
                    <a:cubicBezTo>
                      <a:pt x="225425" y="271640"/>
                      <a:pt x="221139" y="267354"/>
                      <a:pt x="215900" y="267354"/>
                    </a:cubicBezTo>
                    <a:lnTo>
                      <a:pt x="8256" y="267354"/>
                    </a:lnTo>
                    <a:cubicBezTo>
                      <a:pt x="3016" y="267354"/>
                      <a:pt x="-1269" y="271640"/>
                      <a:pt x="-1269" y="276879"/>
                    </a:cubicBezTo>
                    <a:lnTo>
                      <a:pt x="-1269" y="354126"/>
                    </a:lnTo>
                    <a:cubicBezTo>
                      <a:pt x="-1269" y="359366"/>
                      <a:pt x="3016" y="363651"/>
                      <a:pt x="8256" y="363651"/>
                    </a:cubicBezTo>
                    <a:lnTo>
                      <a:pt x="215900" y="363651"/>
                    </a:lnTo>
                    <a:cubicBezTo>
                      <a:pt x="221139" y="363651"/>
                      <a:pt x="225425" y="359366"/>
                      <a:pt x="225425" y="354126"/>
                    </a:cubicBezTo>
                    <a:cubicBezTo>
                      <a:pt x="225425" y="348887"/>
                      <a:pt x="221139" y="344601"/>
                      <a:pt x="215900" y="344601"/>
                    </a:cubicBezTo>
                    <a:lnTo>
                      <a:pt x="17781" y="344601"/>
                    </a:lnTo>
                    <a:lnTo>
                      <a:pt x="17781" y="286690"/>
                    </a:lnTo>
                    <a:close/>
                    <a:moveTo>
                      <a:pt x="215900" y="163626"/>
                    </a:moveTo>
                    <a:cubicBezTo>
                      <a:pt x="221139" y="163626"/>
                      <a:pt x="225425" y="159341"/>
                      <a:pt x="225425" y="154101"/>
                    </a:cubicBezTo>
                    <a:cubicBezTo>
                      <a:pt x="225425" y="148862"/>
                      <a:pt x="221139" y="144576"/>
                      <a:pt x="215900" y="144576"/>
                    </a:cubicBezTo>
                    <a:lnTo>
                      <a:pt x="47594" y="144576"/>
                    </a:lnTo>
                    <a:cubicBezTo>
                      <a:pt x="42355" y="144576"/>
                      <a:pt x="38069" y="148862"/>
                      <a:pt x="38069" y="154101"/>
                    </a:cubicBezTo>
                    <a:lnTo>
                      <a:pt x="38069" y="231158"/>
                    </a:lnTo>
                    <a:cubicBezTo>
                      <a:pt x="38069" y="236398"/>
                      <a:pt x="42355" y="240683"/>
                      <a:pt x="47594" y="240683"/>
                    </a:cubicBezTo>
                    <a:lnTo>
                      <a:pt x="215900" y="240683"/>
                    </a:lnTo>
                    <a:cubicBezTo>
                      <a:pt x="221139" y="240683"/>
                      <a:pt x="225425" y="236398"/>
                      <a:pt x="225425" y="231158"/>
                    </a:cubicBezTo>
                    <a:cubicBezTo>
                      <a:pt x="225425" y="225920"/>
                      <a:pt x="221139" y="221633"/>
                      <a:pt x="215900" y="221633"/>
                    </a:cubicBezTo>
                    <a:lnTo>
                      <a:pt x="57119" y="221633"/>
                    </a:lnTo>
                    <a:lnTo>
                      <a:pt x="57119" y="163626"/>
                    </a:lnTo>
                    <a:close/>
                  </a:path>
                </a:pathLst>
              </a:custGeom>
              <a:solidFill>
                <a:schemeClr val="bg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6" name="Group 5">
            <a:extLst>
              <a:ext uri="{FF2B5EF4-FFF2-40B4-BE49-F238E27FC236}">
                <a16:creationId xmlns:a16="http://schemas.microsoft.com/office/drawing/2014/main" id="{E575E4B0-66FF-038D-FAE4-246871DFC19E}"/>
              </a:ext>
            </a:extLst>
          </p:cNvPr>
          <p:cNvGrpSpPr/>
          <p:nvPr/>
        </p:nvGrpSpPr>
        <p:grpSpPr>
          <a:xfrm>
            <a:off x="6257547" y="1615398"/>
            <a:ext cx="5256441" cy="4400424"/>
            <a:chOff x="6257547" y="1615398"/>
            <a:chExt cx="5256441" cy="4400424"/>
          </a:xfrm>
        </p:grpSpPr>
        <p:sp>
          <p:nvSpPr>
            <p:cNvPr id="5" name="Content Placeholder 12">
              <a:extLst>
                <a:ext uri="{FF2B5EF4-FFF2-40B4-BE49-F238E27FC236}">
                  <a16:creationId xmlns:a16="http://schemas.microsoft.com/office/drawing/2014/main" id="{46200ED6-8798-9075-01B3-2D4F3601C879}"/>
                </a:ext>
              </a:extLst>
            </p:cNvPr>
            <p:cNvSpPr txBox="1">
              <a:spLocks/>
            </p:cNvSpPr>
            <p:nvPr/>
          </p:nvSpPr>
          <p:spPr>
            <a:xfrm>
              <a:off x="6257887" y="3141889"/>
              <a:ext cx="5248314" cy="2873933"/>
            </a:xfrm>
            <a:prstGeom prst="rect">
              <a:avLst/>
            </a:prstGeom>
          </p:spPr>
          <p:txBody>
            <a:bodyPr lIns="0" tIns="0" rIns="0" bIns="0">
              <a:noAutofit/>
            </a:bodyPr>
            <a:lstStyle>
              <a:lvl1pPr marL="0" indent="0" algn="l" defTabSz="914400" rtl="0" eaLnBrk="1" latinLnBrk="0" hangingPunct="1">
                <a:lnSpc>
                  <a:spcPct val="100000"/>
                </a:lnSpc>
                <a:spcBef>
                  <a:spcPts val="1600"/>
                </a:spcBef>
                <a:buClr>
                  <a:srgbClr val="FC661E"/>
                </a:buClr>
                <a:buSzPct val="80000"/>
                <a:buFont typeface="Arial" panose="020B0604020202020204" pitchFamily="34" charset="0"/>
                <a:buChar char="​"/>
                <a:defRPr sz="2000" kern="1200">
                  <a:solidFill>
                    <a:schemeClr val="tx1"/>
                  </a:solidFill>
                  <a:latin typeface="+mn-lt"/>
                  <a:ea typeface="+mn-ea"/>
                  <a:cs typeface="+mn-cs"/>
                </a:defRPr>
              </a:lvl1pPr>
              <a:lvl2pPr marL="365760" indent="-228600" algn="l" defTabSz="914400" rtl="0" eaLnBrk="1" latinLnBrk="0" hangingPunct="1">
                <a:lnSpc>
                  <a:spcPct val="90000"/>
                </a:lnSpc>
                <a:spcBef>
                  <a:spcPts val="600"/>
                </a:spcBef>
                <a:buClr>
                  <a:srgbClr val="FC661E"/>
                </a:buClr>
                <a:buSzPct val="80000"/>
                <a:buFont typeface="Arial" panose="020B0604020202020204" pitchFamily="34" charset="0"/>
                <a:buChar char="•"/>
                <a:defRPr sz="1800" kern="1200">
                  <a:solidFill>
                    <a:schemeClr val="tx1"/>
                  </a:solidFill>
                  <a:latin typeface="+mn-lt"/>
                  <a:ea typeface="+mn-ea"/>
                  <a:cs typeface="+mn-cs"/>
                </a:defRPr>
              </a:lvl2pPr>
              <a:lvl3pPr marL="741363" indent="-228600" algn="l" defTabSz="914400" rtl="0" eaLnBrk="1" latinLnBrk="0" hangingPunct="1">
                <a:lnSpc>
                  <a:spcPct val="100000"/>
                </a:lnSpc>
                <a:spcBef>
                  <a:spcPts val="600"/>
                </a:spcBef>
                <a:buSzPct val="90000"/>
                <a:buFont typeface="Arial" panose="020B0604020202020204" pitchFamily="34" charset="0"/>
                <a:buChar char="•"/>
                <a:defRPr sz="1600" kern="1200">
                  <a:solidFill>
                    <a:schemeClr val="tx1"/>
                  </a:solidFill>
                  <a:latin typeface="+mn-lt"/>
                  <a:ea typeface="+mn-ea"/>
                  <a:cs typeface="+mn-cs"/>
                </a:defRPr>
              </a:lvl3pPr>
              <a:lvl4pPr marL="1087438" indent="-228600" algn="l" defTabSz="914400" rtl="0" eaLnBrk="1" latinLnBrk="0" hangingPunct="1">
                <a:lnSpc>
                  <a:spcPct val="100000"/>
                </a:lnSpc>
                <a:spcBef>
                  <a:spcPts val="300"/>
                </a:spcBef>
                <a:buClr>
                  <a:srgbClr val="FC661E"/>
                </a:buClr>
                <a:buFont typeface="Arial" panose="020B0604020202020204" pitchFamily="34" charset="0"/>
                <a:buChar char="­"/>
                <a:defRPr sz="1400" kern="1200">
                  <a:solidFill>
                    <a:schemeClr val="tx1"/>
                  </a:solidFill>
                  <a:latin typeface="+mn-lt"/>
                  <a:ea typeface="+mn-ea"/>
                  <a:cs typeface="+mn-cs"/>
                </a:defRPr>
              </a:lvl4pPr>
              <a:lvl5pPr marL="0" indent="0" algn="l" defTabSz="914400" rtl="0" eaLnBrk="1" latinLnBrk="0" hangingPunct="1">
                <a:lnSpc>
                  <a:spcPct val="100000"/>
                </a:lnSpc>
                <a:spcBef>
                  <a:spcPts val="900"/>
                </a:spcBef>
                <a:buFont typeface="Arial" panose="020B0604020202020204" pitchFamily="34" charset="0"/>
                <a:buChar char="​"/>
                <a:defRPr sz="2800" kern="1200">
                  <a:solidFill>
                    <a:srgbClr val="FC661E"/>
                  </a:solidFill>
                  <a:latin typeface="+mn-lt"/>
                  <a:ea typeface="+mn-ea"/>
                  <a:cs typeface="+mn-cs"/>
                </a:defRPr>
              </a:lvl5pPr>
              <a:lvl6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6pPr>
              <a:lvl7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7pPr>
              <a:lvl8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8pPr>
              <a:lvl9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9pPr>
            </a:lstStyle>
            <a:p>
              <a:pPr marL="274320" indent="-274320">
                <a:spcBef>
                  <a:spcPts val="0"/>
                </a:spcBef>
                <a:spcAft>
                  <a:spcPts val="1000"/>
                </a:spcAft>
                <a:buClr>
                  <a:schemeClr val="accent2"/>
                </a:buClr>
                <a:buFont typeface="Arial" panose="020B0604020202020204" pitchFamily="34" charset="0"/>
                <a:buBlip>
                  <a:blip r:embed="rId3"/>
                </a:buBlip>
              </a:pPr>
              <a:r>
                <a:rPr lang="en-US" sz="1800" dirty="0"/>
                <a:t>No master data errors – clean, accurate and consistent</a:t>
              </a:r>
            </a:p>
            <a:p>
              <a:pPr marL="274320" indent="-274320">
                <a:spcBef>
                  <a:spcPts val="0"/>
                </a:spcBef>
                <a:spcAft>
                  <a:spcPts val="1000"/>
                </a:spcAft>
                <a:buClr>
                  <a:schemeClr val="accent2"/>
                </a:buClr>
                <a:buFont typeface="Arial" panose="020B0604020202020204" pitchFamily="34" charset="0"/>
                <a:buBlip>
                  <a:blip r:embed="rId3"/>
                </a:buBlip>
              </a:pPr>
              <a:r>
                <a:rPr lang="en-US" sz="1800" dirty="0"/>
                <a:t>No transposition errors – automated posting based on e-invoice</a:t>
              </a:r>
            </a:p>
            <a:p>
              <a:pPr marL="274320" indent="-274320">
                <a:spcBef>
                  <a:spcPts val="0"/>
                </a:spcBef>
                <a:spcAft>
                  <a:spcPts val="1000"/>
                </a:spcAft>
                <a:buClr>
                  <a:schemeClr val="accent2"/>
                </a:buClr>
                <a:buFont typeface="Arial" panose="020B0604020202020204" pitchFamily="34" charset="0"/>
                <a:buBlip>
                  <a:blip r:embed="rId3"/>
                </a:buBlip>
              </a:pPr>
              <a:r>
                <a:rPr lang="en-US" sz="1800" dirty="0"/>
                <a:t>No exchange rate discrepancies – foreign currency invoices must use </a:t>
              </a:r>
              <a:r>
                <a:rPr lang="en-US" sz="1800" dirty="0" err="1"/>
                <a:t>fx</a:t>
              </a:r>
              <a:r>
                <a:rPr lang="en-US" sz="1800" dirty="0"/>
                <a:t> rate as per e-invoice</a:t>
              </a:r>
            </a:p>
            <a:p>
              <a:pPr marL="274320" indent="-274320">
                <a:spcBef>
                  <a:spcPts val="0"/>
                </a:spcBef>
                <a:spcAft>
                  <a:spcPts val="1000"/>
                </a:spcAft>
                <a:buClr>
                  <a:schemeClr val="accent2"/>
                </a:buClr>
                <a:buFont typeface="Arial" panose="020B0604020202020204" pitchFamily="34" charset="0"/>
                <a:buBlip>
                  <a:blip r:embed="rId3"/>
                </a:buBlip>
              </a:pPr>
              <a:r>
                <a:rPr lang="en-US" sz="1800" dirty="0"/>
                <a:t>No errors in tax – correct VAT liability and rate charged at point of sale / invoice issue </a:t>
              </a:r>
            </a:p>
          </p:txBody>
        </p:sp>
        <p:cxnSp>
          <p:nvCxnSpPr>
            <p:cNvPr id="10" name="Straight Connector 9">
              <a:extLst>
                <a:ext uri="{FF2B5EF4-FFF2-40B4-BE49-F238E27FC236}">
                  <a16:creationId xmlns:a16="http://schemas.microsoft.com/office/drawing/2014/main" id="{A8BA3F03-D72C-DE92-F9CA-291216DA9A37}"/>
                </a:ext>
              </a:extLst>
            </p:cNvPr>
            <p:cNvCxnSpPr>
              <a:cxnSpLocks/>
            </p:cNvCxnSpPr>
            <p:nvPr/>
          </p:nvCxnSpPr>
          <p:spPr>
            <a:xfrm>
              <a:off x="6265332" y="2960102"/>
              <a:ext cx="524865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CEAAE5ED-6ACA-7564-7A0B-8DE925D26B21}"/>
                </a:ext>
              </a:extLst>
            </p:cNvPr>
            <p:cNvGrpSpPr/>
            <p:nvPr/>
          </p:nvGrpSpPr>
          <p:grpSpPr>
            <a:xfrm>
              <a:off x="6257547" y="1615398"/>
              <a:ext cx="5247128" cy="1035048"/>
              <a:chOff x="6257547" y="1659848"/>
              <a:chExt cx="5247128" cy="1035048"/>
            </a:xfrm>
          </p:grpSpPr>
          <p:sp>
            <p:nvSpPr>
              <p:cNvPr id="18" name="Google Shape;563;p55">
                <a:extLst>
                  <a:ext uri="{FF2B5EF4-FFF2-40B4-BE49-F238E27FC236}">
                    <a16:creationId xmlns:a16="http://schemas.microsoft.com/office/drawing/2014/main" id="{E262D7C6-BA9F-8B21-A633-EDEC8334BE43}"/>
                  </a:ext>
                </a:extLst>
              </p:cNvPr>
              <p:cNvSpPr txBox="1">
                <a:spLocks/>
              </p:cNvSpPr>
              <p:nvPr/>
            </p:nvSpPr>
            <p:spPr>
              <a:xfrm>
                <a:off x="7487920" y="1882098"/>
                <a:ext cx="4016755" cy="590549"/>
              </a:xfrm>
              <a:prstGeom prst="rect">
                <a:avLst/>
              </a:prstGeom>
            </p:spPr>
            <p:txBody>
              <a:bodyPr lIns="0" tIns="0" rIns="0" bIns="0" anchor="ctr">
                <a:noAutofit/>
              </a:bodyPr>
              <a:lstStyle>
                <a:lvl1pPr marL="0" indent="0" algn="l" defTabSz="914400" rtl="0" eaLnBrk="1" latinLnBrk="0" hangingPunct="1">
                  <a:lnSpc>
                    <a:spcPct val="100000"/>
                  </a:lnSpc>
                  <a:spcBef>
                    <a:spcPts val="1600"/>
                  </a:spcBef>
                  <a:buClr>
                    <a:srgbClr val="FC661E"/>
                  </a:buClr>
                  <a:buSzPct val="80000"/>
                  <a:buFont typeface="Arial" panose="020B0604020202020204" pitchFamily="34" charset="0"/>
                  <a:buChar char="​"/>
                  <a:defRPr sz="2000" kern="1200">
                    <a:solidFill>
                      <a:schemeClr val="tx1"/>
                    </a:solidFill>
                    <a:latin typeface="+mn-lt"/>
                    <a:ea typeface="+mn-ea"/>
                    <a:cs typeface="+mn-cs"/>
                  </a:defRPr>
                </a:lvl1pPr>
                <a:lvl2pPr marL="365760" indent="-228600" algn="l" defTabSz="914400" rtl="0" eaLnBrk="1" latinLnBrk="0" hangingPunct="1">
                  <a:lnSpc>
                    <a:spcPct val="90000"/>
                  </a:lnSpc>
                  <a:spcBef>
                    <a:spcPts val="600"/>
                  </a:spcBef>
                  <a:buClr>
                    <a:srgbClr val="FC661E"/>
                  </a:buClr>
                  <a:buSzPct val="80000"/>
                  <a:buFont typeface="Arial" panose="020B0604020202020204" pitchFamily="34" charset="0"/>
                  <a:buChar char="•"/>
                  <a:defRPr sz="1800" kern="1200">
                    <a:solidFill>
                      <a:schemeClr val="tx1"/>
                    </a:solidFill>
                    <a:latin typeface="+mn-lt"/>
                    <a:ea typeface="+mn-ea"/>
                    <a:cs typeface="+mn-cs"/>
                  </a:defRPr>
                </a:lvl2pPr>
                <a:lvl3pPr marL="741363" indent="-228600" algn="l" defTabSz="914400" rtl="0" eaLnBrk="1" latinLnBrk="0" hangingPunct="1">
                  <a:lnSpc>
                    <a:spcPct val="100000"/>
                  </a:lnSpc>
                  <a:spcBef>
                    <a:spcPts val="600"/>
                  </a:spcBef>
                  <a:buSzPct val="90000"/>
                  <a:buFont typeface="Arial" panose="020B0604020202020204" pitchFamily="34" charset="0"/>
                  <a:buChar char="•"/>
                  <a:defRPr sz="1600" kern="1200">
                    <a:solidFill>
                      <a:schemeClr val="tx1"/>
                    </a:solidFill>
                    <a:latin typeface="+mn-lt"/>
                    <a:ea typeface="+mn-ea"/>
                    <a:cs typeface="+mn-cs"/>
                  </a:defRPr>
                </a:lvl3pPr>
                <a:lvl4pPr marL="1087438" indent="-228600" algn="l" defTabSz="914400" rtl="0" eaLnBrk="1" latinLnBrk="0" hangingPunct="1">
                  <a:lnSpc>
                    <a:spcPct val="100000"/>
                  </a:lnSpc>
                  <a:spcBef>
                    <a:spcPts val="300"/>
                  </a:spcBef>
                  <a:buClr>
                    <a:srgbClr val="FC661E"/>
                  </a:buClr>
                  <a:buFont typeface="Arial" panose="020B0604020202020204" pitchFamily="34" charset="0"/>
                  <a:buChar char="­"/>
                  <a:defRPr sz="1400" kern="1200">
                    <a:solidFill>
                      <a:schemeClr val="tx1"/>
                    </a:solidFill>
                    <a:latin typeface="+mn-lt"/>
                    <a:ea typeface="+mn-ea"/>
                    <a:cs typeface="+mn-cs"/>
                  </a:defRPr>
                </a:lvl4pPr>
                <a:lvl5pPr marL="0" indent="0" algn="l" defTabSz="914400" rtl="0" eaLnBrk="1" latinLnBrk="0" hangingPunct="1">
                  <a:lnSpc>
                    <a:spcPct val="100000"/>
                  </a:lnSpc>
                  <a:spcBef>
                    <a:spcPts val="900"/>
                  </a:spcBef>
                  <a:buFont typeface="Arial" panose="020B0604020202020204" pitchFamily="34" charset="0"/>
                  <a:buChar char="​"/>
                  <a:defRPr sz="2800" kern="1200">
                    <a:solidFill>
                      <a:srgbClr val="FC661E"/>
                    </a:solidFill>
                    <a:latin typeface="+mn-lt"/>
                    <a:ea typeface="+mn-ea"/>
                    <a:cs typeface="+mn-cs"/>
                  </a:defRPr>
                </a:lvl5pPr>
                <a:lvl6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6pPr>
                <a:lvl7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7pPr>
                <a:lvl8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8pPr>
                <a:lvl9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9pPr>
              </a:lstStyle>
              <a:p>
                <a:pPr>
                  <a:spcBef>
                    <a:spcPts val="0"/>
                  </a:spcBef>
                  <a:spcAft>
                    <a:spcPts val="1600"/>
                  </a:spcAft>
                </a:pPr>
                <a:r>
                  <a:rPr lang="en-US" b="1" dirty="0">
                    <a:solidFill>
                      <a:srgbClr val="015F87"/>
                    </a:solidFill>
                  </a:rPr>
                  <a:t>Mismatches no longer an option, </a:t>
                </a:r>
                <a:br>
                  <a:rPr lang="en-US" b="1" dirty="0">
                    <a:solidFill>
                      <a:srgbClr val="015F87"/>
                    </a:solidFill>
                  </a:rPr>
                </a:br>
                <a:r>
                  <a:rPr lang="en-US" b="1" dirty="0">
                    <a:solidFill>
                      <a:srgbClr val="015F87"/>
                    </a:solidFill>
                  </a:rPr>
                  <a:t>need to ensure</a:t>
                </a:r>
              </a:p>
            </p:txBody>
          </p:sp>
          <p:sp>
            <p:nvSpPr>
              <p:cNvPr id="19" name="Oval 18">
                <a:extLst>
                  <a:ext uri="{FF2B5EF4-FFF2-40B4-BE49-F238E27FC236}">
                    <a16:creationId xmlns:a16="http://schemas.microsoft.com/office/drawing/2014/main" id="{B580F510-F9C3-F4B0-3BCA-1E6DCB0529E3}"/>
                  </a:ext>
                </a:extLst>
              </p:cNvPr>
              <p:cNvSpPr/>
              <p:nvPr/>
            </p:nvSpPr>
            <p:spPr>
              <a:xfrm>
                <a:off x="6257547" y="1659848"/>
                <a:ext cx="1035051" cy="1035048"/>
              </a:xfrm>
              <a:prstGeom prst="ellipse">
                <a:avLst/>
              </a:prstGeom>
              <a:solidFill>
                <a:srgbClr val="015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Freeform: Shape 22">
                <a:extLst>
                  <a:ext uri="{FF2B5EF4-FFF2-40B4-BE49-F238E27FC236}">
                    <a16:creationId xmlns:a16="http://schemas.microsoft.com/office/drawing/2014/main" id="{FA4E644C-9AA4-1978-1916-31CB352B694C}"/>
                  </a:ext>
                </a:extLst>
              </p:cNvPr>
              <p:cNvSpPr>
                <a:spLocks noChangeAspect="1"/>
              </p:cNvSpPr>
              <p:nvPr/>
            </p:nvSpPr>
            <p:spPr>
              <a:xfrm>
                <a:off x="6559345" y="1952202"/>
                <a:ext cx="431453" cy="450341"/>
              </a:xfrm>
              <a:custGeom>
                <a:avLst/>
                <a:gdLst>
                  <a:gd name="connsiteX0" fmla="*/ 205931 w 431453"/>
                  <a:gd name="connsiteY0" fmla="*/ 159639 h 450341"/>
                  <a:gd name="connsiteX1" fmla="*/ 205931 w 431453"/>
                  <a:gd name="connsiteY1" fmla="*/ 150590 h 450341"/>
                  <a:gd name="connsiteX2" fmla="*/ 178118 w 431453"/>
                  <a:gd name="connsiteY2" fmla="*/ 150590 h 450341"/>
                  <a:gd name="connsiteX3" fmla="*/ 168402 w 431453"/>
                  <a:gd name="connsiteY3" fmla="*/ 140875 h 450341"/>
                  <a:gd name="connsiteX4" fmla="*/ 178118 w 431453"/>
                  <a:gd name="connsiteY4" fmla="*/ 131159 h 450341"/>
                  <a:gd name="connsiteX5" fmla="*/ 234315 w 431453"/>
                  <a:gd name="connsiteY5" fmla="*/ 131159 h 450341"/>
                  <a:gd name="connsiteX6" fmla="*/ 243364 w 431453"/>
                  <a:gd name="connsiteY6" fmla="*/ 122111 h 450341"/>
                  <a:gd name="connsiteX7" fmla="*/ 234315 w 431453"/>
                  <a:gd name="connsiteY7" fmla="*/ 113062 h 450341"/>
                  <a:gd name="connsiteX8" fmla="*/ 196882 w 431453"/>
                  <a:gd name="connsiteY8" fmla="*/ 113062 h 450341"/>
                  <a:gd name="connsiteX9" fmla="*/ 168402 w 431453"/>
                  <a:gd name="connsiteY9" fmla="*/ 84582 h 450341"/>
                  <a:gd name="connsiteX10" fmla="*/ 196882 w 431453"/>
                  <a:gd name="connsiteY10" fmla="*/ 56102 h 450341"/>
                  <a:gd name="connsiteX11" fmla="*/ 205931 w 431453"/>
                  <a:gd name="connsiteY11" fmla="*/ 56102 h 450341"/>
                  <a:gd name="connsiteX12" fmla="*/ 205931 w 431453"/>
                  <a:gd name="connsiteY12" fmla="*/ 47244 h 450341"/>
                  <a:gd name="connsiteX13" fmla="*/ 215646 w 431453"/>
                  <a:gd name="connsiteY13" fmla="*/ 37529 h 450341"/>
                  <a:gd name="connsiteX14" fmla="*/ 225362 w 431453"/>
                  <a:gd name="connsiteY14" fmla="*/ 47244 h 450341"/>
                  <a:gd name="connsiteX15" fmla="*/ 225362 w 431453"/>
                  <a:gd name="connsiteY15" fmla="*/ 56293 h 450341"/>
                  <a:gd name="connsiteX16" fmla="*/ 252984 w 431453"/>
                  <a:gd name="connsiteY16" fmla="*/ 56293 h 450341"/>
                  <a:gd name="connsiteX17" fmla="*/ 262700 w 431453"/>
                  <a:gd name="connsiteY17" fmla="*/ 66008 h 450341"/>
                  <a:gd name="connsiteX18" fmla="*/ 252984 w 431453"/>
                  <a:gd name="connsiteY18" fmla="*/ 75724 h 450341"/>
                  <a:gd name="connsiteX19" fmla="*/ 196787 w 431453"/>
                  <a:gd name="connsiteY19" fmla="*/ 75724 h 450341"/>
                  <a:gd name="connsiteX20" fmla="*/ 187833 w 431453"/>
                  <a:gd name="connsiteY20" fmla="*/ 84773 h 450341"/>
                  <a:gd name="connsiteX21" fmla="*/ 196787 w 431453"/>
                  <a:gd name="connsiteY21" fmla="*/ 93821 h 450341"/>
                  <a:gd name="connsiteX22" fmla="*/ 234220 w 431453"/>
                  <a:gd name="connsiteY22" fmla="*/ 93821 h 450341"/>
                  <a:gd name="connsiteX23" fmla="*/ 262700 w 431453"/>
                  <a:gd name="connsiteY23" fmla="*/ 122301 h 450341"/>
                  <a:gd name="connsiteX24" fmla="*/ 234220 w 431453"/>
                  <a:gd name="connsiteY24" fmla="*/ 150781 h 450341"/>
                  <a:gd name="connsiteX25" fmla="*/ 225266 w 431453"/>
                  <a:gd name="connsiteY25" fmla="*/ 150781 h 450341"/>
                  <a:gd name="connsiteX26" fmla="*/ 225266 w 431453"/>
                  <a:gd name="connsiteY26" fmla="*/ 159830 h 450341"/>
                  <a:gd name="connsiteX27" fmla="*/ 215551 w 431453"/>
                  <a:gd name="connsiteY27" fmla="*/ 169545 h 450341"/>
                  <a:gd name="connsiteX28" fmla="*/ 205931 w 431453"/>
                  <a:gd name="connsiteY28" fmla="*/ 159639 h 450341"/>
                  <a:gd name="connsiteX29" fmla="*/ 430054 w 431453"/>
                  <a:gd name="connsiteY29" fmla="*/ 445675 h 450341"/>
                  <a:gd name="connsiteX30" fmla="*/ 421767 w 431453"/>
                  <a:gd name="connsiteY30" fmla="*/ 450247 h 450341"/>
                  <a:gd name="connsiteX31" fmla="*/ 309372 w 431453"/>
                  <a:gd name="connsiteY31" fmla="*/ 450247 h 450341"/>
                  <a:gd name="connsiteX32" fmla="*/ 301085 w 431453"/>
                  <a:gd name="connsiteY32" fmla="*/ 445675 h 450341"/>
                  <a:gd name="connsiteX33" fmla="*/ 300704 w 431453"/>
                  <a:gd name="connsiteY33" fmla="*/ 436245 h 450341"/>
                  <a:gd name="connsiteX34" fmla="*/ 355759 w 431453"/>
                  <a:gd name="connsiteY34" fmla="*/ 326041 h 450341"/>
                  <a:gd name="connsiteX35" fmla="*/ 355759 w 431453"/>
                  <a:gd name="connsiteY35" fmla="*/ 262604 h 450341"/>
                  <a:gd name="connsiteX36" fmla="*/ 225457 w 431453"/>
                  <a:gd name="connsiteY36" fmla="*/ 262795 h 450341"/>
                  <a:gd name="connsiteX37" fmla="*/ 225457 w 431453"/>
                  <a:gd name="connsiteY37" fmla="*/ 318421 h 450341"/>
                  <a:gd name="connsiteX38" fmla="*/ 271939 w 431453"/>
                  <a:gd name="connsiteY38" fmla="*/ 318421 h 450341"/>
                  <a:gd name="connsiteX39" fmla="*/ 281654 w 431453"/>
                  <a:gd name="connsiteY39" fmla="*/ 328136 h 450341"/>
                  <a:gd name="connsiteX40" fmla="*/ 281654 w 431453"/>
                  <a:gd name="connsiteY40" fmla="*/ 440531 h 450341"/>
                  <a:gd name="connsiteX41" fmla="*/ 271939 w 431453"/>
                  <a:gd name="connsiteY41" fmla="*/ 450247 h 450341"/>
                  <a:gd name="connsiteX42" fmla="*/ 159544 w 431453"/>
                  <a:gd name="connsiteY42" fmla="*/ 450247 h 450341"/>
                  <a:gd name="connsiteX43" fmla="*/ 149828 w 431453"/>
                  <a:gd name="connsiteY43" fmla="*/ 440531 h 450341"/>
                  <a:gd name="connsiteX44" fmla="*/ 149828 w 431453"/>
                  <a:gd name="connsiteY44" fmla="*/ 328136 h 450341"/>
                  <a:gd name="connsiteX45" fmla="*/ 159544 w 431453"/>
                  <a:gd name="connsiteY45" fmla="*/ 318421 h 450341"/>
                  <a:gd name="connsiteX46" fmla="*/ 206026 w 431453"/>
                  <a:gd name="connsiteY46" fmla="*/ 318421 h 450341"/>
                  <a:gd name="connsiteX47" fmla="*/ 206026 w 431453"/>
                  <a:gd name="connsiteY47" fmla="*/ 262795 h 450341"/>
                  <a:gd name="connsiteX48" fmla="*/ 75248 w 431453"/>
                  <a:gd name="connsiteY48" fmla="*/ 262985 h 450341"/>
                  <a:gd name="connsiteX49" fmla="*/ 75533 w 431453"/>
                  <a:gd name="connsiteY49" fmla="*/ 319278 h 450341"/>
                  <a:gd name="connsiteX50" fmla="*/ 131826 w 431453"/>
                  <a:gd name="connsiteY50" fmla="*/ 384429 h 450341"/>
                  <a:gd name="connsiteX51" fmla="*/ 65913 w 431453"/>
                  <a:gd name="connsiteY51" fmla="*/ 450342 h 450341"/>
                  <a:gd name="connsiteX52" fmla="*/ 0 w 431453"/>
                  <a:gd name="connsiteY52" fmla="*/ 384429 h 450341"/>
                  <a:gd name="connsiteX53" fmla="*/ 56102 w 431453"/>
                  <a:gd name="connsiteY53" fmla="*/ 319278 h 450341"/>
                  <a:gd name="connsiteX54" fmla="*/ 56102 w 431453"/>
                  <a:gd name="connsiteY54" fmla="*/ 262604 h 450341"/>
                  <a:gd name="connsiteX55" fmla="*/ 75152 w 431453"/>
                  <a:gd name="connsiteY55" fmla="*/ 243554 h 450341"/>
                  <a:gd name="connsiteX56" fmla="*/ 205931 w 431453"/>
                  <a:gd name="connsiteY56" fmla="*/ 243554 h 450341"/>
                  <a:gd name="connsiteX57" fmla="*/ 205931 w 431453"/>
                  <a:gd name="connsiteY57" fmla="*/ 206312 h 450341"/>
                  <a:gd name="connsiteX58" fmla="*/ 112300 w 431453"/>
                  <a:gd name="connsiteY58" fmla="*/ 103442 h 450341"/>
                  <a:gd name="connsiteX59" fmla="*/ 112300 w 431453"/>
                  <a:gd name="connsiteY59" fmla="*/ 103346 h 450341"/>
                  <a:gd name="connsiteX60" fmla="*/ 142589 w 431453"/>
                  <a:gd name="connsiteY60" fmla="*/ 30290 h 450341"/>
                  <a:gd name="connsiteX61" fmla="*/ 215646 w 431453"/>
                  <a:gd name="connsiteY61" fmla="*/ 0 h 450341"/>
                  <a:gd name="connsiteX62" fmla="*/ 215646 w 431453"/>
                  <a:gd name="connsiteY62" fmla="*/ 0 h 450341"/>
                  <a:gd name="connsiteX63" fmla="*/ 288703 w 431453"/>
                  <a:gd name="connsiteY63" fmla="*/ 30290 h 450341"/>
                  <a:gd name="connsiteX64" fmla="*/ 318992 w 431453"/>
                  <a:gd name="connsiteY64" fmla="*/ 103442 h 450341"/>
                  <a:gd name="connsiteX65" fmla="*/ 288703 w 431453"/>
                  <a:gd name="connsiteY65" fmla="*/ 176594 h 450341"/>
                  <a:gd name="connsiteX66" fmla="*/ 225362 w 431453"/>
                  <a:gd name="connsiteY66" fmla="*/ 206407 h 450341"/>
                  <a:gd name="connsiteX67" fmla="*/ 225362 w 431453"/>
                  <a:gd name="connsiteY67" fmla="*/ 243554 h 450341"/>
                  <a:gd name="connsiteX68" fmla="*/ 356045 w 431453"/>
                  <a:gd name="connsiteY68" fmla="*/ 243554 h 450341"/>
                  <a:gd name="connsiteX69" fmla="*/ 375095 w 431453"/>
                  <a:gd name="connsiteY69" fmla="*/ 262604 h 450341"/>
                  <a:gd name="connsiteX70" fmla="*/ 375095 w 431453"/>
                  <a:gd name="connsiteY70" fmla="*/ 325755 h 450341"/>
                  <a:gd name="connsiteX71" fmla="*/ 430340 w 431453"/>
                  <a:gd name="connsiteY71" fmla="*/ 436245 h 450341"/>
                  <a:gd name="connsiteX72" fmla="*/ 430054 w 431453"/>
                  <a:gd name="connsiteY72" fmla="*/ 445675 h 450341"/>
                  <a:gd name="connsiteX73" fmla="*/ 215551 w 431453"/>
                  <a:gd name="connsiteY73" fmla="*/ 187357 h 450341"/>
                  <a:gd name="connsiteX74" fmla="*/ 215646 w 431453"/>
                  <a:gd name="connsiteY74" fmla="*/ 187357 h 450341"/>
                  <a:gd name="connsiteX75" fmla="*/ 215741 w 431453"/>
                  <a:gd name="connsiteY75" fmla="*/ 187357 h 450341"/>
                  <a:gd name="connsiteX76" fmla="*/ 274987 w 431453"/>
                  <a:gd name="connsiteY76" fmla="*/ 162782 h 450341"/>
                  <a:gd name="connsiteX77" fmla="*/ 299561 w 431453"/>
                  <a:gd name="connsiteY77" fmla="*/ 103442 h 450341"/>
                  <a:gd name="connsiteX78" fmla="*/ 274987 w 431453"/>
                  <a:gd name="connsiteY78" fmla="*/ 44006 h 450341"/>
                  <a:gd name="connsiteX79" fmla="*/ 215646 w 431453"/>
                  <a:gd name="connsiteY79" fmla="*/ 19431 h 450341"/>
                  <a:gd name="connsiteX80" fmla="*/ 215646 w 431453"/>
                  <a:gd name="connsiteY80" fmla="*/ 19431 h 450341"/>
                  <a:gd name="connsiteX81" fmla="*/ 156305 w 431453"/>
                  <a:gd name="connsiteY81" fmla="*/ 44006 h 450341"/>
                  <a:gd name="connsiteX82" fmla="*/ 131731 w 431453"/>
                  <a:gd name="connsiteY82" fmla="*/ 103346 h 450341"/>
                  <a:gd name="connsiteX83" fmla="*/ 131731 w 431453"/>
                  <a:gd name="connsiteY83" fmla="*/ 103442 h 450341"/>
                  <a:gd name="connsiteX84" fmla="*/ 215551 w 431453"/>
                  <a:gd name="connsiteY84" fmla="*/ 187357 h 450341"/>
                  <a:gd name="connsiteX85" fmla="*/ 65818 w 431453"/>
                  <a:gd name="connsiteY85" fmla="*/ 337947 h 450341"/>
                  <a:gd name="connsiteX86" fmla="*/ 19336 w 431453"/>
                  <a:gd name="connsiteY86" fmla="*/ 384429 h 450341"/>
                  <a:gd name="connsiteX87" fmla="*/ 65818 w 431453"/>
                  <a:gd name="connsiteY87" fmla="*/ 430911 h 450341"/>
                  <a:gd name="connsiteX88" fmla="*/ 112300 w 431453"/>
                  <a:gd name="connsiteY88" fmla="*/ 384429 h 450341"/>
                  <a:gd name="connsiteX89" fmla="*/ 65818 w 431453"/>
                  <a:gd name="connsiteY89" fmla="*/ 337947 h 450341"/>
                  <a:gd name="connsiteX90" fmla="*/ 262223 w 431453"/>
                  <a:gd name="connsiteY90" fmla="*/ 337947 h 450341"/>
                  <a:gd name="connsiteX91" fmla="*/ 169259 w 431453"/>
                  <a:gd name="connsiteY91" fmla="*/ 337947 h 450341"/>
                  <a:gd name="connsiteX92" fmla="*/ 169259 w 431453"/>
                  <a:gd name="connsiteY92" fmla="*/ 430911 h 450341"/>
                  <a:gd name="connsiteX93" fmla="*/ 262223 w 431453"/>
                  <a:gd name="connsiteY93" fmla="*/ 430911 h 450341"/>
                  <a:gd name="connsiteX94" fmla="*/ 262223 w 431453"/>
                  <a:gd name="connsiteY94" fmla="*/ 337947 h 450341"/>
                  <a:gd name="connsiteX95" fmla="*/ 405956 w 431453"/>
                  <a:gd name="connsiteY95" fmla="*/ 430816 h 450341"/>
                  <a:gd name="connsiteX96" fmla="*/ 365475 w 431453"/>
                  <a:gd name="connsiteY96" fmla="*/ 349949 h 450341"/>
                  <a:gd name="connsiteX97" fmla="*/ 324993 w 431453"/>
                  <a:gd name="connsiteY97" fmla="*/ 430816 h 450341"/>
                  <a:gd name="connsiteX98" fmla="*/ 405956 w 431453"/>
                  <a:gd name="connsiteY98" fmla="*/ 430816 h 45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431453" h="450341">
                    <a:moveTo>
                      <a:pt x="205931" y="159639"/>
                    </a:moveTo>
                    <a:lnTo>
                      <a:pt x="205931" y="150590"/>
                    </a:lnTo>
                    <a:lnTo>
                      <a:pt x="178118" y="150590"/>
                    </a:lnTo>
                    <a:cubicBezTo>
                      <a:pt x="172784" y="150590"/>
                      <a:pt x="168402" y="146209"/>
                      <a:pt x="168402" y="140875"/>
                    </a:cubicBezTo>
                    <a:cubicBezTo>
                      <a:pt x="168402" y="135541"/>
                      <a:pt x="172784" y="131159"/>
                      <a:pt x="178118" y="131159"/>
                    </a:cubicBezTo>
                    <a:lnTo>
                      <a:pt x="234315" y="131159"/>
                    </a:lnTo>
                    <a:cubicBezTo>
                      <a:pt x="239268" y="131159"/>
                      <a:pt x="243364" y="127159"/>
                      <a:pt x="243364" y="122111"/>
                    </a:cubicBezTo>
                    <a:cubicBezTo>
                      <a:pt x="243364" y="117062"/>
                      <a:pt x="239363" y="113062"/>
                      <a:pt x="234315" y="113062"/>
                    </a:cubicBezTo>
                    <a:lnTo>
                      <a:pt x="196882" y="113062"/>
                    </a:lnTo>
                    <a:cubicBezTo>
                      <a:pt x="181166" y="113062"/>
                      <a:pt x="168402" y="100298"/>
                      <a:pt x="168402" y="84582"/>
                    </a:cubicBezTo>
                    <a:cubicBezTo>
                      <a:pt x="168402" y="68866"/>
                      <a:pt x="181166" y="56102"/>
                      <a:pt x="196882" y="56102"/>
                    </a:cubicBezTo>
                    <a:lnTo>
                      <a:pt x="205931" y="56102"/>
                    </a:lnTo>
                    <a:lnTo>
                      <a:pt x="205931" y="47244"/>
                    </a:lnTo>
                    <a:cubicBezTo>
                      <a:pt x="205931" y="41910"/>
                      <a:pt x="210312" y="37529"/>
                      <a:pt x="215646" y="37529"/>
                    </a:cubicBezTo>
                    <a:cubicBezTo>
                      <a:pt x="220980" y="37529"/>
                      <a:pt x="225362" y="41910"/>
                      <a:pt x="225362" y="47244"/>
                    </a:cubicBezTo>
                    <a:lnTo>
                      <a:pt x="225362" y="56293"/>
                    </a:lnTo>
                    <a:lnTo>
                      <a:pt x="252984" y="56293"/>
                    </a:lnTo>
                    <a:cubicBezTo>
                      <a:pt x="258318" y="56293"/>
                      <a:pt x="262700" y="60674"/>
                      <a:pt x="262700" y="66008"/>
                    </a:cubicBezTo>
                    <a:cubicBezTo>
                      <a:pt x="262700" y="71342"/>
                      <a:pt x="258318" y="75724"/>
                      <a:pt x="252984" y="75724"/>
                    </a:cubicBezTo>
                    <a:lnTo>
                      <a:pt x="196787" y="75724"/>
                    </a:lnTo>
                    <a:cubicBezTo>
                      <a:pt x="191834" y="75724"/>
                      <a:pt x="187833" y="79724"/>
                      <a:pt x="187833" y="84773"/>
                    </a:cubicBezTo>
                    <a:cubicBezTo>
                      <a:pt x="187833" y="89821"/>
                      <a:pt x="191834" y="93821"/>
                      <a:pt x="196787" y="93821"/>
                    </a:cubicBezTo>
                    <a:lnTo>
                      <a:pt x="234220" y="93821"/>
                    </a:lnTo>
                    <a:cubicBezTo>
                      <a:pt x="249936" y="93821"/>
                      <a:pt x="262700" y="106585"/>
                      <a:pt x="262700" y="122301"/>
                    </a:cubicBezTo>
                    <a:cubicBezTo>
                      <a:pt x="262700" y="138017"/>
                      <a:pt x="249936" y="150781"/>
                      <a:pt x="234220" y="150781"/>
                    </a:cubicBezTo>
                    <a:lnTo>
                      <a:pt x="225266" y="150781"/>
                    </a:lnTo>
                    <a:lnTo>
                      <a:pt x="225266" y="159830"/>
                    </a:lnTo>
                    <a:cubicBezTo>
                      <a:pt x="225266" y="165164"/>
                      <a:pt x="220885" y="169545"/>
                      <a:pt x="215551" y="169545"/>
                    </a:cubicBezTo>
                    <a:cubicBezTo>
                      <a:pt x="210312" y="169355"/>
                      <a:pt x="205931" y="164973"/>
                      <a:pt x="205931" y="159639"/>
                    </a:cubicBezTo>
                    <a:close/>
                    <a:moveTo>
                      <a:pt x="430054" y="445675"/>
                    </a:moveTo>
                    <a:cubicBezTo>
                      <a:pt x="428244" y="448532"/>
                      <a:pt x="425196" y="450247"/>
                      <a:pt x="421767" y="450247"/>
                    </a:cubicBezTo>
                    <a:lnTo>
                      <a:pt x="309372" y="450247"/>
                    </a:lnTo>
                    <a:cubicBezTo>
                      <a:pt x="306038" y="450247"/>
                      <a:pt x="302895" y="448532"/>
                      <a:pt x="301085" y="445675"/>
                    </a:cubicBezTo>
                    <a:cubicBezTo>
                      <a:pt x="299276" y="442817"/>
                      <a:pt x="299180" y="439198"/>
                      <a:pt x="300704" y="436245"/>
                    </a:cubicBezTo>
                    <a:lnTo>
                      <a:pt x="355759" y="326041"/>
                    </a:lnTo>
                    <a:lnTo>
                      <a:pt x="355759" y="262604"/>
                    </a:lnTo>
                    <a:lnTo>
                      <a:pt x="225457" y="262795"/>
                    </a:lnTo>
                    <a:lnTo>
                      <a:pt x="225457" y="318421"/>
                    </a:lnTo>
                    <a:lnTo>
                      <a:pt x="271939" y="318421"/>
                    </a:lnTo>
                    <a:cubicBezTo>
                      <a:pt x="277273" y="318421"/>
                      <a:pt x="281654" y="322802"/>
                      <a:pt x="281654" y="328136"/>
                    </a:cubicBezTo>
                    <a:lnTo>
                      <a:pt x="281654" y="440531"/>
                    </a:lnTo>
                    <a:cubicBezTo>
                      <a:pt x="281654" y="445865"/>
                      <a:pt x="277273" y="450247"/>
                      <a:pt x="271939" y="450247"/>
                    </a:cubicBezTo>
                    <a:lnTo>
                      <a:pt x="159544" y="450247"/>
                    </a:lnTo>
                    <a:cubicBezTo>
                      <a:pt x="154210" y="450247"/>
                      <a:pt x="149828" y="445865"/>
                      <a:pt x="149828" y="440531"/>
                    </a:cubicBezTo>
                    <a:lnTo>
                      <a:pt x="149828" y="328136"/>
                    </a:lnTo>
                    <a:cubicBezTo>
                      <a:pt x="149828" y="322802"/>
                      <a:pt x="154210" y="318421"/>
                      <a:pt x="159544" y="318421"/>
                    </a:cubicBezTo>
                    <a:lnTo>
                      <a:pt x="206026" y="318421"/>
                    </a:lnTo>
                    <a:lnTo>
                      <a:pt x="206026" y="262795"/>
                    </a:lnTo>
                    <a:lnTo>
                      <a:pt x="75248" y="262985"/>
                    </a:lnTo>
                    <a:lnTo>
                      <a:pt x="75533" y="319278"/>
                    </a:lnTo>
                    <a:cubicBezTo>
                      <a:pt x="107347" y="323945"/>
                      <a:pt x="131826" y="351377"/>
                      <a:pt x="131826" y="384429"/>
                    </a:cubicBezTo>
                    <a:cubicBezTo>
                      <a:pt x="131826" y="420815"/>
                      <a:pt x="102299" y="450342"/>
                      <a:pt x="65913" y="450342"/>
                    </a:cubicBezTo>
                    <a:cubicBezTo>
                      <a:pt x="29528" y="450342"/>
                      <a:pt x="0" y="420815"/>
                      <a:pt x="0" y="384429"/>
                    </a:cubicBezTo>
                    <a:cubicBezTo>
                      <a:pt x="0" y="351377"/>
                      <a:pt x="24384" y="324041"/>
                      <a:pt x="56102" y="319278"/>
                    </a:cubicBezTo>
                    <a:lnTo>
                      <a:pt x="56102" y="262604"/>
                    </a:lnTo>
                    <a:cubicBezTo>
                      <a:pt x="56102" y="252031"/>
                      <a:pt x="64675" y="243554"/>
                      <a:pt x="75152" y="243554"/>
                    </a:cubicBezTo>
                    <a:lnTo>
                      <a:pt x="205931" y="243554"/>
                    </a:lnTo>
                    <a:lnTo>
                      <a:pt x="205931" y="206312"/>
                    </a:lnTo>
                    <a:cubicBezTo>
                      <a:pt x="153448" y="201359"/>
                      <a:pt x="112300" y="157163"/>
                      <a:pt x="112300" y="103442"/>
                    </a:cubicBezTo>
                    <a:lnTo>
                      <a:pt x="112300" y="103346"/>
                    </a:lnTo>
                    <a:cubicBezTo>
                      <a:pt x="112300" y="75724"/>
                      <a:pt x="123063" y="49816"/>
                      <a:pt x="142589" y="30290"/>
                    </a:cubicBezTo>
                    <a:cubicBezTo>
                      <a:pt x="162116" y="10763"/>
                      <a:pt x="188024" y="0"/>
                      <a:pt x="215646" y="0"/>
                    </a:cubicBezTo>
                    <a:cubicBezTo>
                      <a:pt x="215646" y="0"/>
                      <a:pt x="215646" y="0"/>
                      <a:pt x="215646" y="0"/>
                    </a:cubicBezTo>
                    <a:cubicBezTo>
                      <a:pt x="243269" y="0"/>
                      <a:pt x="269177" y="10763"/>
                      <a:pt x="288703" y="30290"/>
                    </a:cubicBezTo>
                    <a:cubicBezTo>
                      <a:pt x="308229" y="49816"/>
                      <a:pt x="318992" y="75819"/>
                      <a:pt x="318992" y="103442"/>
                    </a:cubicBezTo>
                    <a:cubicBezTo>
                      <a:pt x="318992" y="131064"/>
                      <a:pt x="308229" y="157067"/>
                      <a:pt x="288703" y="176594"/>
                    </a:cubicBezTo>
                    <a:cubicBezTo>
                      <a:pt x="271463" y="193834"/>
                      <a:pt x="249269" y="204121"/>
                      <a:pt x="225362" y="206407"/>
                    </a:cubicBezTo>
                    <a:lnTo>
                      <a:pt x="225362" y="243554"/>
                    </a:lnTo>
                    <a:lnTo>
                      <a:pt x="356045" y="243554"/>
                    </a:lnTo>
                    <a:cubicBezTo>
                      <a:pt x="366617" y="243554"/>
                      <a:pt x="375095" y="252127"/>
                      <a:pt x="375095" y="262604"/>
                    </a:cubicBezTo>
                    <a:lnTo>
                      <a:pt x="375095" y="325755"/>
                    </a:lnTo>
                    <a:lnTo>
                      <a:pt x="430340" y="436245"/>
                    </a:lnTo>
                    <a:cubicBezTo>
                      <a:pt x="431959" y="439293"/>
                      <a:pt x="431768" y="442817"/>
                      <a:pt x="430054" y="445675"/>
                    </a:cubicBezTo>
                    <a:close/>
                    <a:moveTo>
                      <a:pt x="215551" y="187357"/>
                    </a:moveTo>
                    <a:cubicBezTo>
                      <a:pt x="215551" y="187357"/>
                      <a:pt x="215646" y="187357"/>
                      <a:pt x="215646" y="187357"/>
                    </a:cubicBezTo>
                    <a:cubicBezTo>
                      <a:pt x="215646" y="187357"/>
                      <a:pt x="215741" y="187357"/>
                      <a:pt x="215741" y="187357"/>
                    </a:cubicBezTo>
                    <a:cubicBezTo>
                      <a:pt x="238125" y="187357"/>
                      <a:pt x="259080" y="178594"/>
                      <a:pt x="274987" y="162782"/>
                    </a:cubicBezTo>
                    <a:cubicBezTo>
                      <a:pt x="290894" y="146971"/>
                      <a:pt x="299561" y="125825"/>
                      <a:pt x="299561" y="103442"/>
                    </a:cubicBezTo>
                    <a:cubicBezTo>
                      <a:pt x="299561" y="80963"/>
                      <a:pt x="290894" y="59912"/>
                      <a:pt x="274987" y="44006"/>
                    </a:cubicBezTo>
                    <a:cubicBezTo>
                      <a:pt x="259175" y="28099"/>
                      <a:pt x="238030" y="19431"/>
                      <a:pt x="215646" y="19431"/>
                    </a:cubicBezTo>
                    <a:cubicBezTo>
                      <a:pt x="215646" y="19431"/>
                      <a:pt x="215646" y="19431"/>
                      <a:pt x="215646" y="19431"/>
                    </a:cubicBezTo>
                    <a:cubicBezTo>
                      <a:pt x="193262" y="19431"/>
                      <a:pt x="172212" y="28194"/>
                      <a:pt x="156305" y="44006"/>
                    </a:cubicBezTo>
                    <a:cubicBezTo>
                      <a:pt x="140494" y="59817"/>
                      <a:pt x="131731" y="80963"/>
                      <a:pt x="131731" y="103346"/>
                    </a:cubicBezTo>
                    <a:lnTo>
                      <a:pt x="131731" y="103442"/>
                    </a:lnTo>
                    <a:cubicBezTo>
                      <a:pt x="131731" y="149638"/>
                      <a:pt x="169354" y="187357"/>
                      <a:pt x="215551" y="187357"/>
                    </a:cubicBezTo>
                    <a:close/>
                    <a:moveTo>
                      <a:pt x="65818" y="337947"/>
                    </a:moveTo>
                    <a:cubicBezTo>
                      <a:pt x="40196" y="337947"/>
                      <a:pt x="19336" y="358807"/>
                      <a:pt x="19336" y="384429"/>
                    </a:cubicBezTo>
                    <a:cubicBezTo>
                      <a:pt x="19336" y="410051"/>
                      <a:pt x="40196" y="430911"/>
                      <a:pt x="65818" y="430911"/>
                    </a:cubicBezTo>
                    <a:cubicBezTo>
                      <a:pt x="91440" y="430911"/>
                      <a:pt x="112300" y="410051"/>
                      <a:pt x="112300" y="384429"/>
                    </a:cubicBezTo>
                    <a:cubicBezTo>
                      <a:pt x="112300" y="358807"/>
                      <a:pt x="91440" y="337947"/>
                      <a:pt x="65818" y="337947"/>
                    </a:cubicBezTo>
                    <a:close/>
                    <a:moveTo>
                      <a:pt x="262223" y="337947"/>
                    </a:moveTo>
                    <a:lnTo>
                      <a:pt x="169259" y="337947"/>
                    </a:lnTo>
                    <a:lnTo>
                      <a:pt x="169259" y="430911"/>
                    </a:lnTo>
                    <a:lnTo>
                      <a:pt x="262223" y="430911"/>
                    </a:lnTo>
                    <a:lnTo>
                      <a:pt x="262223" y="337947"/>
                    </a:lnTo>
                    <a:close/>
                    <a:moveTo>
                      <a:pt x="405956" y="430816"/>
                    </a:moveTo>
                    <a:lnTo>
                      <a:pt x="365475" y="349949"/>
                    </a:lnTo>
                    <a:lnTo>
                      <a:pt x="324993" y="430816"/>
                    </a:lnTo>
                    <a:lnTo>
                      <a:pt x="405956" y="430816"/>
                    </a:lnTo>
                    <a:close/>
                  </a:path>
                </a:pathLst>
              </a:custGeom>
              <a:solidFill>
                <a:schemeClr val="bg1"/>
              </a:solidFill>
              <a:ln w="9525" cap="flat">
                <a:noFill/>
                <a:prstDash val="solid"/>
                <a:miter/>
              </a:ln>
            </p:spPr>
            <p:txBody>
              <a:bodyPr rtlCol="0" anchor="ctr"/>
              <a:lstStyle/>
              <a:p>
                <a:endParaRPr lang="en-US"/>
              </a:p>
            </p:txBody>
          </p:sp>
        </p:grpSp>
      </p:grpSp>
      <p:sp>
        <p:nvSpPr>
          <p:cNvPr id="11" name="Title 1">
            <a:extLst>
              <a:ext uri="{FF2B5EF4-FFF2-40B4-BE49-F238E27FC236}">
                <a16:creationId xmlns:a16="http://schemas.microsoft.com/office/drawing/2014/main" id="{F5F285D1-8113-2F6C-8DA0-A77C8EC26BE0}"/>
              </a:ext>
            </a:extLst>
          </p:cNvPr>
          <p:cNvSpPr txBox="1">
            <a:spLocks/>
          </p:cNvSpPr>
          <p:nvPr/>
        </p:nvSpPr>
        <p:spPr>
          <a:xfrm>
            <a:off x="540000" y="647700"/>
            <a:ext cx="11112000" cy="504000"/>
          </a:xfrm>
          <a:prstGeom prst="rect">
            <a:avLst/>
          </a:prstGeom>
        </p:spPr>
        <p:txBody>
          <a:bodyPr vert="horz" lIns="0" tIns="0" rIns="0" bIns="0" rtlCol="0" anchor="t" anchorCtr="0">
            <a:normAutofit/>
          </a:bodyPr>
          <a:lstStyle>
            <a:lvl1pPr algn="l" defTabSz="457200" rtl="0" eaLnBrk="1" latinLnBrk="0" hangingPunct="1">
              <a:lnSpc>
                <a:spcPct val="90000"/>
              </a:lnSpc>
              <a:spcBef>
                <a:spcPct val="0"/>
              </a:spcBef>
              <a:buNone/>
              <a:defRPr sz="3600" kern="1200">
                <a:solidFill>
                  <a:schemeClr val="tx1"/>
                </a:solidFill>
                <a:latin typeface="+mj-lt"/>
                <a:ea typeface="+mj-ea"/>
                <a:cs typeface="+mj-cs"/>
              </a:defRPr>
            </a:lvl1pPr>
          </a:lstStyle>
          <a:p>
            <a:r>
              <a:rPr lang="en-GB" dirty="0"/>
              <a:t>What does e-invoicing mean for us</a:t>
            </a:r>
          </a:p>
        </p:txBody>
      </p:sp>
      <p:sp>
        <p:nvSpPr>
          <p:cNvPr id="12" name="Text Placeholder 5">
            <a:extLst>
              <a:ext uri="{FF2B5EF4-FFF2-40B4-BE49-F238E27FC236}">
                <a16:creationId xmlns:a16="http://schemas.microsoft.com/office/drawing/2014/main" id="{BB22284E-2F5C-C6FD-2C5B-6365F2812DD0}"/>
              </a:ext>
            </a:extLst>
          </p:cNvPr>
          <p:cNvSpPr txBox="1">
            <a:spLocks/>
          </p:cNvSpPr>
          <p:nvPr/>
        </p:nvSpPr>
        <p:spPr>
          <a:xfrm>
            <a:off x="538163" y="1152000"/>
            <a:ext cx="11114088" cy="450000"/>
          </a:xfrm>
          <a:prstGeom prst="rect">
            <a:avLst/>
          </a:prstGeom>
        </p:spPr>
        <p:txBody>
          <a:bodyPr vert="horz" lIns="0" tIns="0" rIns="0" bIns="0" rtlCol="0" anchor="ctr" anchorCtr="0">
            <a:noAutofit/>
          </a:bodyPr>
          <a:lstStyle>
            <a:lvl1pPr marL="0" indent="0" algn="l" defTabSz="457200" rtl="0" eaLnBrk="1" latinLnBrk="0" hangingPunct="1">
              <a:lnSpc>
                <a:spcPct val="90000"/>
              </a:lnSpc>
              <a:spcBef>
                <a:spcPts val="0"/>
              </a:spcBef>
              <a:spcAft>
                <a:spcPts val="500"/>
              </a:spcAft>
              <a:buFontTx/>
              <a:buNone/>
              <a:defRPr sz="2850" kern="1200">
                <a:solidFill>
                  <a:schemeClr val="tx1"/>
                </a:solidFill>
                <a:latin typeface="+mn-lt"/>
                <a:ea typeface="+mn-ea"/>
                <a:cs typeface="+mn-cs"/>
              </a:defRPr>
            </a:lvl1pPr>
            <a:lvl2pPr marL="270000" indent="-270000" algn="l" defTabSz="457200" rtl="0" eaLnBrk="1" latinLnBrk="0" hangingPunct="1">
              <a:lnSpc>
                <a:spcPct val="90000"/>
              </a:lnSpc>
              <a:spcBef>
                <a:spcPts val="0"/>
              </a:spcBef>
              <a:spcAft>
                <a:spcPts val="500"/>
              </a:spcAft>
              <a:buClr>
                <a:schemeClr val="bg2"/>
              </a:buClr>
              <a:buFont typeface="Red Hat Display" panose="02010303040201060303" pitchFamily="2" charset="0"/>
              <a:buChar char="•"/>
              <a:defRPr sz="2850" kern="1200">
                <a:solidFill>
                  <a:schemeClr val="tx1"/>
                </a:solidFill>
                <a:latin typeface="+mn-lt"/>
                <a:ea typeface="+mn-ea"/>
                <a:cs typeface="+mn-cs"/>
              </a:defRPr>
            </a:lvl2pPr>
            <a:lvl3pPr marL="540000" indent="-270000" algn="l" defTabSz="457200" rtl="0" eaLnBrk="1" latinLnBrk="0" hangingPunct="1">
              <a:lnSpc>
                <a:spcPct val="90000"/>
              </a:lnSpc>
              <a:spcBef>
                <a:spcPts val="0"/>
              </a:spcBef>
              <a:spcAft>
                <a:spcPts val="250"/>
              </a:spcAft>
              <a:buClr>
                <a:schemeClr val="bg2"/>
              </a:buClr>
              <a:buFont typeface="Arial" panose="020B0604020202020204" pitchFamily="34" charset="0"/>
              <a:buChar char="•"/>
              <a:defRPr sz="2450" kern="1200">
                <a:solidFill>
                  <a:schemeClr val="tx1"/>
                </a:solidFill>
                <a:latin typeface="+mn-lt"/>
                <a:ea typeface="+mn-ea"/>
                <a:cs typeface="+mn-cs"/>
              </a:defRPr>
            </a:lvl3pPr>
            <a:lvl4pPr marL="810000" indent="-270000" algn="l" defTabSz="457200" rtl="0" eaLnBrk="1" latinLnBrk="0" hangingPunct="1">
              <a:lnSpc>
                <a:spcPct val="90000"/>
              </a:lnSpc>
              <a:spcBef>
                <a:spcPts val="0"/>
              </a:spcBef>
              <a:spcAft>
                <a:spcPts val="250"/>
              </a:spcAft>
              <a:buClr>
                <a:schemeClr val="bg2"/>
              </a:buClr>
              <a:buFont typeface="Red Hat Display" panose="02010303040201060303" pitchFamily="2" charset="0"/>
              <a:buChar char="•"/>
              <a:defRPr sz="2450" kern="1200">
                <a:solidFill>
                  <a:schemeClr val="tx1"/>
                </a:solidFill>
                <a:latin typeface="+mn-lt"/>
                <a:ea typeface="+mn-ea"/>
                <a:cs typeface="+mn-cs"/>
              </a:defRPr>
            </a:lvl4pPr>
            <a:lvl5pPr marL="1080000" indent="-270000" algn="l" defTabSz="457200" rtl="0" eaLnBrk="1" latinLnBrk="0" hangingPunct="1">
              <a:lnSpc>
                <a:spcPct val="90000"/>
              </a:lnSpc>
              <a:spcBef>
                <a:spcPts val="0"/>
              </a:spcBef>
              <a:spcAft>
                <a:spcPts val="250"/>
              </a:spcAft>
              <a:buClr>
                <a:schemeClr val="bg2"/>
              </a:buClr>
              <a:buFont typeface="Red Hat Display" panose="02010303040201060303" pitchFamily="2" charset="0"/>
              <a:buChar char="•"/>
              <a:defRPr sz="2450" kern="1200">
                <a:solidFill>
                  <a:schemeClr val="tx1"/>
                </a:solidFill>
                <a:latin typeface="+mn-lt"/>
                <a:ea typeface="+mn-ea"/>
                <a:cs typeface="+mn-cs"/>
              </a:defRPr>
            </a:lvl5pPr>
            <a:lvl6pPr marL="12573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9pPr>
          </a:lstStyle>
          <a:p>
            <a:r>
              <a:rPr lang="en-GB" sz="2400" dirty="0">
                <a:solidFill>
                  <a:schemeClr val="tx2"/>
                </a:solidFill>
              </a:rPr>
              <a:t>Why is tax more important with e-invoicing?</a:t>
            </a:r>
          </a:p>
        </p:txBody>
      </p:sp>
      <p:sp>
        <p:nvSpPr>
          <p:cNvPr id="13" name="Footer Placeholder 1">
            <a:extLst>
              <a:ext uri="{FF2B5EF4-FFF2-40B4-BE49-F238E27FC236}">
                <a16:creationId xmlns:a16="http://schemas.microsoft.com/office/drawing/2014/main" id="{D5D5D8D2-9CF3-BFDA-EE1C-1989DE552808}"/>
              </a:ext>
            </a:extLst>
          </p:cNvPr>
          <p:cNvSpPr>
            <a:spLocks noGrp="1"/>
          </p:cNvSpPr>
          <p:nvPr>
            <p:ph type="ftr" sz="quarter" idx="11"/>
          </p:nvPr>
        </p:nvSpPr>
        <p:spPr>
          <a:xfrm>
            <a:off x="540000" y="6390000"/>
            <a:ext cx="4680000" cy="180000"/>
          </a:xfrm>
        </p:spPr>
        <p:txBody>
          <a:bodyPr/>
          <a:lstStyle/>
          <a:p>
            <a:r>
              <a:rPr lang="en-GB" noProof="0" dirty="0"/>
              <a:t>LEA GLOBAL</a:t>
            </a:r>
          </a:p>
        </p:txBody>
      </p:sp>
    </p:spTree>
    <p:extLst>
      <p:ext uri="{BB962C8B-B14F-4D97-AF65-F5344CB8AC3E}">
        <p14:creationId xmlns:p14="http://schemas.microsoft.com/office/powerpoint/2010/main" val="350907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8EAAF88-79DD-2A5C-9BB9-B2986917CD76}"/>
              </a:ext>
            </a:extLst>
          </p:cNvPr>
          <p:cNvGrpSpPr/>
          <p:nvPr/>
        </p:nvGrpSpPr>
        <p:grpSpPr>
          <a:xfrm>
            <a:off x="11133873" y="-515894"/>
            <a:ext cx="1905322" cy="8168356"/>
            <a:chOff x="11371786" y="-2833266"/>
            <a:chExt cx="1905322" cy="8168356"/>
          </a:xfrm>
        </p:grpSpPr>
        <p:sp>
          <p:nvSpPr>
            <p:cNvPr id="3" name="Freeform 2">
              <a:extLst>
                <a:ext uri="{FF2B5EF4-FFF2-40B4-BE49-F238E27FC236}">
                  <a16:creationId xmlns:a16="http://schemas.microsoft.com/office/drawing/2014/main" id="{8CFA7F0A-7396-AFE6-3B23-5F156CB81634}"/>
                </a:ext>
              </a:extLst>
            </p:cNvPr>
            <p:cNvSpPr/>
            <p:nvPr/>
          </p:nvSpPr>
          <p:spPr>
            <a:xfrm rot="5400000" flipH="1" flipV="1">
              <a:off x="11195384" y="2224280"/>
              <a:ext cx="1448465" cy="218441"/>
            </a:xfrm>
            <a:custGeom>
              <a:avLst/>
              <a:gdLst>
                <a:gd name="connsiteX0" fmla="*/ 109220 w 1448465"/>
                <a:gd name="connsiteY0" fmla="*/ 0 h 218441"/>
                <a:gd name="connsiteX1" fmla="*/ 1339245 w 1448465"/>
                <a:gd name="connsiteY1" fmla="*/ 0 h 218441"/>
                <a:gd name="connsiteX2" fmla="*/ 1448465 w 1448465"/>
                <a:gd name="connsiteY2" fmla="*/ 109221 h 218441"/>
                <a:gd name="connsiteX3" fmla="*/ 1448465 w 1448465"/>
                <a:gd name="connsiteY3" fmla="*/ 109221 h 218441"/>
                <a:gd name="connsiteX4" fmla="*/ 1339245 w 1448465"/>
                <a:gd name="connsiteY4" fmla="*/ 218442 h 218441"/>
                <a:gd name="connsiteX5" fmla="*/ 109220 w 1448465"/>
                <a:gd name="connsiteY5" fmla="*/ 218442 h 218441"/>
                <a:gd name="connsiteX6" fmla="*/ 0 w 1448465"/>
                <a:gd name="connsiteY6" fmla="*/ 109221 h 218441"/>
                <a:gd name="connsiteX7" fmla="*/ 0 w 1448465"/>
                <a:gd name="connsiteY7" fmla="*/ 109221 h 218441"/>
                <a:gd name="connsiteX8" fmla="*/ 109220 w 1448465"/>
                <a:gd name="connsiteY8" fmla="*/ 0 h 218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8465" h="218441">
                  <a:moveTo>
                    <a:pt x="109220" y="0"/>
                  </a:moveTo>
                  <a:lnTo>
                    <a:pt x="1339245" y="0"/>
                  </a:lnTo>
                  <a:cubicBezTo>
                    <a:pt x="1399649" y="0"/>
                    <a:pt x="1448465" y="48817"/>
                    <a:pt x="1448465" y="109221"/>
                  </a:cubicBezTo>
                  <a:lnTo>
                    <a:pt x="1448465" y="109221"/>
                  </a:lnTo>
                  <a:cubicBezTo>
                    <a:pt x="1448465" y="169625"/>
                    <a:pt x="1399649" y="218442"/>
                    <a:pt x="1339245" y="218442"/>
                  </a:cubicBezTo>
                  <a:lnTo>
                    <a:pt x="109220" y="218442"/>
                  </a:lnTo>
                  <a:cubicBezTo>
                    <a:pt x="48816" y="218442"/>
                    <a:pt x="0" y="169625"/>
                    <a:pt x="0" y="109221"/>
                  </a:cubicBezTo>
                  <a:lnTo>
                    <a:pt x="0" y="109221"/>
                  </a:lnTo>
                  <a:cubicBezTo>
                    <a:pt x="0" y="48817"/>
                    <a:pt x="48816" y="0"/>
                    <a:pt x="109220" y="0"/>
                  </a:cubicBezTo>
                  <a:close/>
                </a:path>
              </a:pathLst>
            </a:custGeom>
            <a:noFill/>
            <a:ln w="13360" cap="flat">
              <a:solidFill>
                <a:srgbClr val="8D95A5"/>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Mulish"/>
                <a:ea typeface="+mn-ea"/>
                <a:cs typeface="+mn-cs"/>
              </a:endParaRPr>
            </a:p>
          </p:txBody>
        </p:sp>
        <p:sp>
          <p:nvSpPr>
            <p:cNvPr id="5" name="Freeform 4">
              <a:extLst>
                <a:ext uri="{FF2B5EF4-FFF2-40B4-BE49-F238E27FC236}">
                  <a16:creationId xmlns:a16="http://schemas.microsoft.com/office/drawing/2014/main" id="{8E482971-2BF7-3F28-A302-E525151A5B50}"/>
                </a:ext>
              </a:extLst>
            </p:cNvPr>
            <p:cNvSpPr/>
            <p:nvPr/>
          </p:nvSpPr>
          <p:spPr>
            <a:xfrm rot="5400000" flipH="1" flipV="1">
              <a:off x="12443656" y="4501637"/>
              <a:ext cx="1448464" cy="218441"/>
            </a:xfrm>
            <a:custGeom>
              <a:avLst/>
              <a:gdLst>
                <a:gd name="connsiteX0" fmla="*/ 109220 w 1448464"/>
                <a:gd name="connsiteY0" fmla="*/ 0 h 218441"/>
                <a:gd name="connsiteX1" fmla="*/ 1339245 w 1448464"/>
                <a:gd name="connsiteY1" fmla="*/ 0 h 218441"/>
                <a:gd name="connsiteX2" fmla="*/ 1448465 w 1448464"/>
                <a:gd name="connsiteY2" fmla="*/ 109221 h 218441"/>
                <a:gd name="connsiteX3" fmla="*/ 1448465 w 1448464"/>
                <a:gd name="connsiteY3" fmla="*/ 109221 h 218441"/>
                <a:gd name="connsiteX4" fmla="*/ 1339245 w 1448464"/>
                <a:gd name="connsiteY4" fmla="*/ 218442 h 218441"/>
                <a:gd name="connsiteX5" fmla="*/ 109220 w 1448464"/>
                <a:gd name="connsiteY5" fmla="*/ 218442 h 218441"/>
                <a:gd name="connsiteX6" fmla="*/ 0 w 1448464"/>
                <a:gd name="connsiteY6" fmla="*/ 109221 h 218441"/>
                <a:gd name="connsiteX7" fmla="*/ 0 w 1448464"/>
                <a:gd name="connsiteY7" fmla="*/ 109221 h 218441"/>
                <a:gd name="connsiteX8" fmla="*/ 109220 w 1448464"/>
                <a:gd name="connsiteY8" fmla="*/ 0 h 218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8464" h="218441">
                  <a:moveTo>
                    <a:pt x="109220" y="0"/>
                  </a:moveTo>
                  <a:lnTo>
                    <a:pt x="1339245" y="0"/>
                  </a:lnTo>
                  <a:cubicBezTo>
                    <a:pt x="1399649" y="0"/>
                    <a:pt x="1448465" y="48816"/>
                    <a:pt x="1448465" y="109221"/>
                  </a:cubicBezTo>
                  <a:lnTo>
                    <a:pt x="1448465" y="109221"/>
                  </a:lnTo>
                  <a:cubicBezTo>
                    <a:pt x="1448465" y="169625"/>
                    <a:pt x="1399649" y="218442"/>
                    <a:pt x="1339245" y="218442"/>
                  </a:cubicBezTo>
                  <a:lnTo>
                    <a:pt x="109220" y="218442"/>
                  </a:lnTo>
                  <a:cubicBezTo>
                    <a:pt x="48816" y="218442"/>
                    <a:pt x="0" y="169625"/>
                    <a:pt x="0" y="109221"/>
                  </a:cubicBezTo>
                  <a:lnTo>
                    <a:pt x="0" y="109221"/>
                  </a:lnTo>
                  <a:cubicBezTo>
                    <a:pt x="0" y="48816"/>
                    <a:pt x="48816" y="0"/>
                    <a:pt x="109220" y="0"/>
                  </a:cubicBezTo>
                  <a:close/>
                </a:path>
              </a:pathLst>
            </a:custGeom>
            <a:noFill/>
            <a:ln w="13360" cap="flat">
              <a:solidFill>
                <a:srgbClr val="8D95A5"/>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Mulish"/>
                <a:ea typeface="+mn-ea"/>
                <a:cs typeface="+mn-cs"/>
              </a:endParaRPr>
            </a:p>
          </p:txBody>
        </p:sp>
        <p:sp>
          <p:nvSpPr>
            <p:cNvPr id="6" name="Freeform 5">
              <a:extLst>
                <a:ext uri="{FF2B5EF4-FFF2-40B4-BE49-F238E27FC236}">
                  <a16:creationId xmlns:a16="http://schemas.microsoft.com/office/drawing/2014/main" id="{71003AEF-A838-C5E4-B34A-4C0F48CCC323}"/>
                </a:ext>
              </a:extLst>
            </p:cNvPr>
            <p:cNvSpPr/>
            <p:nvPr/>
          </p:nvSpPr>
          <p:spPr>
            <a:xfrm rot="5400000" flipH="1" flipV="1">
              <a:off x="10756775" y="3826837"/>
              <a:ext cx="1448464" cy="218441"/>
            </a:xfrm>
            <a:custGeom>
              <a:avLst/>
              <a:gdLst>
                <a:gd name="connsiteX0" fmla="*/ 109220 w 1448464"/>
                <a:gd name="connsiteY0" fmla="*/ 0 h 218441"/>
                <a:gd name="connsiteX1" fmla="*/ 1339245 w 1448464"/>
                <a:gd name="connsiteY1" fmla="*/ 0 h 218441"/>
                <a:gd name="connsiteX2" fmla="*/ 1448465 w 1448464"/>
                <a:gd name="connsiteY2" fmla="*/ 109221 h 218441"/>
                <a:gd name="connsiteX3" fmla="*/ 1448465 w 1448464"/>
                <a:gd name="connsiteY3" fmla="*/ 109221 h 218441"/>
                <a:gd name="connsiteX4" fmla="*/ 1339245 w 1448464"/>
                <a:gd name="connsiteY4" fmla="*/ 218442 h 218441"/>
                <a:gd name="connsiteX5" fmla="*/ 109220 w 1448464"/>
                <a:gd name="connsiteY5" fmla="*/ 218442 h 218441"/>
                <a:gd name="connsiteX6" fmla="*/ 0 w 1448464"/>
                <a:gd name="connsiteY6" fmla="*/ 109221 h 218441"/>
                <a:gd name="connsiteX7" fmla="*/ 0 w 1448464"/>
                <a:gd name="connsiteY7" fmla="*/ 109221 h 218441"/>
                <a:gd name="connsiteX8" fmla="*/ 109220 w 1448464"/>
                <a:gd name="connsiteY8" fmla="*/ 0 h 218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8464" h="218441">
                  <a:moveTo>
                    <a:pt x="109220" y="0"/>
                  </a:moveTo>
                  <a:lnTo>
                    <a:pt x="1339245" y="0"/>
                  </a:lnTo>
                  <a:cubicBezTo>
                    <a:pt x="1399649" y="0"/>
                    <a:pt x="1448465" y="48816"/>
                    <a:pt x="1448465" y="109221"/>
                  </a:cubicBezTo>
                  <a:lnTo>
                    <a:pt x="1448465" y="109221"/>
                  </a:lnTo>
                  <a:cubicBezTo>
                    <a:pt x="1448465" y="169625"/>
                    <a:pt x="1399649" y="218442"/>
                    <a:pt x="1339245" y="218442"/>
                  </a:cubicBezTo>
                  <a:lnTo>
                    <a:pt x="109220" y="218442"/>
                  </a:lnTo>
                  <a:cubicBezTo>
                    <a:pt x="48816" y="218442"/>
                    <a:pt x="0" y="169625"/>
                    <a:pt x="0" y="109221"/>
                  </a:cubicBezTo>
                  <a:lnTo>
                    <a:pt x="0" y="109221"/>
                  </a:lnTo>
                  <a:cubicBezTo>
                    <a:pt x="0" y="48816"/>
                    <a:pt x="48816" y="0"/>
                    <a:pt x="109220" y="0"/>
                  </a:cubicBezTo>
                  <a:close/>
                </a:path>
              </a:pathLst>
            </a:custGeom>
            <a:noFill/>
            <a:ln w="13360" cap="flat">
              <a:solidFill>
                <a:srgbClr val="8D95A5"/>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Mulish"/>
                <a:ea typeface="+mn-ea"/>
                <a:cs typeface="+mn-cs"/>
              </a:endParaRPr>
            </a:p>
          </p:txBody>
        </p:sp>
        <p:sp>
          <p:nvSpPr>
            <p:cNvPr id="7" name="Freeform 6">
              <a:extLst>
                <a:ext uri="{FF2B5EF4-FFF2-40B4-BE49-F238E27FC236}">
                  <a16:creationId xmlns:a16="http://schemas.microsoft.com/office/drawing/2014/main" id="{22F5B511-AD52-6E57-9497-B897ED9436F4}"/>
                </a:ext>
              </a:extLst>
            </p:cNvPr>
            <p:cNvSpPr/>
            <p:nvPr/>
          </p:nvSpPr>
          <p:spPr>
            <a:xfrm rot="5400000" flipH="1" flipV="1">
              <a:off x="12032043" y="-1580560"/>
              <a:ext cx="533527" cy="80374"/>
            </a:xfrm>
            <a:custGeom>
              <a:avLst/>
              <a:gdLst>
                <a:gd name="connsiteX0" fmla="*/ 40187 w 533527"/>
                <a:gd name="connsiteY0" fmla="*/ 0 h 80374"/>
                <a:gd name="connsiteX1" fmla="*/ 493340 w 533527"/>
                <a:gd name="connsiteY1" fmla="*/ 0 h 80374"/>
                <a:gd name="connsiteX2" fmla="*/ 533528 w 533527"/>
                <a:gd name="connsiteY2" fmla="*/ 40187 h 80374"/>
                <a:gd name="connsiteX3" fmla="*/ 533528 w 533527"/>
                <a:gd name="connsiteY3" fmla="*/ 40187 h 80374"/>
                <a:gd name="connsiteX4" fmla="*/ 493340 w 533527"/>
                <a:gd name="connsiteY4" fmla="*/ 80375 h 80374"/>
                <a:gd name="connsiteX5" fmla="*/ 40187 w 533527"/>
                <a:gd name="connsiteY5" fmla="*/ 80375 h 80374"/>
                <a:gd name="connsiteX6" fmla="*/ 0 w 533527"/>
                <a:gd name="connsiteY6" fmla="*/ 40187 h 80374"/>
                <a:gd name="connsiteX7" fmla="*/ 0 w 533527"/>
                <a:gd name="connsiteY7" fmla="*/ 40187 h 80374"/>
                <a:gd name="connsiteX8" fmla="*/ 40187 w 533527"/>
                <a:gd name="connsiteY8" fmla="*/ 0 h 80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27" h="80374">
                  <a:moveTo>
                    <a:pt x="40187" y="0"/>
                  </a:moveTo>
                  <a:lnTo>
                    <a:pt x="493340" y="0"/>
                  </a:lnTo>
                  <a:cubicBezTo>
                    <a:pt x="515530" y="0"/>
                    <a:pt x="533528" y="17998"/>
                    <a:pt x="533528" y="40187"/>
                  </a:cubicBezTo>
                  <a:lnTo>
                    <a:pt x="533528" y="40187"/>
                  </a:lnTo>
                  <a:cubicBezTo>
                    <a:pt x="533528" y="62377"/>
                    <a:pt x="515530" y="80375"/>
                    <a:pt x="493340" y="80375"/>
                  </a:cubicBezTo>
                  <a:lnTo>
                    <a:pt x="40187" y="80375"/>
                  </a:lnTo>
                  <a:cubicBezTo>
                    <a:pt x="17997" y="80375"/>
                    <a:pt x="0" y="62377"/>
                    <a:pt x="0" y="40187"/>
                  </a:cubicBezTo>
                  <a:lnTo>
                    <a:pt x="0" y="40187"/>
                  </a:lnTo>
                  <a:cubicBezTo>
                    <a:pt x="0" y="17998"/>
                    <a:pt x="17997" y="0"/>
                    <a:pt x="40187" y="0"/>
                  </a:cubicBezTo>
                  <a:close/>
                </a:path>
              </a:pathLst>
            </a:custGeom>
            <a:noFill/>
            <a:ln w="13360" cap="flat">
              <a:solidFill>
                <a:srgbClr val="8D95A5"/>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Mulish"/>
                <a:ea typeface="+mn-ea"/>
                <a:cs typeface="+mn-cs"/>
              </a:endParaRPr>
            </a:p>
          </p:txBody>
        </p:sp>
        <p:sp>
          <p:nvSpPr>
            <p:cNvPr id="8" name="Freeform 7">
              <a:extLst>
                <a:ext uri="{FF2B5EF4-FFF2-40B4-BE49-F238E27FC236}">
                  <a16:creationId xmlns:a16="http://schemas.microsoft.com/office/drawing/2014/main" id="{BD814241-D262-2CA9-6AAE-5B2F30BEEC3D}"/>
                </a:ext>
              </a:extLst>
            </p:cNvPr>
            <p:cNvSpPr/>
            <p:nvPr/>
          </p:nvSpPr>
          <p:spPr>
            <a:xfrm rot="5400000" flipH="1" flipV="1">
              <a:off x="12148167" y="-2407233"/>
              <a:ext cx="301280" cy="80374"/>
            </a:xfrm>
            <a:custGeom>
              <a:avLst/>
              <a:gdLst>
                <a:gd name="connsiteX0" fmla="*/ 40187 w 301280"/>
                <a:gd name="connsiteY0" fmla="*/ 0 h 80374"/>
                <a:gd name="connsiteX1" fmla="*/ 261093 w 301280"/>
                <a:gd name="connsiteY1" fmla="*/ 0 h 80374"/>
                <a:gd name="connsiteX2" fmla="*/ 301281 w 301280"/>
                <a:gd name="connsiteY2" fmla="*/ 40187 h 80374"/>
                <a:gd name="connsiteX3" fmla="*/ 301281 w 301280"/>
                <a:gd name="connsiteY3" fmla="*/ 40187 h 80374"/>
                <a:gd name="connsiteX4" fmla="*/ 261093 w 301280"/>
                <a:gd name="connsiteY4" fmla="*/ 80375 h 80374"/>
                <a:gd name="connsiteX5" fmla="*/ 40187 w 301280"/>
                <a:gd name="connsiteY5" fmla="*/ 80375 h 80374"/>
                <a:gd name="connsiteX6" fmla="*/ 0 w 301280"/>
                <a:gd name="connsiteY6" fmla="*/ 40187 h 80374"/>
                <a:gd name="connsiteX7" fmla="*/ 0 w 301280"/>
                <a:gd name="connsiteY7" fmla="*/ 40187 h 80374"/>
                <a:gd name="connsiteX8" fmla="*/ 40187 w 301280"/>
                <a:gd name="connsiteY8" fmla="*/ 0 h 80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280" h="80374">
                  <a:moveTo>
                    <a:pt x="40187" y="0"/>
                  </a:moveTo>
                  <a:lnTo>
                    <a:pt x="261093" y="0"/>
                  </a:lnTo>
                  <a:cubicBezTo>
                    <a:pt x="283283" y="0"/>
                    <a:pt x="301281" y="17998"/>
                    <a:pt x="301281" y="40187"/>
                  </a:cubicBezTo>
                  <a:lnTo>
                    <a:pt x="301281" y="40187"/>
                  </a:lnTo>
                  <a:cubicBezTo>
                    <a:pt x="301281" y="62377"/>
                    <a:pt x="283283" y="80375"/>
                    <a:pt x="261093" y="80375"/>
                  </a:cubicBezTo>
                  <a:lnTo>
                    <a:pt x="40187" y="80375"/>
                  </a:lnTo>
                  <a:cubicBezTo>
                    <a:pt x="17997" y="80375"/>
                    <a:pt x="0" y="62377"/>
                    <a:pt x="0" y="40187"/>
                  </a:cubicBezTo>
                  <a:lnTo>
                    <a:pt x="0" y="40187"/>
                  </a:lnTo>
                  <a:cubicBezTo>
                    <a:pt x="0" y="17998"/>
                    <a:pt x="17997" y="0"/>
                    <a:pt x="40187" y="0"/>
                  </a:cubicBezTo>
                  <a:close/>
                </a:path>
              </a:pathLst>
            </a:custGeom>
            <a:noFill/>
            <a:ln w="13360" cap="flat">
              <a:solidFill>
                <a:srgbClr val="8D95A5"/>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Mulish"/>
                <a:ea typeface="+mn-ea"/>
                <a:cs typeface="+mn-cs"/>
              </a:endParaRPr>
            </a:p>
          </p:txBody>
        </p:sp>
        <p:sp>
          <p:nvSpPr>
            <p:cNvPr id="9" name="Freeform 8">
              <a:extLst>
                <a:ext uri="{FF2B5EF4-FFF2-40B4-BE49-F238E27FC236}">
                  <a16:creationId xmlns:a16="http://schemas.microsoft.com/office/drawing/2014/main" id="{9926D3ED-D00C-A612-F6B9-29F5975962DC}"/>
                </a:ext>
              </a:extLst>
            </p:cNvPr>
            <p:cNvSpPr/>
            <p:nvPr/>
          </p:nvSpPr>
          <p:spPr>
            <a:xfrm rot="5400000" flipH="1" flipV="1">
              <a:off x="12034878" y="-2763370"/>
              <a:ext cx="190580" cy="50788"/>
            </a:xfrm>
            <a:custGeom>
              <a:avLst/>
              <a:gdLst>
                <a:gd name="connsiteX0" fmla="*/ 25394 w 190580"/>
                <a:gd name="connsiteY0" fmla="*/ 0 h 50788"/>
                <a:gd name="connsiteX1" fmla="*/ 165186 w 190580"/>
                <a:gd name="connsiteY1" fmla="*/ 0 h 50788"/>
                <a:gd name="connsiteX2" fmla="*/ 190581 w 190580"/>
                <a:gd name="connsiteY2" fmla="*/ 25394 h 50788"/>
                <a:gd name="connsiteX3" fmla="*/ 190581 w 190580"/>
                <a:gd name="connsiteY3" fmla="*/ 25394 h 50788"/>
                <a:gd name="connsiteX4" fmla="*/ 165186 w 190580"/>
                <a:gd name="connsiteY4" fmla="*/ 50789 h 50788"/>
                <a:gd name="connsiteX5" fmla="*/ 25394 w 190580"/>
                <a:gd name="connsiteY5" fmla="*/ 50789 h 50788"/>
                <a:gd name="connsiteX6" fmla="*/ 0 w 190580"/>
                <a:gd name="connsiteY6" fmla="*/ 25394 h 50788"/>
                <a:gd name="connsiteX7" fmla="*/ 0 w 190580"/>
                <a:gd name="connsiteY7" fmla="*/ 25394 h 50788"/>
                <a:gd name="connsiteX8" fmla="*/ 25394 w 190580"/>
                <a:gd name="connsiteY8" fmla="*/ 0 h 5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80" h="50788">
                  <a:moveTo>
                    <a:pt x="25394" y="0"/>
                  </a:moveTo>
                  <a:lnTo>
                    <a:pt x="165186" y="0"/>
                  </a:lnTo>
                  <a:cubicBezTo>
                    <a:pt x="179240" y="0"/>
                    <a:pt x="190581" y="11341"/>
                    <a:pt x="190581" y="25394"/>
                  </a:cubicBezTo>
                  <a:lnTo>
                    <a:pt x="190581" y="25394"/>
                  </a:lnTo>
                  <a:cubicBezTo>
                    <a:pt x="190581" y="39448"/>
                    <a:pt x="179240" y="50789"/>
                    <a:pt x="165186" y="50789"/>
                  </a:cubicBezTo>
                  <a:lnTo>
                    <a:pt x="25394" y="50789"/>
                  </a:lnTo>
                  <a:cubicBezTo>
                    <a:pt x="11341" y="50789"/>
                    <a:pt x="0" y="39448"/>
                    <a:pt x="0" y="25394"/>
                  </a:cubicBezTo>
                  <a:lnTo>
                    <a:pt x="0" y="25394"/>
                  </a:lnTo>
                  <a:cubicBezTo>
                    <a:pt x="0" y="11341"/>
                    <a:pt x="11341" y="0"/>
                    <a:pt x="25394" y="0"/>
                  </a:cubicBezTo>
                  <a:close/>
                </a:path>
              </a:pathLst>
            </a:custGeom>
            <a:noFill/>
            <a:ln w="13360" cap="flat">
              <a:solidFill>
                <a:srgbClr val="8D95A5"/>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Mulish"/>
                <a:ea typeface="+mn-ea"/>
                <a:cs typeface="+mn-cs"/>
              </a:endParaRPr>
            </a:p>
          </p:txBody>
        </p:sp>
        <p:sp>
          <p:nvSpPr>
            <p:cNvPr id="10" name="Freeform 9">
              <a:extLst>
                <a:ext uri="{FF2B5EF4-FFF2-40B4-BE49-F238E27FC236}">
                  <a16:creationId xmlns:a16="http://schemas.microsoft.com/office/drawing/2014/main" id="{D86B88A6-2A33-6EBE-2D76-AE94D3AD4554}"/>
                </a:ext>
              </a:extLst>
            </p:cNvPr>
            <p:cNvSpPr/>
            <p:nvPr/>
          </p:nvSpPr>
          <p:spPr>
            <a:xfrm rot="5400000" flipH="1" flipV="1">
              <a:off x="11456839" y="1226997"/>
              <a:ext cx="1832965" cy="390911"/>
            </a:xfrm>
            <a:custGeom>
              <a:avLst/>
              <a:gdLst>
                <a:gd name="connsiteX0" fmla="*/ 1723991 w 1832965"/>
                <a:gd name="connsiteY0" fmla="*/ 172717 h 390911"/>
                <a:gd name="connsiteX1" fmla="*/ 1433312 w 1832965"/>
                <a:gd name="connsiteY1" fmla="*/ 172717 h 390911"/>
                <a:gd name="connsiteX2" fmla="*/ 1409151 w 1832965"/>
                <a:gd name="connsiteY2" fmla="*/ 20843 h 390911"/>
                <a:gd name="connsiteX3" fmla="*/ 1344555 w 1832965"/>
                <a:gd name="connsiteY3" fmla="*/ 133 h 390911"/>
                <a:gd name="connsiteX4" fmla="*/ 114531 w 1832965"/>
                <a:gd name="connsiteY4" fmla="*/ 133 h 390911"/>
                <a:gd name="connsiteX5" fmla="*/ 133 w 1832965"/>
                <a:gd name="connsiteY5" fmla="*/ 103930 h 390911"/>
                <a:gd name="connsiteX6" fmla="*/ 103930 w 1832965"/>
                <a:gd name="connsiteY6" fmla="*/ 218328 h 390911"/>
                <a:gd name="connsiteX7" fmla="*/ 114285 w 1832965"/>
                <a:gd name="connsiteY7" fmla="*/ 218328 h 390911"/>
                <a:gd name="connsiteX8" fmla="*/ 404964 w 1832965"/>
                <a:gd name="connsiteY8" fmla="*/ 218328 h 390911"/>
                <a:gd name="connsiteX9" fmla="*/ 429865 w 1832965"/>
                <a:gd name="connsiteY9" fmla="*/ 370449 h 390911"/>
                <a:gd name="connsiteX10" fmla="*/ 493721 w 1832965"/>
                <a:gd name="connsiteY10" fmla="*/ 390912 h 390911"/>
                <a:gd name="connsiteX11" fmla="*/ 1723745 w 1832965"/>
                <a:gd name="connsiteY11" fmla="*/ 390912 h 390911"/>
                <a:gd name="connsiteX12" fmla="*/ 1832966 w 1832965"/>
                <a:gd name="connsiteY12" fmla="*/ 281691 h 390911"/>
                <a:gd name="connsiteX13" fmla="*/ 1723745 w 1832965"/>
                <a:gd name="connsiteY13" fmla="*/ 172470 h 390911"/>
                <a:gd name="connsiteX14" fmla="*/ 1723745 w 1832965"/>
                <a:gd name="connsiteY14" fmla="*/ 172717 h 39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2965" h="390911">
                  <a:moveTo>
                    <a:pt x="1723991" y="172717"/>
                  </a:moveTo>
                  <a:lnTo>
                    <a:pt x="1433312" y="172717"/>
                  </a:lnTo>
                  <a:cubicBezTo>
                    <a:pt x="1468568" y="124147"/>
                    <a:pt x="1457721" y="56100"/>
                    <a:pt x="1409151" y="20843"/>
                  </a:cubicBezTo>
                  <a:cubicBezTo>
                    <a:pt x="1390413" y="7283"/>
                    <a:pt x="1367731" y="-113"/>
                    <a:pt x="1344555" y="133"/>
                  </a:cubicBezTo>
                  <a:lnTo>
                    <a:pt x="114531" y="133"/>
                  </a:lnTo>
                  <a:cubicBezTo>
                    <a:pt x="54374" y="-2825"/>
                    <a:pt x="3092" y="43772"/>
                    <a:pt x="133" y="103930"/>
                  </a:cubicBezTo>
                  <a:cubicBezTo>
                    <a:pt x="-2825" y="164088"/>
                    <a:pt x="43772" y="215370"/>
                    <a:pt x="103930" y="218328"/>
                  </a:cubicBezTo>
                  <a:cubicBezTo>
                    <a:pt x="107381" y="218575"/>
                    <a:pt x="110833" y="218575"/>
                    <a:pt x="114285" y="218328"/>
                  </a:cubicBezTo>
                  <a:lnTo>
                    <a:pt x="404964" y="218328"/>
                  </a:lnTo>
                  <a:cubicBezTo>
                    <a:pt x="369954" y="267145"/>
                    <a:pt x="381049" y="335192"/>
                    <a:pt x="429865" y="370449"/>
                  </a:cubicBezTo>
                  <a:cubicBezTo>
                    <a:pt x="448356" y="383762"/>
                    <a:pt x="470792" y="390912"/>
                    <a:pt x="493721" y="390912"/>
                  </a:cubicBezTo>
                  <a:lnTo>
                    <a:pt x="1723745" y="390912"/>
                  </a:lnTo>
                  <a:cubicBezTo>
                    <a:pt x="1784149" y="390912"/>
                    <a:pt x="1832966" y="342095"/>
                    <a:pt x="1832966" y="281691"/>
                  </a:cubicBezTo>
                  <a:cubicBezTo>
                    <a:pt x="1832966" y="221287"/>
                    <a:pt x="1784149" y="172470"/>
                    <a:pt x="1723745" y="172470"/>
                  </a:cubicBezTo>
                  <a:lnTo>
                    <a:pt x="1723745" y="172717"/>
                  </a:lnTo>
                  <a:close/>
                </a:path>
              </a:pathLst>
            </a:custGeom>
            <a:noFill/>
            <a:ln w="13360" cap="flat">
              <a:solidFill>
                <a:srgbClr val="8D95A5"/>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Mulish"/>
                <a:ea typeface="+mn-ea"/>
                <a:cs typeface="+mn-cs"/>
              </a:endParaRPr>
            </a:p>
          </p:txBody>
        </p:sp>
        <p:sp>
          <p:nvSpPr>
            <p:cNvPr id="11" name="Freeform 10">
              <a:extLst>
                <a:ext uri="{FF2B5EF4-FFF2-40B4-BE49-F238E27FC236}">
                  <a16:creationId xmlns:a16="http://schemas.microsoft.com/office/drawing/2014/main" id="{6A12B70F-A9C3-7105-F588-7EB6B524FFA8}"/>
                </a:ext>
              </a:extLst>
            </p:cNvPr>
            <p:cNvSpPr/>
            <p:nvPr/>
          </p:nvSpPr>
          <p:spPr>
            <a:xfrm rot="5400000" flipH="1" flipV="1">
              <a:off x="11580368" y="-494520"/>
              <a:ext cx="1172578" cy="138066"/>
            </a:xfrm>
            <a:custGeom>
              <a:avLst/>
              <a:gdLst>
                <a:gd name="connsiteX0" fmla="*/ 69033 w 1172578"/>
                <a:gd name="connsiteY0" fmla="*/ 0 h 138066"/>
                <a:gd name="connsiteX1" fmla="*/ 1103545 w 1172578"/>
                <a:gd name="connsiteY1" fmla="*/ 0 h 138066"/>
                <a:gd name="connsiteX2" fmla="*/ 1172578 w 1172578"/>
                <a:gd name="connsiteY2" fmla="*/ 69033 h 138066"/>
                <a:gd name="connsiteX3" fmla="*/ 1172578 w 1172578"/>
                <a:gd name="connsiteY3" fmla="*/ 69033 h 138066"/>
                <a:gd name="connsiteX4" fmla="*/ 1103545 w 1172578"/>
                <a:gd name="connsiteY4" fmla="*/ 138067 h 138066"/>
                <a:gd name="connsiteX5" fmla="*/ 69033 w 1172578"/>
                <a:gd name="connsiteY5" fmla="*/ 138067 h 138066"/>
                <a:gd name="connsiteX6" fmla="*/ 0 w 1172578"/>
                <a:gd name="connsiteY6" fmla="*/ 69033 h 138066"/>
                <a:gd name="connsiteX7" fmla="*/ 0 w 1172578"/>
                <a:gd name="connsiteY7" fmla="*/ 69033 h 138066"/>
                <a:gd name="connsiteX8" fmla="*/ 69033 w 1172578"/>
                <a:gd name="connsiteY8" fmla="*/ 0 h 138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578" h="138066">
                  <a:moveTo>
                    <a:pt x="69033" y="0"/>
                  </a:moveTo>
                  <a:lnTo>
                    <a:pt x="1103545" y="0"/>
                  </a:lnTo>
                  <a:cubicBezTo>
                    <a:pt x="1141760" y="0"/>
                    <a:pt x="1172578" y="30818"/>
                    <a:pt x="1172578" y="69033"/>
                  </a:cubicBezTo>
                  <a:lnTo>
                    <a:pt x="1172578" y="69033"/>
                  </a:lnTo>
                  <a:cubicBezTo>
                    <a:pt x="1172578" y="107248"/>
                    <a:pt x="1141760" y="138067"/>
                    <a:pt x="1103545" y="138067"/>
                  </a:cubicBezTo>
                  <a:lnTo>
                    <a:pt x="69033" y="138067"/>
                  </a:lnTo>
                  <a:cubicBezTo>
                    <a:pt x="30818" y="138067"/>
                    <a:pt x="0" y="107248"/>
                    <a:pt x="0" y="69033"/>
                  </a:cubicBezTo>
                  <a:lnTo>
                    <a:pt x="0" y="69033"/>
                  </a:lnTo>
                  <a:cubicBezTo>
                    <a:pt x="0" y="30818"/>
                    <a:pt x="30818" y="0"/>
                    <a:pt x="69033" y="0"/>
                  </a:cubicBezTo>
                  <a:close/>
                </a:path>
              </a:pathLst>
            </a:custGeom>
            <a:noFill/>
            <a:ln w="13360" cap="flat">
              <a:solidFill>
                <a:srgbClr val="F0672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Mulish"/>
                <a:ea typeface="+mn-ea"/>
                <a:cs typeface="+mn-cs"/>
              </a:endParaRPr>
            </a:p>
          </p:txBody>
        </p:sp>
        <p:sp>
          <p:nvSpPr>
            <p:cNvPr id="12" name="Freeform 11">
              <a:extLst>
                <a:ext uri="{FF2B5EF4-FFF2-40B4-BE49-F238E27FC236}">
                  <a16:creationId xmlns:a16="http://schemas.microsoft.com/office/drawing/2014/main" id="{ED5D6926-E6A9-612E-883C-670CE9F81C00}"/>
                </a:ext>
              </a:extLst>
            </p:cNvPr>
            <p:cNvSpPr/>
            <p:nvPr/>
          </p:nvSpPr>
          <p:spPr>
            <a:xfrm rot="5400000" flipH="1" flipV="1">
              <a:off x="11664083" y="1387013"/>
              <a:ext cx="587522" cy="69033"/>
            </a:xfrm>
            <a:custGeom>
              <a:avLst/>
              <a:gdLst>
                <a:gd name="connsiteX0" fmla="*/ 34517 w 587522"/>
                <a:gd name="connsiteY0" fmla="*/ 0 h 69033"/>
                <a:gd name="connsiteX1" fmla="*/ 553005 w 587522"/>
                <a:gd name="connsiteY1" fmla="*/ 0 h 69033"/>
                <a:gd name="connsiteX2" fmla="*/ 587522 w 587522"/>
                <a:gd name="connsiteY2" fmla="*/ 34517 h 69033"/>
                <a:gd name="connsiteX3" fmla="*/ 587522 w 587522"/>
                <a:gd name="connsiteY3" fmla="*/ 34517 h 69033"/>
                <a:gd name="connsiteX4" fmla="*/ 553005 w 587522"/>
                <a:gd name="connsiteY4" fmla="*/ 69034 h 69033"/>
                <a:gd name="connsiteX5" fmla="*/ 34517 w 587522"/>
                <a:gd name="connsiteY5" fmla="*/ 69034 h 69033"/>
                <a:gd name="connsiteX6" fmla="*/ 0 w 587522"/>
                <a:gd name="connsiteY6" fmla="*/ 34517 h 69033"/>
                <a:gd name="connsiteX7" fmla="*/ 0 w 587522"/>
                <a:gd name="connsiteY7" fmla="*/ 34517 h 69033"/>
                <a:gd name="connsiteX8" fmla="*/ 34517 w 587522"/>
                <a:gd name="connsiteY8" fmla="*/ 0 h 6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7522" h="69033">
                  <a:moveTo>
                    <a:pt x="34517" y="0"/>
                  </a:moveTo>
                  <a:lnTo>
                    <a:pt x="553005" y="0"/>
                  </a:lnTo>
                  <a:cubicBezTo>
                    <a:pt x="571990" y="0"/>
                    <a:pt x="587522" y="15533"/>
                    <a:pt x="587522" y="34517"/>
                  </a:cubicBezTo>
                  <a:lnTo>
                    <a:pt x="587522" y="34517"/>
                  </a:lnTo>
                  <a:cubicBezTo>
                    <a:pt x="587522" y="53501"/>
                    <a:pt x="571990" y="69034"/>
                    <a:pt x="553005" y="69034"/>
                  </a:cubicBezTo>
                  <a:lnTo>
                    <a:pt x="34517" y="69034"/>
                  </a:lnTo>
                  <a:cubicBezTo>
                    <a:pt x="15533" y="69034"/>
                    <a:pt x="0" y="53501"/>
                    <a:pt x="0" y="34517"/>
                  </a:cubicBezTo>
                  <a:lnTo>
                    <a:pt x="0" y="34517"/>
                  </a:lnTo>
                  <a:cubicBezTo>
                    <a:pt x="0" y="15533"/>
                    <a:pt x="15533" y="0"/>
                    <a:pt x="34517" y="0"/>
                  </a:cubicBezTo>
                  <a:close/>
                </a:path>
              </a:pathLst>
            </a:custGeom>
            <a:noFill/>
            <a:ln w="13360" cap="flat">
              <a:solidFill>
                <a:srgbClr val="F0672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Mulish"/>
                <a:ea typeface="+mn-ea"/>
                <a:cs typeface="+mn-cs"/>
              </a:endParaRPr>
            </a:p>
          </p:txBody>
        </p:sp>
        <p:sp>
          <p:nvSpPr>
            <p:cNvPr id="13" name="Freeform 12">
              <a:extLst>
                <a:ext uri="{FF2B5EF4-FFF2-40B4-BE49-F238E27FC236}">
                  <a16:creationId xmlns:a16="http://schemas.microsoft.com/office/drawing/2014/main" id="{6206F706-F6D1-ABD8-0B9E-D6BE3D1208FF}"/>
                </a:ext>
              </a:extLst>
            </p:cNvPr>
            <p:cNvSpPr/>
            <p:nvPr/>
          </p:nvSpPr>
          <p:spPr>
            <a:xfrm rot="5400000" flipH="1" flipV="1">
              <a:off x="12603294" y="-597823"/>
              <a:ext cx="172583" cy="172583"/>
            </a:xfrm>
            <a:custGeom>
              <a:avLst/>
              <a:gdLst>
                <a:gd name="connsiteX0" fmla="*/ 172583 w 172583"/>
                <a:gd name="connsiteY0" fmla="*/ 86292 h 172583"/>
                <a:gd name="connsiteX1" fmla="*/ 86291 w 172583"/>
                <a:gd name="connsiteY1" fmla="*/ 172584 h 172583"/>
                <a:gd name="connsiteX2" fmla="*/ 0 w 172583"/>
                <a:gd name="connsiteY2" fmla="*/ 86292 h 172583"/>
                <a:gd name="connsiteX3" fmla="*/ 86291 w 172583"/>
                <a:gd name="connsiteY3" fmla="*/ 0 h 172583"/>
                <a:gd name="connsiteX4" fmla="*/ 172583 w 172583"/>
                <a:gd name="connsiteY4" fmla="*/ 86292 h 172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583" h="172583">
                  <a:moveTo>
                    <a:pt x="172583" y="86292"/>
                  </a:moveTo>
                  <a:cubicBezTo>
                    <a:pt x="172583" y="133949"/>
                    <a:pt x="133949" y="172584"/>
                    <a:pt x="86291" y="172584"/>
                  </a:cubicBezTo>
                  <a:cubicBezTo>
                    <a:pt x="38634" y="172584"/>
                    <a:pt x="0" y="133949"/>
                    <a:pt x="0" y="86292"/>
                  </a:cubicBezTo>
                  <a:cubicBezTo>
                    <a:pt x="0" y="38634"/>
                    <a:pt x="38634" y="0"/>
                    <a:pt x="86291" y="0"/>
                  </a:cubicBezTo>
                  <a:cubicBezTo>
                    <a:pt x="133949" y="0"/>
                    <a:pt x="172583" y="38634"/>
                    <a:pt x="172583" y="86292"/>
                  </a:cubicBezTo>
                  <a:close/>
                </a:path>
              </a:pathLst>
            </a:custGeom>
            <a:solidFill>
              <a:srgbClr val="09B2DD"/>
            </a:solidFill>
            <a:ln w="196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Mulish"/>
                <a:ea typeface="+mn-ea"/>
                <a:cs typeface="+mn-cs"/>
              </a:endParaRPr>
            </a:p>
          </p:txBody>
        </p:sp>
        <p:sp>
          <p:nvSpPr>
            <p:cNvPr id="14" name="Freeform 13">
              <a:extLst>
                <a:ext uri="{FF2B5EF4-FFF2-40B4-BE49-F238E27FC236}">
                  <a16:creationId xmlns:a16="http://schemas.microsoft.com/office/drawing/2014/main" id="{5345B639-E7B1-34E0-7E59-772EC5E63F98}"/>
                </a:ext>
              </a:extLst>
            </p:cNvPr>
            <p:cNvSpPr/>
            <p:nvPr/>
          </p:nvSpPr>
          <p:spPr>
            <a:xfrm rot="5400000" flipH="1" flipV="1">
              <a:off x="12482732" y="-810593"/>
              <a:ext cx="69033" cy="69033"/>
            </a:xfrm>
            <a:custGeom>
              <a:avLst/>
              <a:gdLst>
                <a:gd name="connsiteX0" fmla="*/ 69033 w 69033"/>
                <a:gd name="connsiteY0" fmla="*/ 34517 h 69033"/>
                <a:gd name="connsiteX1" fmla="*/ 34517 w 69033"/>
                <a:gd name="connsiteY1" fmla="*/ 69033 h 69033"/>
                <a:gd name="connsiteX2" fmla="*/ 0 w 69033"/>
                <a:gd name="connsiteY2" fmla="*/ 34517 h 69033"/>
                <a:gd name="connsiteX3" fmla="*/ 34517 w 69033"/>
                <a:gd name="connsiteY3" fmla="*/ 0 h 69033"/>
                <a:gd name="connsiteX4" fmla="*/ 69033 w 69033"/>
                <a:gd name="connsiteY4" fmla="*/ 34517 h 69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33" h="69033">
                  <a:moveTo>
                    <a:pt x="69033" y="34517"/>
                  </a:moveTo>
                  <a:cubicBezTo>
                    <a:pt x="69033" y="53580"/>
                    <a:pt x="53580" y="69033"/>
                    <a:pt x="34517" y="69033"/>
                  </a:cubicBezTo>
                  <a:cubicBezTo>
                    <a:pt x="15454" y="69033"/>
                    <a:pt x="0" y="53580"/>
                    <a:pt x="0" y="34517"/>
                  </a:cubicBezTo>
                  <a:cubicBezTo>
                    <a:pt x="0" y="15454"/>
                    <a:pt x="15454" y="0"/>
                    <a:pt x="34517" y="0"/>
                  </a:cubicBezTo>
                  <a:cubicBezTo>
                    <a:pt x="53580" y="0"/>
                    <a:pt x="69033" y="15454"/>
                    <a:pt x="69033" y="34517"/>
                  </a:cubicBezTo>
                  <a:close/>
                </a:path>
              </a:pathLst>
            </a:custGeom>
            <a:solidFill>
              <a:srgbClr val="09B2DD"/>
            </a:solidFill>
            <a:ln w="196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Mulish"/>
                <a:ea typeface="+mn-ea"/>
                <a:cs typeface="+mn-cs"/>
              </a:endParaRPr>
            </a:p>
          </p:txBody>
        </p:sp>
      </p:grpSp>
      <p:sp>
        <p:nvSpPr>
          <p:cNvPr id="4" name="Title 3">
            <a:extLst>
              <a:ext uri="{FF2B5EF4-FFF2-40B4-BE49-F238E27FC236}">
                <a16:creationId xmlns:a16="http://schemas.microsoft.com/office/drawing/2014/main" id="{FD5A84ED-DEF6-4356-9140-B894381B2EE2}"/>
              </a:ext>
            </a:extLst>
          </p:cNvPr>
          <p:cNvSpPr>
            <a:spLocks noGrp="1"/>
          </p:cNvSpPr>
          <p:nvPr>
            <p:ph type="title"/>
          </p:nvPr>
        </p:nvSpPr>
        <p:spPr/>
        <p:txBody>
          <a:bodyPr>
            <a:noAutofit/>
          </a:bodyPr>
          <a:lstStyle/>
          <a:p>
            <a:r>
              <a:rPr lang="en-GB" dirty="0"/>
              <a:t>Continuous </a:t>
            </a:r>
            <a:br>
              <a:rPr lang="en-GB" dirty="0"/>
            </a:br>
            <a:r>
              <a:rPr lang="en-GB" dirty="0"/>
              <a:t>Compliance </a:t>
            </a:r>
            <a:br>
              <a:rPr lang="en-GB" dirty="0"/>
            </a:br>
            <a:r>
              <a:rPr lang="en-GB" dirty="0"/>
              <a:t>Future</a:t>
            </a:r>
          </a:p>
        </p:txBody>
      </p:sp>
      <p:sp>
        <p:nvSpPr>
          <p:cNvPr id="19" name="TextBox 18">
            <a:extLst>
              <a:ext uri="{FF2B5EF4-FFF2-40B4-BE49-F238E27FC236}">
                <a16:creationId xmlns:a16="http://schemas.microsoft.com/office/drawing/2014/main" id="{A1605B24-EAF7-7511-4472-EA714D84BD43}"/>
              </a:ext>
            </a:extLst>
          </p:cNvPr>
          <p:cNvSpPr txBox="1"/>
          <p:nvPr/>
        </p:nvSpPr>
        <p:spPr>
          <a:xfrm>
            <a:off x="5720546" y="492387"/>
            <a:ext cx="822661"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effectLst/>
                <a:uLnTx/>
                <a:uFillTx/>
                <a:latin typeface="Mulish"/>
                <a:ea typeface="+mn-ea"/>
                <a:cs typeface="+mn-cs"/>
              </a:rPr>
              <a:t>Real-time</a:t>
            </a:r>
          </a:p>
        </p:txBody>
      </p:sp>
      <p:sp>
        <p:nvSpPr>
          <p:cNvPr id="20" name="TextBox 19">
            <a:extLst>
              <a:ext uri="{FF2B5EF4-FFF2-40B4-BE49-F238E27FC236}">
                <a16:creationId xmlns:a16="http://schemas.microsoft.com/office/drawing/2014/main" id="{EBA3F7A1-AC39-3C86-A588-FDFB54254847}"/>
              </a:ext>
            </a:extLst>
          </p:cNvPr>
          <p:cNvSpPr txBox="1"/>
          <p:nvPr/>
        </p:nvSpPr>
        <p:spPr>
          <a:xfrm>
            <a:off x="4774318" y="2009897"/>
            <a:ext cx="2726495"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u="none" strike="noStrike" kern="1200" cap="none" spc="0" normalizeH="0" baseline="0" noProof="0">
                <a:ln>
                  <a:noFill/>
                </a:ln>
                <a:effectLst/>
                <a:uLnTx/>
                <a:uFillTx/>
                <a:latin typeface="Mulish"/>
                <a:ea typeface="+mn-ea"/>
                <a:cs typeface="+mn-cs"/>
              </a:rPr>
              <a:t>Government interfaces</a:t>
            </a:r>
          </a:p>
        </p:txBody>
      </p:sp>
      <p:sp>
        <p:nvSpPr>
          <p:cNvPr id="21" name="TextBox 20">
            <a:extLst>
              <a:ext uri="{FF2B5EF4-FFF2-40B4-BE49-F238E27FC236}">
                <a16:creationId xmlns:a16="http://schemas.microsoft.com/office/drawing/2014/main" id="{9D728DB5-2A9D-2FFE-B3E0-8B72ACB1EC6F}"/>
              </a:ext>
            </a:extLst>
          </p:cNvPr>
          <p:cNvSpPr txBox="1"/>
          <p:nvPr/>
        </p:nvSpPr>
        <p:spPr>
          <a:xfrm>
            <a:off x="9898114" y="3228308"/>
            <a:ext cx="1106393" cy="6001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effectLst/>
                <a:uLnTx/>
                <a:uFillTx/>
                <a:latin typeface="Mulish"/>
                <a:ea typeface="+mn-ea"/>
                <a:cs typeface="+mn-cs"/>
              </a:rPr>
              <a:t>VAT, ESL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effectLst/>
                <a:uLnTx/>
                <a:uFillTx/>
                <a:latin typeface="Mulish"/>
                <a:ea typeface="+mn-ea"/>
                <a:cs typeface="+mn-cs"/>
              </a:rPr>
              <a:t>Intrastat VAT </a:t>
            </a:r>
            <a:br>
              <a:rPr kumimoji="0" lang="en-US" sz="1100" b="0" i="1" u="none" strike="noStrike" kern="1200" cap="none" spc="0" normalizeH="0" baseline="0" noProof="0">
                <a:ln>
                  <a:noFill/>
                </a:ln>
                <a:effectLst/>
                <a:uLnTx/>
                <a:uFillTx/>
                <a:latin typeface="Mulish"/>
                <a:ea typeface="+mn-ea"/>
                <a:cs typeface="+mn-cs"/>
              </a:rPr>
            </a:br>
            <a:r>
              <a:rPr kumimoji="0" lang="en-US" sz="1100" b="0" i="1" u="none" strike="noStrike" kern="1200" cap="none" spc="0" normalizeH="0" baseline="0" noProof="0">
                <a:ln>
                  <a:noFill/>
                </a:ln>
                <a:effectLst/>
                <a:uLnTx/>
                <a:uFillTx/>
                <a:latin typeface="Mulish"/>
                <a:ea typeface="+mn-ea"/>
                <a:cs typeface="+mn-cs"/>
              </a:rPr>
              <a:t>books SAF-T</a:t>
            </a:r>
          </a:p>
        </p:txBody>
      </p:sp>
      <p:sp>
        <p:nvSpPr>
          <p:cNvPr id="22" name="TextBox 21">
            <a:extLst>
              <a:ext uri="{FF2B5EF4-FFF2-40B4-BE49-F238E27FC236}">
                <a16:creationId xmlns:a16="http://schemas.microsoft.com/office/drawing/2014/main" id="{13195EBD-2A06-8CAE-5F5B-46D370836327}"/>
              </a:ext>
            </a:extLst>
          </p:cNvPr>
          <p:cNvSpPr txBox="1"/>
          <p:nvPr/>
        </p:nvSpPr>
        <p:spPr>
          <a:xfrm>
            <a:off x="5808511" y="5962998"/>
            <a:ext cx="23021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effectLst/>
                <a:uLnTx/>
                <a:uFillTx/>
                <a:latin typeface="Mulish"/>
                <a:ea typeface="+mn-ea"/>
                <a:cs typeface="+mn-cs"/>
              </a:rPr>
              <a:t>E-invoice to VAT </a:t>
            </a:r>
            <a:br>
              <a:rPr kumimoji="0" lang="en-US" sz="1200" b="0" i="1" u="none" strike="noStrike" kern="1200" cap="none" spc="0" normalizeH="0" baseline="0" noProof="0">
                <a:ln>
                  <a:noFill/>
                </a:ln>
                <a:effectLst/>
                <a:uLnTx/>
                <a:uFillTx/>
                <a:latin typeface="Mulish"/>
                <a:ea typeface="+mn-ea"/>
                <a:cs typeface="+mn-cs"/>
              </a:rPr>
            </a:br>
            <a:r>
              <a:rPr kumimoji="0" lang="en-US" sz="1200" b="0" i="1" u="none" strike="noStrike" kern="1200" cap="none" spc="0" normalizeH="0" baseline="0" noProof="0">
                <a:ln>
                  <a:noFill/>
                </a:ln>
                <a:effectLst/>
                <a:uLnTx/>
                <a:uFillTx/>
                <a:latin typeface="Mulish"/>
                <a:ea typeface="+mn-ea"/>
                <a:cs typeface="+mn-cs"/>
              </a:rPr>
              <a:t>Counterparty Intrastat </a:t>
            </a:r>
            <a:br>
              <a:rPr kumimoji="0" lang="en-US" sz="1200" b="0" i="1" u="none" strike="noStrike" kern="1200" cap="none" spc="0" normalizeH="0" baseline="0" noProof="0">
                <a:ln>
                  <a:noFill/>
                </a:ln>
                <a:effectLst/>
                <a:uLnTx/>
                <a:uFillTx/>
                <a:latin typeface="Mulish"/>
                <a:ea typeface="+mn-ea"/>
                <a:cs typeface="+mn-cs"/>
              </a:rPr>
            </a:br>
            <a:r>
              <a:rPr kumimoji="0" lang="en-US" sz="1200" b="0" i="1" u="none" strike="noStrike" kern="1200" cap="none" spc="0" normalizeH="0" baseline="0" noProof="0">
                <a:ln>
                  <a:noFill/>
                </a:ln>
                <a:effectLst/>
                <a:uLnTx/>
                <a:uFillTx/>
                <a:latin typeface="Mulish"/>
                <a:ea typeface="+mn-ea"/>
                <a:cs typeface="+mn-cs"/>
              </a:rPr>
              <a:t>to VAT GL to VAT</a:t>
            </a:r>
          </a:p>
        </p:txBody>
      </p:sp>
      <p:sp>
        <p:nvSpPr>
          <p:cNvPr id="41" name="TextBox 40">
            <a:extLst>
              <a:ext uri="{FF2B5EF4-FFF2-40B4-BE49-F238E27FC236}">
                <a16:creationId xmlns:a16="http://schemas.microsoft.com/office/drawing/2014/main" id="{186798AC-E9C2-7A35-101C-729195C5E97B}"/>
              </a:ext>
            </a:extLst>
          </p:cNvPr>
          <p:cNvSpPr txBox="1"/>
          <p:nvPr/>
        </p:nvSpPr>
        <p:spPr>
          <a:xfrm>
            <a:off x="4735044" y="5962998"/>
            <a:ext cx="1140057"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effectLst/>
                <a:uLnTx/>
                <a:uFillTx/>
                <a:latin typeface="Mulish"/>
                <a:ea typeface="+mn-ea"/>
                <a:cs typeface="+mn-cs"/>
              </a:rPr>
              <a:t>E-submission</a:t>
            </a:r>
          </a:p>
        </p:txBody>
      </p:sp>
      <p:sp>
        <p:nvSpPr>
          <p:cNvPr id="42" name="TextBox 41">
            <a:extLst>
              <a:ext uri="{FF2B5EF4-FFF2-40B4-BE49-F238E27FC236}">
                <a16:creationId xmlns:a16="http://schemas.microsoft.com/office/drawing/2014/main" id="{14BDAEC9-1997-4103-26A9-DFBF12646224}"/>
              </a:ext>
            </a:extLst>
          </p:cNvPr>
          <p:cNvSpPr txBox="1"/>
          <p:nvPr/>
        </p:nvSpPr>
        <p:spPr>
          <a:xfrm>
            <a:off x="1772028" y="4406155"/>
            <a:ext cx="873958" cy="461665"/>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effectLst/>
                <a:uLnTx/>
                <a:uFillTx/>
                <a:latin typeface="Mulish"/>
                <a:ea typeface="+mn-ea"/>
                <a:cs typeface="+mn-cs"/>
              </a:rPr>
              <a:t>Audit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effectLst/>
                <a:uLnTx/>
                <a:uFillTx/>
                <a:latin typeface="Mulish"/>
                <a:ea typeface="+mn-ea"/>
                <a:cs typeface="+mn-cs"/>
              </a:rPr>
              <a:t>readiness</a:t>
            </a:r>
          </a:p>
        </p:txBody>
      </p:sp>
      <p:sp>
        <p:nvSpPr>
          <p:cNvPr id="43" name="TextBox 42">
            <a:extLst>
              <a:ext uri="{FF2B5EF4-FFF2-40B4-BE49-F238E27FC236}">
                <a16:creationId xmlns:a16="http://schemas.microsoft.com/office/drawing/2014/main" id="{77244645-5345-3680-A2B6-90B598CF27D3}"/>
              </a:ext>
            </a:extLst>
          </p:cNvPr>
          <p:cNvSpPr txBox="1"/>
          <p:nvPr/>
        </p:nvSpPr>
        <p:spPr>
          <a:xfrm>
            <a:off x="4774318" y="2303727"/>
            <a:ext cx="272649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effectLst/>
                <a:uLnTx/>
                <a:uFillTx/>
                <a:latin typeface="Mulish"/>
                <a:ea typeface="+mn-ea"/>
                <a:cs typeface="+mn-cs"/>
              </a:rPr>
              <a:t>Identity and Trust</a:t>
            </a:r>
          </a:p>
        </p:txBody>
      </p:sp>
      <p:sp>
        <p:nvSpPr>
          <p:cNvPr id="45" name="TextBox 44">
            <a:extLst>
              <a:ext uri="{FF2B5EF4-FFF2-40B4-BE49-F238E27FC236}">
                <a16:creationId xmlns:a16="http://schemas.microsoft.com/office/drawing/2014/main" id="{5E4711F5-0F70-9663-59E3-2725DEC415A8}"/>
              </a:ext>
            </a:extLst>
          </p:cNvPr>
          <p:cNvSpPr txBox="1"/>
          <p:nvPr/>
        </p:nvSpPr>
        <p:spPr>
          <a:xfrm>
            <a:off x="9507968" y="2178092"/>
            <a:ext cx="1637470"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effectLst/>
                <a:uLnTx/>
                <a:uFillTx/>
                <a:latin typeface="Mulish"/>
                <a:ea typeface="+mn-ea"/>
                <a:cs typeface="+mn-cs"/>
              </a:rPr>
              <a:t>Cross border, </a:t>
            </a:r>
            <a:br>
              <a:rPr kumimoji="0" lang="en-US" sz="1100" b="0" i="1" u="none" strike="noStrike" kern="1200" cap="none" spc="0" normalizeH="0" baseline="0" noProof="0">
                <a:ln>
                  <a:noFill/>
                </a:ln>
                <a:effectLst/>
                <a:uLnTx/>
                <a:uFillTx/>
                <a:latin typeface="Mulish"/>
                <a:ea typeface="+mn-ea"/>
                <a:cs typeface="+mn-cs"/>
              </a:rPr>
            </a:br>
            <a:r>
              <a:rPr kumimoji="0" lang="en-US" sz="1100" b="0" i="1" u="none" strike="noStrike" kern="1200" cap="none" spc="0" normalizeH="0" baseline="0" noProof="0">
                <a:ln>
                  <a:noFill/>
                </a:ln>
                <a:effectLst/>
                <a:uLnTx/>
                <a:uFillTx/>
                <a:latin typeface="Mulish"/>
                <a:ea typeface="+mn-ea"/>
                <a:cs typeface="+mn-cs"/>
              </a:rPr>
              <a:t>imports, T&amp;E, B2C, adjustments</a:t>
            </a:r>
            <a:r>
              <a:rPr kumimoji="0" lang="en-US" sz="1100" b="0" i="1" u="none" strike="noStrike" kern="1200" cap="none" spc="0" normalizeH="0" baseline="0" noProof="0">
                <a:ln>
                  <a:noFill/>
                </a:ln>
                <a:solidFill>
                  <a:srgbClr val="1A1A1A">
                    <a:lumMod val="50000"/>
                    <a:lumOff val="50000"/>
                  </a:srgbClr>
                </a:solidFill>
                <a:effectLst/>
                <a:uLnTx/>
                <a:uFillTx/>
                <a:latin typeface="Mulish"/>
                <a:ea typeface="+mn-ea"/>
                <a:cs typeface="+mn-cs"/>
              </a:rPr>
              <a:t>…</a:t>
            </a:r>
          </a:p>
        </p:txBody>
      </p:sp>
      <p:sp>
        <p:nvSpPr>
          <p:cNvPr id="47" name="TextBox 46">
            <a:extLst>
              <a:ext uri="{FF2B5EF4-FFF2-40B4-BE49-F238E27FC236}">
                <a16:creationId xmlns:a16="http://schemas.microsoft.com/office/drawing/2014/main" id="{8B54FC6C-779A-2D4A-25D7-6F19099FB0C6}"/>
              </a:ext>
            </a:extLst>
          </p:cNvPr>
          <p:cNvSpPr txBox="1"/>
          <p:nvPr/>
        </p:nvSpPr>
        <p:spPr>
          <a:xfrm>
            <a:off x="1365015" y="2243277"/>
            <a:ext cx="1281121" cy="461665"/>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effectLst/>
                <a:uLnTx/>
                <a:uFillTx/>
                <a:latin typeface="Mulish"/>
                <a:ea typeface="+mn-ea"/>
                <a:cs typeface="+mn-cs"/>
              </a:rPr>
              <a:t>VAT treatment </a:t>
            </a:r>
            <a:br>
              <a:rPr kumimoji="0" lang="en-US" sz="1200" b="0" i="1" u="none" strike="noStrike" kern="1200" cap="none" spc="0" normalizeH="0" baseline="0" noProof="0">
                <a:ln>
                  <a:noFill/>
                </a:ln>
                <a:effectLst/>
                <a:uLnTx/>
                <a:uFillTx/>
                <a:latin typeface="Mulish"/>
                <a:ea typeface="+mn-ea"/>
                <a:cs typeface="+mn-cs"/>
              </a:rPr>
            </a:br>
            <a:r>
              <a:rPr kumimoji="0" lang="en-US" sz="1200" b="0" i="1" u="none" strike="noStrike" kern="1200" cap="none" spc="0" normalizeH="0" baseline="0" noProof="0">
                <a:ln>
                  <a:noFill/>
                </a:ln>
                <a:effectLst/>
                <a:uLnTx/>
                <a:uFillTx/>
                <a:latin typeface="Mulish"/>
                <a:ea typeface="+mn-ea"/>
                <a:cs typeface="+mn-cs"/>
              </a:rPr>
              <a:t>&amp; Tax coding</a:t>
            </a:r>
          </a:p>
        </p:txBody>
      </p:sp>
      <p:sp>
        <p:nvSpPr>
          <p:cNvPr id="49" name="TextBox 48">
            <a:extLst>
              <a:ext uri="{FF2B5EF4-FFF2-40B4-BE49-F238E27FC236}">
                <a16:creationId xmlns:a16="http://schemas.microsoft.com/office/drawing/2014/main" id="{12EAB94E-A47D-82C8-0F58-DC60D017FDE5}"/>
              </a:ext>
            </a:extLst>
          </p:cNvPr>
          <p:cNvSpPr txBox="1"/>
          <p:nvPr/>
        </p:nvSpPr>
        <p:spPr>
          <a:xfrm>
            <a:off x="729305" y="3345976"/>
            <a:ext cx="1509663"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effectLst/>
                <a:uLnTx/>
                <a:uFillTx/>
                <a:latin typeface="Mulish"/>
                <a:ea typeface="+mn-ea"/>
                <a:cs typeface="+mn-cs"/>
              </a:rPr>
              <a:t>Master &amp; Transactional data</a:t>
            </a:r>
          </a:p>
        </p:txBody>
      </p:sp>
      <p:sp>
        <p:nvSpPr>
          <p:cNvPr id="50" name="TextBox 49">
            <a:extLst>
              <a:ext uri="{FF2B5EF4-FFF2-40B4-BE49-F238E27FC236}">
                <a16:creationId xmlns:a16="http://schemas.microsoft.com/office/drawing/2014/main" id="{48442013-62DC-76A3-6EF3-2E28A59A4080}"/>
              </a:ext>
            </a:extLst>
          </p:cNvPr>
          <p:cNvSpPr txBox="1"/>
          <p:nvPr/>
        </p:nvSpPr>
        <p:spPr>
          <a:xfrm>
            <a:off x="9507968" y="4382405"/>
            <a:ext cx="1637470"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effectLst/>
                <a:uLnTx/>
                <a:uFillTx/>
                <a:latin typeface="Mulish"/>
                <a:ea typeface="+mn-ea"/>
                <a:cs typeface="+mn-cs"/>
              </a:rPr>
              <a:t>Exception </a:t>
            </a:r>
            <a:br>
              <a:rPr kumimoji="0" lang="en-US" sz="1100" b="0" i="1" u="none" strike="noStrike" kern="1200" cap="none" spc="0" normalizeH="0" baseline="0" noProof="0">
                <a:ln>
                  <a:noFill/>
                </a:ln>
                <a:effectLst/>
                <a:uLnTx/>
                <a:uFillTx/>
                <a:latin typeface="Mulish"/>
                <a:ea typeface="+mn-ea"/>
                <a:cs typeface="+mn-cs"/>
              </a:rPr>
            </a:br>
            <a:r>
              <a:rPr kumimoji="0" lang="en-US" sz="1100" b="0" i="1" u="none" strike="noStrike" kern="1200" cap="none" spc="0" normalizeH="0" baseline="0" noProof="0">
                <a:ln>
                  <a:noFill/>
                </a:ln>
                <a:effectLst/>
                <a:uLnTx/>
                <a:uFillTx/>
                <a:latin typeface="Mulish"/>
                <a:ea typeface="+mn-ea"/>
                <a:cs typeface="+mn-cs"/>
              </a:rPr>
              <a:t>reporting and analytics</a:t>
            </a:r>
          </a:p>
        </p:txBody>
      </p:sp>
      <p:sp>
        <p:nvSpPr>
          <p:cNvPr id="52" name="!!Box1">
            <a:extLst>
              <a:ext uri="{FF2B5EF4-FFF2-40B4-BE49-F238E27FC236}">
                <a16:creationId xmlns:a16="http://schemas.microsoft.com/office/drawing/2014/main" id="{52C207C3-30E3-97B0-BFF3-05F9247ABE2D}"/>
              </a:ext>
            </a:extLst>
          </p:cNvPr>
          <p:cNvSpPr/>
          <p:nvPr/>
        </p:nvSpPr>
        <p:spPr>
          <a:xfrm>
            <a:off x="7904433" y="2003409"/>
            <a:ext cx="1509664" cy="955940"/>
          </a:xfrm>
          <a:prstGeom prst="rect">
            <a:avLst/>
          </a:prstGeom>
          <a:solidFill>
            <a:schemeClr val="bg1"/>
          </a:solidFill>
          <a:ln>
            <a:noFill/>
          </a:ln>
          <a:effectLst>
            <a:outerShdw blurRad="1524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A1A1A"/>
                </a:solidFill>
                <a:effectLst/>
                <a:uLnTx/>
                <a:uFillTx/>
                <a:latin typeface="Mulish"/>
                <a:ea typeface="+mn-ea"/>
                <a:cs typeface="+mn-cs"/>
              </a:rPr>
              <a:t>Additional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A1A1A"/>
                </a:solidFill>
                <a:effectLst/>
                <a:uLnTx/>
                <a:uFillTx/>
                <a:latin typeface="Mulish"/>
                <a:ea typeface="+mn-ea"/>
                <a:cs typeface="+mn-cs"/>
              </a:rPr>
              <a:t>transaction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A1A1A"/>
                </a:solidFill>
                <a:effectLst/>
                <a:uLnTx/>
                <a:uFillTx/>
                <a:latin typeface="Mulish"/>
                <a:ea typeface="+mn-ea"/>
                <a:cs typeface="+mn-cs"/>
              </a:rPr>
              <a:t>collection</a:t>
            </a:r>
          </a:p>
        </p:txBody>
      </p:sp>
      <p:grpSp>
        <p:nvGrpSpPr>
          <p:cNvPr id="53" name="Group 52">
            <a:extLst>
              <a:ext uri="{FF2B5EF4-FFF2-40B4-BE49-F238E27FC236}">
                <a16:creationId xmlns:a16="http://schemas.microsoft.com/office/drawing/2014/main" id="{59FC2C9E-4277-3738-157B-2E9D5D74C310}"/>
              </a:ext>
            </a:extLst>
          </p:cNvPr>
          <p:cNvGrpSpPr/>
          <p:nvPr/>
        </p:nvGrpSpPr>
        <p:grpSpPr>
          <a:xfrm>
            <a:off x="4628580" y="2568586"/>
            <a:ext cx="2840714" cy="2239139"/>
            <a:chOff x="4628580" y="2462373"/>
            <a:chExt cx="2840714" cy="2239139"/>
          </a:xfrm>
        </p:grpSpPr>
        <p:sp>
          <p:nvSpPr>
            <p:cNvPr id="54" name="Freeform 53">
              <a:extLst>
                <a:ext uri="{FF2B5EF4-FFF2-40B4-BE49-F238E27FC236}">
                  <a16:creationId xmlns:a16="http://schemas.microsoft.com/office/drawing/2014/main" id="{1468C864-1029-C5D5-65F7-884731D9D772}"/>
                </a:ext>
              </a:extLst>
            </p:cNvPr>
            <p:cNvSpPr/>
            <p:nvPr/>
          </p:nvSpPr>
          <p:spPr>
            <a:xfrm rot="8787296">
              <a:off x="4628580" y="2462373"/>
              <a:ext cx="2840714" cy="2239139"/>
            </a:xfrm>
            <a:custGeom>
              <a:avLst/>
              <a:gdLst>
                <a:gd name="connsiteX0" fmla="*/ 560150 w 2266040"/>
                <a:gd name="connsiteY0" fmla="*/ 1521417 h 1786163"/>
                <a:gd name="connsiteX1" fmla="*/ 299833 w 2266040"/>
                <a:gd name="connsiteY1" fmla="*/ 246630 h 1786163"/>
                <a:gd name="connsiteX2" fmla="*/ 1447337 w 2266040"/>
                <a:gd name="connsiteY2" fmla="*/ 334643 h 1786163"/>
                <a:gd name="connsiteX3" fmla="*/ 2017560 w 2266040"/>
                <a:gd name="connsiteY3" fmla="*/ 1380335 h 1786163"/>
                <a:gd name="connsiteX4" fmla="*/ 560150 w 2266040"/>
                <a:gd name="connsiteY4" fmla="*/ 1521417 h 1786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040" h="1786163">
                  <a:moveTo>
                    <a:pt x="560150" y="1521417"/>
                  </a:moveTo>
                  <a:cubicBezTo>
                    <a:pt x="560150" y="1521417"/>
                    <a:pt x="-502818" y="658720"/>
                    <a:pt x="299833" y="246630"/>
                  </a:cubicBezTo>
                  <a:cubicBezTo>
                    <a:pt x="1102485" y="-165460"/>
                    <a:pt x="1307723" y="-9042"/>
                    <a:pt x="1447337" y="334643"/>
                  </a:cubicBezTo>
                  <a:cubicBezTo>
                    <a:pt x="1824000" y="1261736"/>
                    <a:pt x="2690619" y="680593"/>
                    <a:pt x="2017560" y="1380335"/>
                  </a:cubicBezTo>
                  <a:cubicBezTo>
                    <a:pt x="1661901" y="1749291"/>
                    <a:pt x="1221880" y="2003045"/>
                    <a:pt x="560150" y="1521417"/>
                  </a:cubicBezTo>
                  <a:close/>
                </a:path>
              </a:pathLst>
            </a:custGeom>
            <a:solidFill>
              <a:schemeClr val="accent6"/>
            </a:solidFill>
            <a:ln w="8709"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Mulish"/>
                <a:ea typeface="+mn-ea"/>
                <a:cs typeface="+mn-cs"/>
              </a:endParaRPr>
            </a:p>
          </p:txBody>
        </p:sp>
        <p:sp>
          <p:nvSpPr>
            <p:cNvPr id="63" name="TextBox 62">
              <a:extLst>
                <a:ext uri="{FF2B5EF4-FFF2-40B4-BE49-F238E27FC236}">
                  <a16:creationId xmlns:a16="http://schemas.microsoft.com/office/drawing/2014/main" id="{213D8B0D-D890-3229-355F-332F011156FF}"/>
                </a:ext>
              </a:extLst>
            </p:cNvPr>
            <p:cNvSpPr txBox="1"/>
            <p:nvPr/>
          </p:nvSpPr>
          <p:spPr>
            <a:xfrm>
              <a:off x="4828937" y="2843423"/>
              <a:ext cx="2605878" cy="1200329"/>
            </a:xfrm>
            <a:prstGeom prst="rect">
              <a:avLst/>
            </a:prstGeom>
            <a:noFill/>
            <a:effectLst/>
          </p:spPr>
          <p:txBody>
            <a:bodyPr wrap="square" lIns="91440" tIns="45720" rIns="91440" bIns="45720" anchor="t">
              <a:spAutoFit/>
            </a:bodyPr>
            <a:lstStyle/>
            <a:p>
              <a:pPr algn="ctr">
                <a:defRPr/>
              </a:pPr>
              <a:r>
                <a:rPr kumimoji="0" lang="en-GB" sz="2400" b="1" i="0" u="none" strike="noStrike" kern="1200" cap="none" spc="0" normalizeH="0" baseline="0" noProof="0">
                  <a:ln>
                    <a:noFill/>
                  </a:ln>
                  <a:effectLst/>
                  <a:uLnTx/>
                  <a:uFillTx/>
                  <a:latin typeface="Mulish"/>
                  <a:ea typeface="+mn-ea"/>
                  <a:cs typeface="+mn-cs"/>
                </a:rPr>
                <a:t>ERP </a:t>
              </a:r>
              <a:br>
                <a:rPr lang="en-GB" sz="2400" b="1" i="0" u="none" strike="noStrike" kern="1200" cap="none" spc="0" normalizeH="0" baseline="0" noProof="0">
                  <a:ln>
                    <a:noFill/>
                  </a:ln>
                  <a:effectLst/>
                  <a:uLnTx/>
                  <a:uFillTx/>
                  <a:latin typeface="Mulish"/>
                </a:rPr>
              </a:br>
              <a:r>
                <a:rPr kumimoji="0" lang="en-GB" sz="2400" b="1" i="0" u="none" strike="noStrike" kern="1200" cap="none" spc="0" normalizeH="0" baseline="0" noProof="0">
                  <a:ln>
                    <a:noFill/>
                  </a:ln>
                  <a:effectLst/>
                  <a:uLnTx/>
                  <a:uFillTx/>
                  <a:latin typeface="Mulish"/>
                  <a:ea typeface="+mn-ea"/>
                  <a:cs typeface="+mn-cs"/>
                </a:rPr>
                <a:t>E-commerce</a:t>
              </a:r>
              <a:endParaRPr lang="en-US"/>
            </a:p>
            <a:p>
              <a:pPr algn="ctr">
                <a:defRPr/>
              </a:pPr>
              <a:r>
                <a:rPr lang="en-GB" sz="2400" b="1">
                  <a:latin typeface="Mulish"/>
                </a:rPr>
                <a:t> </a:t>
              </a:r>
              <a:r>
                <a:rPr kumimoji="0" lang="en-GB" sz="2400" b="1" i="0" u="none" strike="noStrike" kern="1200" cap="none" spc="0" normalizeH="0" baseline="0" noProof="0">
                  <a:ln>
                    <a:noFill/>
                  </a:ln>
                  <a:effectLst/>
                  <a:uLnTx/>
                  <a:uFillTx/>
                  <a:latin typeface="Mulish"/>
                  <a:ea typeface="+mn-ea"/>
                  <a:cs typeface="+mn-cs"/>
                </a:rPr>
                <a:t>EPOS</a:t>
              </a:r>
              <a:endParaRPr lang="en-GB">
                <a:ea typeface="+mn-ea"/>
                <a:cs typeface="+mn-cs"/>
              </a:endParaRPr>
            </a:p>
          </p:txBody>
        </p:sp>
      </p:grpSp>
      <p:sp>
        <p:nvSpPr>
          <p:cNvPr id="64" name="!!Box1">
            <a:extLst>
              <a:ext uri="{FF2B5EF4-FFF2-40B4-BE49-F238E27FC236}">
                <a16:creationId xmlns:a16="http://schemas.microsoft.com/office/drawing/2014/main" id="{C5C210ED-5A9A-21D5-9496-2201AFE971D6}"/>
              </a:ext>
            </a:extLst>
          </p:cNvPr>
          <p:cNvSpPr/>
          <p:nvPr/>
        </p:nvSpPr>
        <p:spPr>
          <a:xfrm>
            <a:off x="8293519" y="3060151"/>
            <a:ext cx="1509664" cy="955940"/>
          </a:xfrm>
          <a:prstGeom prst="rect">
            <a:avLst/>
          </a:prstGeom>
          <a:solidFill>
            <a:schemeClr val="bg1"/>
          </a:solidFill>
          <a:ln>
            <a:noFill/>
          </a:ln>
          <a:effectLst>
            <a:outerShdw blurRad="1524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A1A1A"/>
                </a:solidFill>
                <a:effectLst/>
                <a:uLnTx/>
                <a:uFillTx/>
                <a:latin typeface="Mulish"/>
                <a:ea typeface="+mn-ea"/>
                <a:cs typeface="+mn-cs"/>
              </a:rPr>
              <a:t>Return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A1A1A"/>
                </a:solidFill>
                <a:effectLst/>
                <a:uLnTx/>
                <a:uFillTx/>
                <a:latin typeface="Mulish"/>
                <a:ea typeface="+mn-ea"/>
                <a:cs typeface="+mn-cs"/>
              </a:rPr>
              <a:t>E-reporting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A1A1A"/>
                </a:solidFill>
                <a:effectLst/>
                <a:uLnTx/>
                <a:uFillTx/>
                <a:latin typeface="Mulish"/>
                <a:ea typeface="+mn-ea"/>
                <a:cs typeface="+mn-cs"/>
              </a:rPr>
              <a:t>Preparation</a:t>
            </a:r>
          </a:p>
        </p:txBody>
      </p:sp>
      <p:sp>
        <p:nvSpPr>
          <p:cNvPr id="65" name="!!Box1">
            <a:extLst>
              <a:ext uri="{FF2B5EF4-FFF2-40B4-BE49-F238E27FC236}">
                <a16:creationId xmlns:a16="http://schemas.microsoft.com/office/drawing/2014/main" id="{FFEBA23A-E40B-55D4-AD4E-A2194EF60BA1}"/>
              </a:ext>
            </a:extLst>
          </p:cNvPr>
          <p:cNvSpPr/>
          <p:nvPr/>
        </p:nvSpPr>
        <p:spPr>
          <a:xfrm>
            <a:off x="7928447" y="4143629"/>
            <a:ext cx="1509664" cy="955940"/>
          </a:xfrm>
          <a:prstGeom prst="rect">
            <a:avLst/>
          </a:prstGeom>
          <a:solidFill>
            <a:schemeClr val="bg1"/>
          </a:solidFill>
          <a:ln>
            <a:noFill/>
          </a:ln>
          <a:effectLst>
            <a:outerShdw blurRad="1524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A1A1A"/>
              </a:solidFill>
              <a:effectLst/>
              <a:uLnTx/>
              <a:uFillTx/>
              <a:latin typeface="Mulish"/>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A1A1A"/>
                </a:solidFill>
                <a:effectLst/>
                <a:uLnTx/>
                <a:uFillTx/>
                <a:latin typeface="Mulish"/>
                <a:ea typeface="+mn-ea"/>
                <a:cs typeface="+mn-cs"/>
              </a:rPr>
              <a:t>Compliance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A1A1A"/>
                </a:solidFill>
                <a:effectLst/>
                <a:uLnTx/>
                <a:uFillTx/>
                <a:latin typeface="Mulish"/>
                <a:ea typeface="+mn-ea"/>
                <a:cs typeface="+mn-cs"/>
              </a:rPr>
              <a:t>checking</a:t>
            </a:r>
          </a:p>
        </p:txBody>
      </p:sp>
      <p:grpSp>
        <p:nvGrpSpPr>
          <p:cNvPr id="66" name="Graphic 26">
            <a:extLst>
              <a:ext uri="{FF2B5EF4-FFF2-40B4-BE49-F238E27FC236}">
                <a16:creationId xmlns:a16="http://schemas.microsoft.com/office/drawing/2014/main" id="{8DCA6715-613E-810B-8ADD-3ADB57EAE9EE}"/>
              </a:ext>
            </a:extLst>
          </p:cNvPr>
          <p:cNvGrpSpPr/>
          <p:nvPr/>
        </p:nvGrpSpPr>
        <p:grpSpPr>
          <a:xfrm rot="5400000">
            <a:off x="8061890" y="1054399"/>
            <a:ext cx="652375" cy="919262"/>
            <a:chOff x="8163996" y="920099"/>
            <a:chExt cx="652375" cy="919262"/>
          </a:xfrm>
        </p:grpSpPr>
        <p:sp>
          <p:nvSpPr>
            <p:cNvPr id="85" name="Freeform 84">
              <a:extLst>
                <a:ext uri="{FF2B5EF4-FFF2-40B4-BE49-F238E27FC236}">
                  <a16:creationId xmlns:a16="http://schemas.microsoft.com/office/drawing/2014/main" id="{5E1D22CC-3E1C-954D-267B-0C01D104C7A1}"/>
                </a:ext>
              </a:extLst>
            </p:cNvPr>
            <p:cNvSpPr/>
            <p:nvPr/>
          </p:nvSpPr>
          <p:spPr>
            <a:xfrm>
              <a:off x="8689062" y="1010807"/>
              <a:ext cx="127309" cy="110227"/>
            </a:xfrm>
            <a:custGeom>
              <a:avLst/>
              <a:gdLst>
                <a:gd name="connsiteX0" fmla="*/ 123066 w 127309"/>
                <a:gd name="connsiteY0" fmla="*/ 6871 h 110227"/>
                <a:gd name="connsiteX1" fmla="*/ 120499 w 127309"/>
                <a:gd name="connsiteY1" fmla="*/ 32963 h 110227"/>
                <a:gd name="connsiteX2" fmla="*/ 120499 w 127309"/>
                <a:gd name="connsiteY2" fmla="*/ 32963 h 110227"/>
                <a:gd name="connsiteX3" fmla="*/ 30677 w 127309"/>
                <a:gd name="connsiteY3" fmla="*/ 106018 h 110227"/>
                <a:gd name="connsiteX4" fmla="*/ 4244 w 127309"/>
                <a:gd name="connsiteY4" fmla="*/ 103473 h 110227"/>
                <a:gd name="connsiteX5" fmla="*/ 6810 w 127309"/>
                <a:gd name="connsiteY5" fmla="*/ 77254 h 110227"/>
                <a:gd name="connsiteX6" fmla="*/ 96632 w 127309"/>
                <a:gd name="connsiteY6" fmla="*/ 4199 h 110227"/>
                <a:gd name="connsiteX7" fmla="*/ 123194 w 127309"/>
                <a:gd name="connsiteY7" fmla="*/ 6871 h 110227"/>
                <a:gd name="connsiteX8" fmla="*/ 123194 w 127309"/>
                <a:gd name="connsiteY8" fmla="*/ 6871 h 110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309" h="110227">
                  <a:moveTo>
                    <a:pt x="123066" y="6871"/>
                  </a:moveTo>
                  <a:cubicBezTo>
                    <a:pt x="129610" y="14762"/>
                    <a:pt x="128455" y="26472"/>
                    <a:pt x="120499" y="32963"/>
                  </a:cubicBezTo>
                  <a:lnTo>
                    <a:pt x="120499" y="32963"/>
                  </a:lnTo>
                  <a:lnTo>
                    <a:pt x="30677" y="106018"/>
                  </a:lnTo>
                  <a:cubicBezTo>
                    <a:pt x="22721" y="112509"/>
                    <a:pt x="10788" y="111364"/>
                    <a:pt x="4244" y="103473"/>
                  </a:cubicBezTo>
                  <a:cubicBezTo>
                    <a:pt x="-2301" y="95582"/>
                    <a:pt x="-1146" y="83745"/>
                    <a:pt x="6810" y="77254"/>
                  </a:cubicBezTo>
                  <a:lnTo>
                    <a:pt x="96632" y="4199"/>
                  </a:lnTo>
                  <a:cubicBezTo>
                    <a:pt x="104716" y="-2292"/>
                    <a:pt x="116522" y="-1147"/>
                    <a:pt x="123194" y="6871"/>
                  </a:cubicBezTo>
                  <a:lnTo>
                    <a:pt x="123194" y="6871"/>
                  </a:lnTo>
                  <a:close/>
                </a:path>
              </a:pathLst>
            </a:custGeom>
            <a:gradFill>
              <a:gsLst>
                <a:gs pos="0">
                  <a:srgbClr val="DC5835"/>
                </a:gs>
                <a:gs pos="50000">
                  <a:srgbClr val="DF6937"/>
                </a:gs>
                <a:gs pos="100000">
                  <a:srgbClr val="E37A39"/>
                </a:gs>
              </a:gsLst>
              <a:lin ang="19939120" scaled="1"/>
            </a:gradFill>
            <a:ln w="1275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Mulish"/>
                <a:ea typeface="+mn-ea"/>
                <a:cs typeface="+mn-cs"/>
              </a:endParaRPr>
            </a:p>
          </p:txBody>
        </p:sp>
        <p:sp>
          <p:nvSpPr>
            <p:cNvPr id="86" name="Freeform 85">
              <a:extLst>
                <a:ext uri="{FF2B5EF4-FFF2-40B4-BE49-F238E27FC236}">
                  <a16:creationId xmlns:a16="http://schemas.microsoft.com/office/drawing/2014/main" id="{2B49A59D-3C9B-BFF6-805B-F3D479332F4A}"/>
                </a:ext>
              </a:extLst>
            </p:cNvPr>
            <p:cNvSpPr/>
            <p:nvPr/>
          </p:nvSpPr>
          <p:spPr>
            <a:xfrm>
              <a:off x="8307279" y="1144571"/>
              <a:ext cx="89620" cy="131995"/>
            </a:xfrm>
            <a:custGeom>
              <a:avLst/>
              <a:gdLst>
                <a:gd name="connsiteX0" fmla="*/ 71649 w 89620"/>
                <a:gd name="connsiteY0" fmla="*/ 5727 h 131995"/>
                <a:gd name="connsiteX1" fmla="*/ 71649 w 89620"/>
                <a:gd name="connsiteY1" fmla="*/ 5727 h 131995"/>
                <a:gd name="connsiteX2" fmla="*/ 77551 w 89620"/>
                <a:gd name="connsiteY2" fmla="*/ 7255 h 131995"/>
                <a:gd name="connsiteX3" fmla="*/ 82428 w 89620"/>
                <a:gd name="connsiteY3" fmla="*/ 23418 h 131995"/>
                <a:gd name="connsiteX4" fmla="*/ 82428 w 89620"/>
                <a:gd name="connsiteY4" fmla="*/ 23673 h 131995"/>
                <a:gd name="connsiteX5" fmla="*/ 28662 w 89620"/>
                <a:gd name="connsiteY5" fmla="*/ 120020 h 131995"/>
                <a:gd name="connsiteX6" fmla="*/ 17884 w 89620"/>
                <a:gd name="connsiteY6" fmla="*/ 126256 h 131995"/>
                <a:gd name="connsiteX7" fmla="*/ 11981 w 89620"/>
                <a:gd name="connsiteY7" fmla="*/ 124729 h 131995"/>
                <a:gd name="connsiteX8" fmla="*/ 6207 w 89620"/>
                <a:gd name="connsiteY8" fmla="*/ 117474 h 131995"/>
                <a:gd name="connsiteX9" fmla="*/ 7233 w 89620"/>
                <a:gd name="connsiteY9" fmla="*/ 108183 h 131995"/>
                <a:gd name="connsiteX10" fmla="*/ 60870 w 89620"/>
                <a:gd name="connsiteY10" fmla="*/ 11964 h 131995"/>
                <a:gd name="connsiteX11" fmla="*/ 71649 w 89620"/>
                <a:gd name="connsiteY11" fmla="*/ 5727 h 131995"/>
                <a:gd name="connsiteX12" fmla="*/ 71649 w 89620"/>
                <a:gd name="connsiteY12" fmla="*/ 0 h 131995"/>
                <a:gd name="connsiteX13" fmla="*/ 55866 w 89620"/>
                <a:gd name="connsiteY13" fmla="*/ 9164 h 131995"/>
                <a:gd name="connsiteX14" fmla="*/ 2229 w 89620"/>
                <a:gd name="connsiteY14" fmla="*/ 105510 h 131995"/>
                <a:gd name="connsiteX15" fmla="*/ 9158 w 89620"/>
                <a:gd name="connsiteY15" fmla="*/ 129693 h 131995"/>
                <a:gd name="connsiteX16" fmla="*/ 33410 w 89620"/>
                <a:gd name="connsiteY16" fmla="*/ 123074 h 131995"/>
                <a:gd name="connsiteX17" fmla="*/ 33667 w 89620"/>
                <a:gd name="connsiteY17" fmla="*/ 122693 h 131995"/>
                <a:gd name="connsiteX18" fmla="*/ 87304 w 89620"/>
                <a:gd name="connsiteY18" fmla="*/ 26473 h 131995"/>
                <a:gd name="connsiteX19" fmla="*/ 80503 w 89620"/>
                <a:gd name="connsiteY19" fmla="*/ 2418 h 131995"/>
                <a:gd name="connsiteX20" fmla="*/ 80374 w 89620"/>
                <a:gd name="connsiteY20" fmla="*/ 2418 h 131995"/>
                <a:gd name="connsiteX21" fmla="*/ 71649 w 89620"/>
                <a:gd name="connsiteY21" fmla="*/ 0 h 131995"/>
                <a:gd name="connsiteX22" fmla="*/ 71649 w 89620"/>
                <a:gd name="connsiteY22" fmla="*/ 0 h 131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9620" h="131995">
                  <a:moveTo>
                    <a:pt x="71649" y="5727"/>
                  </a:moveTo>
                  <a:lnTo>
                    <a:pt x="71649" y="5727"/>
                  </a:lnTo>
                  <a:cubicBezTo>
                    <a:pt x="73702" y="5727"/>
                    <a:pt x="75755" y="6236"/>
                    <a:pt x="77551" y="7255"/>
                  </a:cubicBezTo>
                  <a:cubicBezTo>
                    <a:pt x="83454" y="10436"/>
                    <a:pt x="85636" y="17691"/>
                    <a:pt x="82428" y="23418"/>
                  </a:cubicBezTo>
                  <a:lnTo>
                    <a:pt x="82428" y="23673"/>
                  </a:lnTo>
                  <a:lnTo>
                    <a:pt x="28662" y="120020"/>
                  </a:lnTo>
                  <a:cubicBezTo>
                    <a:pt x="26353" y="123838"/>
                    <a:pt x="22375" y="126129"/>
                    <a:pt x="17884" y="126256"/>
                  </a:cubicBezTo>
                  <a:cubicBezTo>
                    <a:pt x="15831" y="126256"/>
                    <a:pt x="13778" y="125747"/>
                    <a:pt x="11981" y="124729"/>
                  </a:cubicBezTo>
                  <a:cubicBezTo>
                    <a:pt x="9158" y="123074"/>
                    <a:pt x="7105" y="120529"/>
                    <a:pt x="6207" y="117474"/>
                  </a:cubicBezTo>
                  <a:cubicBezTo>
                    <a:pt x="5180" y="114420"/>
                    <a:pt x="5565" y="110983"/>
                    <a:pt x="7233" y="108183"/>
                  </a:cubicBezTo>
                  <a:lnTo>
                    <a:pt x="60870" y="11964"/>
                  </a:lnTo>
                  <a:cubicBezTo>
                    <a:pt x="63180" y="8146"/>
                    <a:pt x="67158" y="5855"/>
                    <a:pt x="71649" y="5727"/>
                  </a:cubicBezTo>
                  <a:moveTo>
                    <a:pt x="71649" y="0"/>
                  </a:moveTo>
                  <a:cubicBezTo>
                    <a:pt x="65105" y="0"/>
                    <a:pt x="59074" y="3564"/>
                    <a:pt x="55866" y="9164"/>
                  </a:cubicBezTo>
                  <a:lnTo>
                    <a:pt x="2229" y="105510"/>
                  </a:lnTo>
                  <a:cubicBezTo>
                    <a:pt x="-2519" y="114038"/>
                    <a:pt x="561" y="124856"/>
                    <a:pt x="9158" y="129693"/>
                  </a:cubicBezTo>
                  <a:cubicBezTo>
                    <a:pt x="17755" y="134529"/>
                    <a:pt x="28662" y="131474"/>
                    <a:pt x="33410" y="123074"/>
                  </a:cubicBezTo>
                  <a:lnTo>
                    <a:pt x="33667" y="122693"/>
                  </a:lnTo>
                  <a:lnTo>
                    <a:pt x="87304" y="26473"/>
                  </a:lnTo>
                  <a:cubicBezTo>
                    <a:pt x="92180" y="17946"/>
                    <a:pt x="89100" y="7127"/>
                    <a:pt x="80503" y="2418"/>
                  </a:cubicBezTo>
                  <a:lnTo>
                    <a:pt x="80374" y="2418"/>
                  </a:lnTo>
                  <a:cubicBezTo>
                    <a:pt x="77680" y="891"/>
                    <a:pt x="74729" y="127"/>
                    <a:pt x="71649" y="0"/>
                  </a:cubicBezTo>
                  <a:lnTo>
                    <a:pt x="71649" y="0"/>
                  </a:lnTo>
                  <a:close/>
                </a:path>
              </a:pathLst>
            </a:custGeom>
            <a:solidFill>
              <a:srgbClr val="C4C3C3"/>
            </a:solidFill>
            <a:ln w="1275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Mulish"/>
                <a:ea typeface="+mn-ea"/>
                <a:cs typeface="+mn-cs"/>
              </a:endParaRPr>
            </a:p>
          </p:txBody>
        </p:sp>
        <p:sp>
          <p:nvSpPr>
            <p:cNvPr id="87" name="Freeform 86">
              <a:extLst>
                <a:ext uri="{FF2B5EF4-FFF2-40B4-BE49-F238E27FC236}">
                  <a16:creationId xmlns:a16="http://schemas.microsoft.com/office/drawing/2014/main" id="{9F007F42-D556-9889-796B-709ADAEE01AE}"/>
                </a:ext>
              </a:extLst>
            </p:cNvPr>
            <p:cNvSpPr/>
            <p:nvPr/>
          </p:nvSpPr>
          <p:spPr>
            <a:xfrm>
              <a:off x="8559438" y="920099"/>
              <a:ext cx="90712" cy="91379"/>
            </a:xfrm>
            <a:custGeom>
              <a:avLst/>
              <a:gdLst>
                <a:gd name="connsiteX0" fmla="*/ 4138 w 90712"/>
                <a:gd name="connsiteY0" fmla="*/ 87397 h 91379"/>
                <a:gd name="connsiteX1" fmla="*/ 4138 w 90712"/>
                <a:gd name="connsiteY1" fmla="*/ 67415 h 91379"/>
                <a:gd name="connsiteX2" fmla="*/ 4138 w 90712"/>
                <a:gd name="connsiteY2" fmla="*/ 67415 h 91379"/>
                <a:gd name="connsiteX3" fmla="*/ 65602 w 90712"/>
                <a:gd name="connsiteY3" fmla="*/ 5051 h 91379"/>
                <a:gd name="connsiteX4" fmla="*/ 85620 w 90712"/>
                <a:gd name="connsiteY4" fmla="*/ 3269 h 91379"/>
                <a:gd name="connsiteX5" fmla="*/ 87416 w 90712"/>
                <a:gd name="connsiteY5" fmla="*/ 23124 h 91379"/>
                <a:gd name="connsiteX6" fmla="*/ 85877 w 90712"/>
                <a:gd name="connsiteY6" fmla="*/ 24651 h 91379"/>
                <a:gd name="connsiteX7" fmla="*/ 24541 w 90712"/>
                <a:gd name="connsiteY7" fmla="*/ 87016 h 91379"/>
                <a:gd name="connsiteX8" fmla="*/ 4395 w 90712"/>
                <a:gd name="connsiteY8" fmla="*/ 87525 h 91379"/>
                <a:gd name="connsiteX9" fmla="*/ 4138 w 90712"/>
                <a:gd name="connsiteY9" fmla="*/ 87270 h 91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12" h="91379">
                  <a:moveTo>
                    <a:pt x="4138" y="87397"/>
                  </a:moveTo>
                  <a:cubicBezTo>
                    <a:pt x="-1379" y="81925"/>
                    <a:pt x="-1379" y="72888"/>
                    <a:pt x="4138" y="67415"/>
                  </a:cubicBezTo>
                  <a:lnTo>
                    <a:pt x="4138" y="67415"/>
                  </a:lnTo>
                  <a:lnTo>
                    <a:pt x="65602" y="5051"/>
                  </a:lnTo>
                  <a:cubicBezTo>
                    <a:pt x="70607" y="-931"/>
                    <a:pt x="79589" y="-1695"/>
                    <a:pt x="85620" y="3269"/>
                  </a:cubicBezTo>
                  <a:cubicBezTo>
                    <a:pt x="91651" y="8233"/>
                    <a:pt x="92421" y="17142"/>
                    <a:pt x="87416" y="23124"/>
                  </a:cubicBezTo>
                  <a:cubicBezTo>
                    <a:pt x="86903" y="23633"/>
                    <a:pt x="86390" y="24142"/>
                    <a:pt x="85877" y="24651"/>
                  </a:cubicBezTo>
                  <a:lnTo>
                    <a:pt x="24541" y="87016"/>
                  </a:lnTo>
                  <a:cubicBezTo>
                    <a:pt x="19151" y="92616"/>
                    <a:pt x="10169" y="92870"/>
                    <a:pt x="4395" y="87525"/>
                  </a:cubicBezTo>
                  <a:lnTo>
                    <a:pt x="4138" y="87270"/>
                  </a:lnTo>
                  <a:close/>
                </a:path>
              </a:pathLst>
            </a:custGeom>
            <a:solidFill>
              <a:srgbClr val="C4C3C3"/>
            </a:solidFill>
            <a:ln w="1275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Mulish"/>
                <a:ea typeface="+mn-ea"/>
                <a:cs typeface="+mn-cs"/>
              </a:endParaRPr>
            </a:p>
          </p:txBody>
        </p:sp>
        <p:sp>
          <p:nvSpPr>
            <p:cNvPr id="88" name="Freeform 87">
              <a:extLst>
                <a:ext uri="{FF2B5EF4-FFF2-40B4-BE49-F238E27FC236}">
                  <a16:creationId xmlns:a16="http://schemas.microsoft.com/office/drawing/2014/main" id="{50947FAF-16D4-344C-C7BC-F91BB039A83E}"/>
                </a:ext>
              </a:extLst>
            </p:cNvPr>
            <p:cNvSpPr/>
            <p:nvPr/>
          </p:nvSpPr>
          <p:spPr>
            <a:xfrm>
              <a:off x="8297382" y="1089278"/>
              <a:ext cx="296020" cy="457288"/>
            </a:xfrm>
            <a:custGeom>
              <a:avLst/>
              <a:gdLst>
                <a:gd name="connsiteX0" fmla="*/ 262730 w 296020"/>
                <a:gd name="connsiteY0" fmla="*/ 6674 h 457288"/>
                <a:gd name="connsiteX1" fmla="*/ 289292 w 296020"/>
                <a:gd name="connsiteY1" fmla="*/ 88257 h 457288"/>
                <a:gd name="connsiteX2" fmla="*/ 289292 w 296020"/>
                <a:gd name="connsiteY2" fmla="*/ 88257 h 457288"/>
                <a:gd name="connsiteX3" fmla="*/ 116833 w 296020"/>
                <a:gd name="connsiteY3" fmla="*/ 421843 h 457288"/>
                <a:gd name="connsiteX4" fmla="*/ 35736 w 296020"/>
                <a:gd name="connsiteY4" fmla="*/ 451753 h 457288"/>
                <a:gd name="connsiteX5" fmla="*/ 5581 w 296020"/>
                <a:gd name="connsiteY5" fmla="*/ 371316 h 457288"/>
                <a:gd name="connsiteX6" fmla="*/ 8019 w 296020"/>
                <a:gd name="connsiteY6" fmla="*/ 366479 h 457288"/>
                <a:gd name="connsiteX7" fmla="*/ 180478 w 296020"/>
                <a:gd name="connsiteY7" fmla="*/ 33020 h 457288"/>
                <a:gd name="connsiteX8" fmla="*/ 262858 w 296020"/>
                <a:gd name="connsiteY8" fmla="*/ 6674 h 45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020" h="457288">
                  <a:moveTo>
                    <a:pt x="262730" y="6674"/>
                  </a:moveTo>
                  <a:cubicBezTo>
                    <a:pt x="292756" y="21947"/>
                    <a:pt x="304690" y="58475"/>
                    <a:pt x="289292" y="88257"/>
                  </a:cubicBezTo>
                  <a:lnTo>
                    <a:pt x="289292" y="88257"/>
                  </a:lnTo>
                  <a:lnTo>
                    <a:pt x="116833" y="421843"/>
                  </a:lnTo>
                  <a:cubicBezTo>
                    <a:pt x="102718" y="452262"/>
                    <a:pt x="66404" y="465753"/>
                    <a:pt x="35736" y="451753"/>
                  </a:cubicBezTo>
                  <a:cubicBezTo>
                    <a:pt x="5068" y="437753"/>
                    <a:pt x="-8534" y="401734"/>
                    <a:pt x="5581" y="371316"/>
                  </a:cubicBezTo>
                  <a:cubicBezTo>
                    <a:pt x="6351" y="369661"/>
                    <a:pt x="7121" y="368134"/>
                    <a:pt x="8019" y="366479"/>
                  </a:cubicBezTo>
                  <a:lnTo>
                    <a:pt x="180478" y="33020"/>
                  </a:lnTo>
                  <a:cubicBezTo>
                    <a:pt x="195876" y="3238"/>
                    <a:pt x="232832" y="-8599"/>
                    <a:pt x="262858" y="6674"/>
                  </a:cubicBezTo>
                  <a:close/>
                </a:path>
              </a:pathLst>
            </a:custGeom>
            <a:gradFill>
              <a:gsLst>
                <a:gs pos="0">
                  <a:srgbClr val="DC5835"/>
                </a:gs>
                <a:gs pos="50000">
                  <a:srgbClr val="DF6937"/>
                </a:gs>
                <a:gs pos="100000">
                  <a:srgbClr val="E37A39"/>
                </a:gs>
              </a:gsLst>
              <a:lin ang="18542221" scaled="1"/>
            </a:gradFill>
            <a:ln w="1275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Mulish"/>
                <a:ea typeface="+mn-ea"/>
                <a:cs typeface="+mn-cs"/>
              </a:endParaRPr>
            </a:p>
          </p:txBody>
        </p:sp>
        <p:sp>
          <p:nvSpPr>
            <p:cNvPr id="89" name="Freeform 88">
              <a:extLst>
                <a:ext uri="{FF2B5EF4-FFF2-40B4-BE49-F238E27FC236}">
                  <a16:creationId xmlns:a16="http://schemas.microsoft.com/office/drawing/2014/main" id="{A7DE0B98-6355-43CC-0141-FA6C20651BFC}"/>
                </a:ext>
              </a:extLst>
            </p:cNvPr>
            <p:cNvSpPr/>
            <p:nvPr/>
          </p:nvSpPr>
          <p:spPr>
            <a:xfrm>
              <a:off x="8232364" y="1606934"/>
              <a:ext cx="51761" cy="146923"/>
            </a:xfrm>
            <a:custGeom>
              <a:avLst/>
              <a:gdLst>
                <a:gd name="connsiteX0" fmla="*/ 15808 w 51761"/>
                <a:gd name="connsiteY0" fmla="*/ 146772 h 146923"/>
                <a:gd name="connsiteX1" fmla="*/ 153 w 51761"/>
                <a:gd name="connsiteY1" fmla="*/ 126408 h 146923"/>
                <a:gd name="connsiteX2" fmla="*/ 15423 w 51761"/>
                <a:gd name="connsiteY2" fmla="*/ 15679 h 146923"/>
                <a:gd name="connsiteX3" fmla="*/ 35954 w 51761"/>
                <a:gd name="connsiteY3" fmla="*/ 152 h 146923"/>
                <a:gd name="connsiteX4" fmla="*/ 51608 w 51761"/>
                <a:gd name="connsiteY4" fmla="*/ 20516 h 146923"/>
                <a:gd name="connsiteX5" fmla="*/ 36338 w 51761"/>
                <a:gd name="connsiteY5" fmla="*/ 131244 h 146923"/>
                <a:gd name="connsiteX6" fmla="*/ 15936 w 51761"/>
                <a:gd name="connsiteY6" fmla="*/ 146772 h 146923"/>
                <a:gd name="connsiteX7" fmla="*/ 15936 w 51761"/>
                <a:gd name="connsiteY7" fmla="*/ 146772 h 14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61" h="146923">
                  <a:moveTo>
                    <a:pt x="15808" y="146772"/>
                  </a:moveTo>
                  <a:cubicBezTo>
                    <a:pt x="5799" y="145372"/>
                    <a:pt x="-1130" y="136335"/>
                    <a:pt x="153" y="126408"/>
                  </a:cubicBezTo>
                  <a:lnTo>
                    <a:pt x="15423" y="15679"/>
                  </a:lnTo>
                  <a:cubicBezTo>
                    <a:pt x="16706" y="5752"/>
                    <a:pt x="25945" y="-1121"/>
                    <a:pt x="35954" y="152"/>
                  </a:cubicBezTo>
                  <a:cubicBezTo>
                    <a:pt x="45962" y="1424"/>
                    <a:pt x="52891" y="10588"/>
                    <a:pt x="51608" y="20516"/>
                  </a:cubicBezTo>
                  <a:lnTo>
                    <a:pt x="36338" y="131244"/>
                  </a:lnTo>
                  <a:cubicBezTo>
                    <a:pt x="35055" y="141172"/>
                    <a:pt x="25816" y="148045"/>
                    <a:pt x="15936" y="146772"/>
                  </a:cubicBezTo>
                  <a:lnTo>
                    <a:pt x="15936" y="146772"/>
                  </a:lnTo>
                  <a:close/>
                </a:path>
              </a:pathLst>
            </a:custGeom>
            <a:solidFill>
              <a:srgbClr val="0AB2DD"/>
            </a:solidFill>
            <a:ln w="1275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Mulish"/>
                <a:ea typeface="+mn-ea"/>
                <a:cs typeface="+mn-cs"/>
              </a:endParaRPr>
            </a:p>
          </p:txBody>
        </p:sp>
        <p:sp>
          <p:nvSpPr>
            <p:cNvPr id="90" name="Freeform 89">
              <a:extLst>
                <a:ext uri="{FF2B5EF4-FFF2-40B4-BE49-F238E27FC236}">
                  <a16:creationId xmlns:a16="http://schemas.microsoft.com/office/drawing/2014/main" id="{3D75D41C-E555-45D3-6364-68E7091E1B97}"/>
                </a:ext>
              </a:extLst>
            </p:cNvPr>
            <p:cNvSpPr/>
            <p:nvPr/>
          </p:nvSpPr>
          <p:spPr>
            <a:xfrm>
              <a:off x="8469392" y="1048097"/>
              <a:ext cx="17964" cy="17818"/>
            </a:xfrm>
            <a:custGeom>
              <a:avLst/>
              <a:gdLst>
                <a:gd name="connsiteX0" fmla="*/ 17964 w 17964"/>
                <a:gd name="connsiteY0" fmla="*/ 8909 h 17818"/>
                <a:gd name="connsiteX1" fmla="*/ 8982 w 17964"/>
                <a:gd name="connsiteY1" fmla="*/ 17818 h 17818"/>
                <a:gd name="connsiteX2" fmla="*/ 0 w 17964"/>
                <a:gd name="connsiteY2" fmla="*/ 8909 h 17818"/>
                <a:gd name="connsiteX3" fmla="*/ 8982 w 17964"/>
                <a:gd name="connsiteY3" fmla="*/ 0 h 17818"/>
                <a:gd name="connsiteX4" fmla="*/ 17964 w 17964"/>
                <a:gd name="connsiteY4" fmla="*/ 8909 h 17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64" h="17818">
                  <a:moveTo>
                    <a:pt x="17964" y="8909"/>
                  </a:moveTo>
                  <a:cubicBezTo>
                    <a:pt x="17964" y="13830"/>
                    <a:pt x="13943" y="17818"/>
                    <a:pt x="8982" y="17818"/>
                  </a:cubicBezTo>
                  <a:cubicBezTo>
                    <a:pt x="4021" y="17818"/>
                    <a:pt x="0" y="13830"/>
                    <a:pt x="0" y="8909"/>
                  </a:cubicBezTo>
                  <a:cubicBezTo>
                    <a:pt x="0" y="3989"/>
                    <a:pt x="4021" y="0"/>
                    <a:pt x="8982" y="0"/>
                  </a:cubicBezTo>
                  <a:cubicBezTo>
                    <a:pt x="13943" y="0"/>
                    <a:pt x="17964" y="3989"/>
                    <a:pt x="17964" y="8909"/>
                  </a:cubicBezTo>
                  <a:close/>
                </a:path>
              </a:pathLst>
            </a:custGeom>
            <a:solidFill>
              <a:srgbClr val="0AB2DD"/>
            </a:solidFill>
            <a:ln w="1275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Mulish"/>
                <a:ea typeface="+mn-ea"/>
                <a:cs typeface="+mn-cs"/>
              </a:endParaRPr>
            </a:p>
          </p:txBody>
        </p:sp>
        <p:sp>
          <p:nvSpPr>
            <p:cNvPr id="91" name="Freeform 90">
              <a:extLst>
                <a:ext uri="{FF2B5EF4-FFF2-40B4-BE49-F238E27FC236}">
                  <a16:creationId xmlns:a16="http://schemas.microsoft.com/office/drawing/2014/main" id="{81B7215F-3D7F-50BA-0A6F-5F999472BD2E}"/>
                </a:ext>
              </a:extLst>
            </p:cNvPr>
            <p:cNvSpPr/>
            <p:nvPr/>
          </p:nvSpPr>
          <p:spPr>
            <a:xfrm>
              <a:off x="8163996" y="1821543"/>
              <a:ext cx="17964" cy="17818"/>
            </a:xfrm>
            <a:custGeom>
              <a:avLst/>
              <a:gdLst>
                <a:gd name="connsiteX0" fmla="*/ 17964 w 17964"/>
                <a:gd name="connsiteY0" fmla="*/ 8909 h 17818"/>
                <a:gd name="connsiteX1" fmla="*/ 8982 w 17964"/>
                <a:gd name="connsiteY1" fmla="*/ 17818 h 17818"/>
                <a:gd name="connsiteX2" fmla="*/ 0 w 17964"/>
                <a:gd name="connsiteY2" fmla="*/ 8909 h 17818"/>
                <a:gd name="connsiteX3" fmla="*/ 8982 w 17964"/>
                <a:gd name="connsiteY3" fmla="*/ 0 h 17818"/>
                <a:gd name="connsiteX4" fmla="*/ 17964 w 17964"/>
                <a:gd name="connsiteY4" fmla="*/ 8909 h 17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64" h="17818">
                  <a:moveTo>
                    <a:pt x="17964" y="8909"/>
                  </a:moveTo>
                  <a:cubicBezTo>
                    <a:pt x="17964" y="13830"/>
                    <a:pt x="13943" y="17818"/>
                    <a:pt x="8982" y="17818"/>
                  </a:cubicBezTo>
                  <a:cubicBezTo>
                    <a:pt x="4021" y="17818"/>
                    <a:pt x="0" y="13830"/>
                    <a:pt x="0" y="8909"/>
                  </a:cubicBezTo>
                  <a:cubicBezTo>
                    <a:pt x="0" y="3989"/>
                    <a:pt x="4021" y="0"/>
                    <a:pt x="8982" y="0"/>
                  </a:cubicBezTo>
                  <a:cubicBezTo>
                    <a:pt x="13943" y="0"/>
                    <a:pt x="17964" y="3989"/>
                    <a:pt x="17964" y="8909"/>
                  </a:cubicBezTo>
                  <a:close/>
                </a:path>
              </a:pathLst>
            </a:custGeom>
            <a:solidFill>
              <a:srgbClr val="0AB2DD"/>
            </a:solidFill>
            <a:ln w="1275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Mulish"/>
                <a:ea typeface="+mn-ea"/>
                <a:cs typeface="+mn-cs"/>
              </a:endParaRPr>
            </a:p>
          </p:txBody>
        </p:sp>
      </p:grpSp>
      <p:sp>
        <p:nvSpPr>
          <p:cNvPr id="92" name="!!Box1">
            <a:extLst>
              <a:ext uri="{FF2B5EF4-FFF2-40B4-BE49-F238E27FC236}">
                <a16:creationId xmlns:a16="http://schemas.microsoft.com/office/drawing/2014/main" id="{1F1D39E8-67D0-E416-4F63-899B35AFAAFB}"/>
              </a:ext>
            </a:extLst>
          </p:cNvPr>
          <p:cNvSpPr/>
          <p:nvPr/>
        </p:nvSpPr>
        <p:spPr>
          <a:xfrm>
            <a:off x="6231728" y="4982199"/>
            <a:ext cx="1509664" cy="955940"/>
          </a:xfrm>
          <a:prstGeom prst="rect">
            <a:avLst/>
          </a:prstGeom>
          <a:solidFill>
            <a:schemeClr val="bg1"/>
          </a:solidFill>
          <a:ln>
            <a:noFill/>
          </a:ln>
          <a:effectLst>
            <a:outerShdw blurRad="1524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A1A1A"/>
              </a:solidFill>
              <a:effectLst/>
              <a:uLnTx/>
              <a:uFillTx/>
              <a:latin typeface="Mulish"/>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A1A1A"/>
              </a:solidFill>
              <a:effectLst/>
              <a:uLnTx/>
              <a:uFillTx/>
              <a:latin typeface="Mulish"/>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A1A1A"/>
                </a:solidFill>
                <a:effectLst/>
                <a:uLnTx/>
                <a:uFillTx/>
                <a:latin typeface="Mulish"/>
                <a:ea typeface="+mn-ea"/>
                <a:cs typeface="+mn-cs"/>
              </a:rPr>
              <a:t>Reconciliation</a:t>
            </a:r>
          </a:p>
        </p:txBody>
      </p:sp>
      <p:sp>
        <p:nvSpPr>
          <p:cNvPr id="93" name="!!Box1">
            <a:extLst>
              <a:ext uri="{FF2B5EF4-FFF2-40B4-BE49-F238E27FC236}">
                <a16:creationId xmlns:a16="http://schemas.microsoft.com/office/drawing/2014/main" id="{087956B9-B135-620D-817B-D2160E182CDA}"/>
              </a:ext>
            </a:extLst>
          </p:cNvPr>
          <p:cNvSpPr/>
          <p:nvPr/>
        </p:nvSpPr>
        <p:spPr>
          <a:xfrm>
            <a:off x="4528590" y="4982199"/>
            <a:ext cx="1509664" cy="955940"/>
          </a:xfrm>
          <a:prstGeom prst="rect">
            <a:avLst/>
          </a:prstGeom>
          <a:solidFill>
            <a:schemeClr val="bg1"/>
          </a:solidFill>
          <a:ln>
            <a:noFill/>
          </a:ln>
          <a:effectLst>
            <a:outerShdw blurRad="1524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A1A1A"/>
              </a:solidFill>
              <a:effectLst/>
              <a:uLnTx/>
              <a:uFillTx/>
              <a:latin typeface="Mulish"/>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A1A1A"/>
                </a:solidFill>
                <a:effectLst/>
                <a:uLnTx/>
                <a:uFillTx/>
                <a:latin typeface="Mulish"/>
                <a:ea typeface="+mn-ea"/>
                <a:cs typeface="+mn-cs"/>
              </a:rPr>
              <a:t>Return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A1A1A"/>
                </a:solidFill>
                <a:effectLst/>
                <a:uLnTx/>
                <a:uFillTx/>
                <a:latin typeface="Mulish"/>
                <a:ea typeface="+mn-ea"/>
                <a:cs typeface="+mn-cs"/>
              </a:rPr>
              <a:t>submission</a:t>
            </a:r>
          </a:p>
        </p:txBody>
      </p:sp>
      <p:sp>
        <p:nvSpPr>
          <p:cNvPr id="94" name="!!Box1">
            <a:extLst>
              <a:ext uri="{FF2B5EF4-FFF2-40B4-BE49-F238E27FC236}">
                <a16:creationId xmlns:a16="http://schemas.microsoft.com/office/drawing/2014/main" id="{2E9DAE19-440C-C67C-C18D-C207897B5559}"/>
              </a:ext>
            </a:extLst>
          </p:cNvPr>
          <p:cNvSpPr/>
          <p:nvPr/>
        </p:nvSpPr>
        <p:spPr>
          <a:xfrm>
            <a:off x="2756513" y="4143629"/>
            <a:ext cx="1509664" cy="955940"/>
          </a:xfrm>
          <a:prstGeom prst="rect">
            <a:avLst/>
          </a:prstGeom>
          <a:solidFill>
            <a:schemeClr val="bg1"/>
          </a:solidFill>
          <a:ln>
            <a:noFill/>
          </a:ln>
          <a:effectLst>
            <a:outerShdw blurRad="1524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A1A1A"/>
              </a:solidFill>
              <a:effectLst/>
              <a:uLnTx/>
              <a:uFillTx/>
              <a:latin typeface="Mulish"/>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A1A1A"/>
                </a:solidFill>
                <a:effectLst/>
                <a:uLnTx/>
                <a:uFillTx/>
                <a:latin typeface="Mulish"/>
                <a:ea typeface="+mn-ea"/>
                <a:cs typeface="+mn-cs"/>
              </a:rPr>
              <a:t>Archiving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A1A1A"/>
                </a:solidFill>
                <a:effectLst/>
                <a:uLnTx/>
                <a:uFillTx/>
                <a:latin typeface="Mulish"/>
                <a:ea typeface="+mn-ea"/>
                <a:cs typeface="+mn-cs"/>
              </a:rPr>
              <a:t>&amp; retrieval</a:t>
            </a:r>
          </a:p>
        </p:txBody>
      </p:sp>
      <p:sp>
        <p:nvSpPr>
          <p:cNvPr id="95" name="!!Box1">
            <a:extLst>
              <a:ext uri="{FF2B5EF4-FFF2-40B4-BE49-F238E27FC236}">
                <a16:creationId xmlns:a16="http://schemas.microsoft.com/office/drawing/2014/main" id="{B4C9216B-AECB-F99E-F8D6-C9B0644323D4}"/>
              </a:ext>
            </a:extLst>
          </p:cNvPr>
          <p:cNvSpPr/>
          <p:nvPr/>
        </p:nvSpPr>
        <p:spPr>
          <a:xfrm>
            <a:off x="2732499" y="2003409"/>
            <a:ext cx="1509664" cy="955940"/>
          </a:xfrm>
          <a:prstGeom prst="rect">
            <a:avLst/>
          </a:prstGeom>
          <a:solidFill>
            <a:schemeClr val="bg1"/>
          </a:solidFill>
          <a:ln>
            <a:noFill/>
          </a:ln>
          <a:effectLst>
            <a:outerShdw blurRad="1524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A1A1A"/>
                </a:solidFill>
                <a:effectLst/>
                <a:uLnTx/>
                <a:uFillTx/>
                <a:latin typeface="Mulish"/>
                <a:ea typeface="+mn-ea"/>
                <a:cs typeface="+mn-cs"/>
              </a:rPr>
              <a:t>Tax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A1A1A"/>
                </a:solidFill>
                <a:effectLst/>
                <a:uLnTx/>
                <a:uFillTx/>
                <a:latin typeface="Mulish"/>
                <a:ea typeface="+mn-ea"/>
                <a:cs typeface="+mn-cs"/>
              </a:rPr>
              <a:t>Determination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A1A1A"/>
                </a:solidFill>
                <a:effectLst/>
                <a:uLnTx/>
                <a:uFillTx/>
                <a:latin typeface="Mulish"/>
                <a:ea typeface="+mn-ea"/>
                <a:cs typeface="+mn-cs"/>
              </a:rPr>
              <a:t>&amp; validation</a:t>
            </a:r>
          </a:p>
        </p:txBody>
      </p:sp>
      <p:sp>
        <p:nvSpPr>
          <p:cNvPr id="96" name="!!Box1">
            <a:extLst>
              <a:ext uri="{FF2B5EF4-FFF2-40B4-BE49-F238E27FC236}">
                <a16:creationId xmlns:a16="http://schemas.microsoft.com/office/drawing/2014/main" id="{E11C905B-9B14-E04C-0FED-68EDBBEAE147}"/>
              </a:ext>
            </a:extLst>
          </p:cNvPr>
          <p:cNvSpPr/>
          <p:nvPr/>
        </p:nvSpPr>
        <p:spPr>
          <a:xfrm>
            <a:off x="2321923" y="3071831"/>
            <a:ext cx="1509664" cy="955940"/>
          </a:xfrm>
          <a:prstGeom prst="rect">
            <a:avLst/>
          </a:prstGeom>
          <a:solidFill>
            <a:schemeClr val="bg1"/>
          </a:solidFill>
          <a:ln>
            <a:noFill/>
          </a:ln>
          <a:effectLst>
            <a:outerShdw blurRad="1524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A1A1A"/>
              </a:solidFill>
              <a:effectLst/>
              <a:uLnTx/>
              <a:uFillTx/>
              <a:latin typeface="Mulish"/>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A1A1A"/>
              </a:solidFill>
              <a:effectLst/>
              <a:uLnTx/>
              <a:uFillTx/>
              <a:latin typeface="Mulish"/>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A1A1A"/>
                </a:solidFill>
                <a:effectLst/>
                <a:uLnTx/>
                <a:uFillTx/>
                <a:latin typeface="Mulish"/>
                <a:ea typeface="+mn-ea"/>
                <a:cs typeface="+mn-cs"/>
              </a:rPr>
              <a:t>Transaction</a:t>
            </a:r>
          </a:p>
        </p:txBody>
      </p:sp>
      <p:sp>
        <p:nvSpPr>
          <p:cNvPr id="97" name="!!Box1">
            <a:extLst>
              <a:ext uri="{FF2B5EF4-FFF2-40B4-BE49-F238E27FC236}">
                <a16:creationId xmlns:a16="http://schemas.microsoft.com/office/drawing/2014/main" id="{BFA40454-7F65-FD53-6F42-C5669CED26D6}"/>
              </a:ext>
            </a:extLst>
          </p:cNvPr>
          <p:cNvSpPr/>
          <p:nvPr/>
        </p:nvSpPr>
        <p:spPr>
          <a:xfrm>
            <a:off x="4528590" y="921560"/>
            <a:ext cx="1509664" cy="955940"/>
          </a:xfrm>
          <a:prstGeom prst="rect">
            <a:avLst/>
          </a:prstGeom>
          <a:solidFill>
            <a:schemeClr val="bg1"/>
          </a:solidFill>
          <a:ln>
            <a:noFill/>
          </a:ln>
          <a:effectLst>
            <a:outerShdw blurRad="1524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A1A1A"/>
              </a:solidFill>
              <a:effectLst/>
              <a:uLnTx/>
              <a:uFillTx/>
              <a:latin typeface="Mulish"/>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A1A1A"/>
                </a:solidFill>
                <a:effectLst/>
                <a:uLnTx/>
                <a:uFillTx/>
                <a:latin typeface="Mulish"/>
                <a:ea typeface="+mn-ea"/>
                <a:cs typeface="+mn-cs"/>
              </a:rPr>
              <a:t>E-invoice submission</a:t>
            </a:r>
          </a:p>
        </p:txBody>
      </p:sp>
      <p:sp>
        <p:nvSpPr>
          <p:cNvPr id="98" name="!!Box1">
            <a:extLst>
              <a:ext uri="{FF2B5EF4-FFF2-40B4-BE49-F238E27FC236}">
                <a16:creationId xmlns:a16="http://schemas.microsoft.com/office/drawing/2014/main" id="{C438C873-DA97-1BA1-325C-9051C17DA978}"/>
              </a:ext>
            </a:extLst>
          </p:cNvPr>
          <p:cNvSpPr/>
          <p:nvPr/>
        </p:nvSpPr>
        <p:spPr>
          <a:xfrm>
            <a:off x="6231728" y="921396"/>
            <a:ext cx="1509664" cy="955940"/>
          </a:xfrm>
          <a:prstGeom prst="rect">
            <a:avLst/>
          </a:prstGeom>
          <a:solidFill>
            <a:schemeClr val="bg1"/>
          </a:solidFill>
          <a:ln>
            <a:noFill/>
          </a:ln>
          <a:effectLst>
            <a:outerShdw blurRad="1524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A1A1A"/>
              </a:solidFill>
              <a:effectLst/>
              <a:uLnTx/>
              <a:uFillTx/>
              <a:latin typeface="Mulish"/>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A1A1A"/>
                </a:solidFill>
                <a:effectLst/>
                <a:uLnTx/>
                <a:uFillTx/>
                <a:latin typeface="Mulish"/>
                <a:ea typeface="+mn-ea"/>
                <a:cs typeface="+mn-cs"/>
              </a:rPr>
              <a:t>E-invoice </a:t>
            </a:r>
            <a:br>
              <a:rPr kumimoji="0" lang="en-US" sz="1200" b="0" i="0" u="none" strike="noStrike" kern="1200" cap="none" spc="0" normalizeH="0" baseline="0" noProof="0">
                <a:ln>
                  <a:noFill/>
                </a:ln>
                <a:solidFill>
                  <a:srgbClr val="1A1A1A"/>
                </a:solidFill>
                <a:effectLst/>
                <a:uLnTx/>
                <a:uFillTx/>
                <a:latin typeface="Mulish"/>
                <a:ea typeface="+mn-ea"/>
                <a:cs typeface="+mn-cs"/>
              </a:rPr>
            </a:br>
            <a:r>
              <a:rPr kumimoji="0" lang="en-US" sz="1200" b="0" i="0" u="none" strike="noStrike" kern="1200" cap="none" spc="0" normalizeH="0" baseline="0" noProof="0">
                <a:ln>
                  <a:noFill/>
                </a:ln>
                <a:solidFill>
                  <a:srgbClr val="1A1A1A"/>
                </a:solidFill>
                <a:effectLst/>
                <a:uLnTx/>
                <a:uFillTx/>
                <a:latin typeface="Mulish"/>
                <a:ea typeface="+mn-ea"/>
                <a:cs typeface="+mn-cs"/>
              </a:rPr>
              <a:t>receipt</a:t>
            </a:r>
          </a:p>
        </p:txBody>
      </p:sp>
      <p:grpSp>
        <p:nvGrpSpPr>
          <p:cNvPr id="99" name="Graphic 26">
            <a:extLst>
              <a:ext uri="{FF2B5EF4-FFF2-40B4-BE49-F238E27FC236}">
                <a16:creationId xmlns:a16="http://schemas.microsoft.com/office/drawing/2014/main" id="{101145F7-818F-9C32-B3A6-A1E9C4503A6D}"/>
              </a:ext>
            </a:extLst>
          </p:cNvPr>
          <p:cNvGrpSpPr/>
          <p:nvPr/>
        </p:nvGrpSpPr>
        <p:grpSpPr>
          <a:xfrm rot="12808562">
            <a:off x="8030818" y="4996912"/>
            <a:ext cx="652375" cy="919262"/>
            <a:chOff x="8163996" y="920099"/>
            <a:chExt cx="652375" cy="919262"/>
          </a:xfrm>
        </p:grpSpPr>
        <p:sp>
          <p:nvSpPr>
            <p:cNvPr id="100" name="Freeform 99">
              <a:extLst>
                <a:ext uri="{FF2B5EF4-FFF2-40B4-BE49-F238E27FC236}">
                  <a16:creationId xmlns:a16="http://schemas.microsoft.com/office/drawing/2014/main" id="{78E00692-4E31-4D1A-9897-28B7552F78B4}"/>
                </a:ext>
              </a:extLst>
            </p:cNvPr>
            <p:cNvSpPr/>
            <p:nvPr/>
          </p:nvSpPr>
          <p:spPr>
            <a:xfrm>
              <a:off x="8689062" y="1010807"/>
              <a:ext cx="127309" cy="110227"/>
            </a:xfrm>
            <a:custGeom>
              <a:avLst/>
              <a:gdLst>
                <a:gd name="connsiteX0" fmla="*/ 123066 w 127309"/>
                <a:gd name="connsiteY0" fmla="*/ 6871 h 110227"/>
                <a:gd name="connsiteX1" fmla="*/ 120499 w 127309"/>
                <a:gd name="connsiteY1" fmla="*/ 32963 h 110227"/>
                <a:gd name="connsiteX2" fmla="*/ 120499 w 127309"/>
                <a:gd name="connsiteY2" fmla="*/ 32963 h 110227"/>
                <a:gd name="connsiteX3" fmla="*/ 30677 w 127309"/>
                <a:gd name="connsiteY3" fmla="*/ 106018 h 110227"/>
                <a:gd name="connsiteX4" fmla="*/ 4244 w 127309"/>
                <a:gd name="connsiteY4" fmla="*/ 103473 h 110227"/>
                <a:gd name="connsiteX5" fmla="*/ 6810 w 127309"/>
                <a:gd name="connsiteY5" fmla="*/ 77254 h 110227"/>
                <a:gd name="connsiteX6" fmla="*/ 96632 w 127309"/>
                <a:gd name="connsiteY6" fmla="*/ 4199 h 110227"/>
                <a:gd name="connsiteX7" fmla="*/ 123194 w 127309"/>
                <a:gd name="connsiteY7" fmla="*/ 6871 h 110227"/>
                <a:gd name="connsiteX8" fmla="*/ 123194 w 127309"/>
                <a:gd name="connsiteY8" fmla="*/ 6871 h 110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309" h="110227">
                  <a:moveTo>
                    <a:pt x="123066" y="6871"/>
                  </a:moveTo>
                  <a:cubicBezTo>
                    <a:pt x="129610" y="14762"/>
                    <a:pt x="128455" y="26472"/>
                    <a:pt x="120499" y="32963"/>
                  </a:cubicBezTo>
                  <a:lnTo>
                    <a:pt x="120499" y="32963"/>
                  </a:lnTo>
                  <a:lnTo>
                    <a:pt x="30677" y="106018"/>
                  </a:lnTo>
                  <a:cubicBezTo>
                    <a:pt x="22721" y="112509"/>
                    <a:pt x="10788" y="111364"/>
                    <a:pt x="4244" y="103473"/>
                  </a:cubicBezTo>
                  <a:cubicBezTo>
                    <a:pt x="-2301" y="95582"/>
                    <a:pt x="-1146" y="83745"/>
                    <a:pt x="6810" y="77254"/>
                  </a:cubicBezTo>
                  <a:lnTo>
                    <a:pt x="96632" y="4199"/>
                  </a:lnTo>
                  <a:cubicBezTo>
                    <a:pt x="104716" y="-2292"/>
                    <a:pt x="116522" y="-1147"/>
                    <a:pt x="123194" y="6871"/>
                  </a:cubicBezTo>
                  <a:lnTo>
                    <a:pt x="123194" y="6871"/>
                  </a:lnTo>
                  <a:close/>
                </a:path>
              </a:pathLst>
            </a:custGeom>
            <a:gradFill>
              <a:gsLst>
                <a:gs pos="0">
                  <a:srgbClr val="DC5835"/>
                </a:gs>
                <a:gs pos="50000">
                  <a:srgbClr val="DF6937"/>
                </a:gs>
                <a:gs pos="100000">
                  <a:srgbClr val="E37A39"/>
                </a:gs>
              </a:gsLst>
              <a:lin ang="19939120" scaled="1"/>
            </a:gradFill>
            <a:ln w="1275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Mulish"/>
                <a:ea typeface="+mn-ea"/>
                <a:cs typeface="+mn-cs"/>
              </a:endParaRPr>
            </a:p>
          </p:txBody>
        </p:sp>
        <p:sp>
          <p:nvSpPr>
            <p:cNvPr id="101" name="Freeform 100">
              <a:extLst>
                <a:ext uri="{FF2B5EF4-FFF2-40B4-BE49-F238E27FC236}">
                  <a16:creationId xmlns:a16="http://schemas.microsoft.com/office/drawing/2014/main" id="{95D1DA58-D246-E576-A704-2A7C5C668083}"/>
                </a:ext>
              </a:extLst>
            </p:cNvPr>
            <p:cNvSpPr/>
            <p:nvPr/>
          </p:nvSpPr>
          <p:spPr>
            <a:xfrm>
              <a:off x="8307279" y="1144571"/>
              <a:ext cx="89620" cy="131995"/>
            </a:xfrm>
            <a:custGeom>
              <a:avLst/>
              <a:gdLst>
                <a:gd name="connsiteX0" fmla="*/ 71649 w 89620"/>
                <a:gd name="connsiteY0" fmla="*/ 5727 h 131995"/>
                <a:gd name="connsiteX1" fmla="*/ 71649 w 89620"/>
                <a:gd name="connsiteY1" fmla="*/ 5727 h 131995"/>
                <a:gd name="connsiteX2" fmla="*/ 77551 w 89620"/>
                <a:gd name="connsiteY2" fmla="*/ 7255 h 131995"/>
                <a:gd name="connsiteX3" fmla="*/ 82428 w 89620"/>
                <a:gd name="connsiteY3" fmla="*/ 23418 h 131995"/>
                <a:gd name="connsiteX4" fmla="*/ 82428 w 89620"/>
                <a:gd name="connsiteY4" fmla="*/ 23673 h 131995"/>
                <a:gd name="connsiteX5" fmla="*/ 28662 w 89620"/>
                <a:gd name="connsiteY5" fmla="*/ 120020 h 131995"/>
                <a:gd name="connsiteX6" fmla="*/ 17884 w 89620"/>
                <a:gd name="connsiteY6" fmla="*/ 126256 h 131995"/>
                <a:gd name="connsiteX7" fmla="*/ 11981 w 89620"/>
                <a:gd name="connsiteY7" fmla="*/ 124729 h 131995"/>
                <a:gd name="connsiteX8" fmla="*/ 6207 w 89620"/>
                <a:gd name="connsiteY8" fmla="*/ 117474 h 131995"/>
                <a:gd name="connsiteX9" fmla="*/ 7233 w 89620"/>
                <a:gd name="connsiteY9" fmla="*/ 108183 h 131995"/>
                <a:gd name="connsiteX10" fmla="*/ 60870 w 89620"/>
                <a:gd name="connsiteY10" fmla="*/ 11964 h 131995"/>
                <a:gd name="connsiteX11" fmla="*/ 71649 w 89620"/>
                <a:gd name="connsiteY11" fmla="*/ 5727 h 131995"/>
                <a:gd name="connsiteX12" fmla="*/ 71649 w 89620"/>
                <a:gd name="connsiteY12" fmla="*/ 0 h 131995"/>
                <a:gd name="connsiteX13" fmla="*/ 55866 w 89620"/>
                <a:gd name="connsiteY13" fmla="*/ 9164 h 131995"/>
                <a:gd name="connsiteX14" fmla="*/ 2229 w 89620"/>
                <a:gd name="connsiteY14" fmla="*/ 105510 h 131995"/>
                <a:gd name="connsiteX15" fmla="*/ 9158 w 89620"/>
                <a:gd name="connsiteY15" fmla="*/ 129693 h 131995"/>
                <a:gd name="connsiteX16" fmla="*/ 33410 w 89620"/>
                <a:gd name="connsiteY16" fmla="*/ 123074 h 131995"/>
                <a:gd name="connsiteX17" fmla="*/ 33667 w 89620"/>
                <a:gd name="connsiteY17" fmla="*/ 122693 h 131995"/>
                <a:gd name="connsiteX18" fmla="*/ 87304 w 89620"/>
                <a:gd name="connsiteY18" fmla="*/ 26473 h 131995"/>
                <a:gd name="connsiteX19" fmla="*/ 80503 w 89620"/>
                <a:gd name="connsiteY19" fmla="*/ 2418 h 131995"/>
                <a:gd name="connsiteX20" fmla="*/ 80374 w 89620"/>
                <a:gd name="connsiteY20" fmla="*/ 2418 h 131995"/>
                <a:gd name="connsiteX21" fmla="*/ 71649 w 89620"/>
                <a:gd name="connsiteY21" fmla="*/ 0 h 131995"/>
                <a:gd name="connsiteX22" fmla="*/ 71649 w 89620"/>
                <a:gd name="connsiteY22" fmla="*/ 0 h 131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9620" h="131995">
                  <a:moveTo>
                    <a:pt x="71649" y="5727"/>
                  </a:moveTo>
                  <a:lnTo>
                    <a:pt x="71649" y="5727"/>
                  </a:lnTo>
                  <a:cubicBezTo>
                    <a:pt x="73702" y="5727"/>
                    <a:pt x="75755" y="6236"/>
                    <a:pt x="77551" y="7255"/>
                  </a:cubicBezTo>
                  <a:cubicBezTo>
                    <a:pt x="83454" y="10436"/>
                    <a:pt x="85636" y="17691"/>
                    <a:pt x="82428" y="23418"/>
                  </a:cubicBezTo>
                  <a:lnTo>
                    <a:pt x="82428" y="23673"/>
                  </a:lnTo>
                  <a:lnTo>
                    <a:pt x="28662" y="120020"/>
                  </a:lnTo>
                  <a:cubicBezTo>
                    <a:pt x="26353" y="123838"/>
                    <a:pt x="22375" y="126129"/>
                    <a:pt x="17884" y="126256"/>
                  </a:cubicBezTo>
                  <a:cubicBezTo>
                    <a:pt x="15831" y="126256"/>
                    <a:pt x="13778" y="125747"/>
                    <a:pt x="11981" y="124729"/>
                  </a:cubicBezTo>
                  <a:cubicBezTo>
                    <a:pt x="9158" y="123074"/>
                    <a:pt x="7105" y="120529"/>
                    <a:pt x="6207" y="117474"/>
                  </a:cubicBezTo>
                  <a:cubicBezTo>
                    <a:pt x="5180" y="114420"/>
                    <a:pt x="5565" y="110983"/>
                    <a:pt x="7233" y="108183"/>
                  </a:cubicBezTo>
                  <a:lnTo>
                    <a:pt x="60870" y="11964"/>
                  </a:lnTo>
                  <a:cubicBezTo>
                    <a:pt x="63180" y="8146"/>
                    <a:pt x="67158" y="5855"/>
                    <a:pt x="71649" y="5727"/>
                  </a:cubicBezTo>
                  <a:moveTo>
                    <a:pt x="71649" y="0"/>
                  </a:moveTo>
                  <a:cubicBezTo>
                    <a:pt x="65105" y="0"/>
                    <a:pt x="59074" y="3564"/>
                    <a:pt x="55866" y="9164"/>
                  </a:cubicBezTo>
                  <a:lnTo>
                    <a:pt x="2229" y="105510"/>
                  </a:lnTo>
                  <a:cubicBezTo>
                    <a:pt x="-2519" y="114038"/>
                    <a:pt x="561" y="124856"/>
                    <a:pt x="9158" y="129693"/>
                  </a:cubicBezTo>
                  <a:cubicBezTo>
                    <a:pt x="17755" y="134529"/>
                    <a:pt x="28662" y="131474"/>
                    <a:pt x="33410" y="123074"/>
                  </a:cubicBezTo>
                  <a:lnTo>
                    <a:pt x="33667" y="122693"/>
                  </a:lnTo>
                  <a:lnTo>
                    <a:pt x="87304" y="26473"/>
                  </a:lnTo>
                  <a:cubicBezTo>
                    <a:pt x="92180" y="17946"/>
                    <a:pt x="89100" y="7127"/>
                    <a:pt x="80503" y="2418"/>
                  </a:cubicBezTo>
                  <a:lnTo>
                    <a:pt x="80374" y="2418"/>
                  </a:lnTo>
                  <a:cubicBezTo>
                    <a:pt x="77680" y="891"/>
                    <a:pt x="74729" y="127"/>
                    <a:pt x="71649" y="0"/>
                  </a:cubicBezTo>
                  <a:lnTo>
                    <a:pt x="71649" y="0"/>
                  </a:lnTo>
                  <a:close/>
                </a:path>
              </a:pathLst>
            </a:custGeom>
            <a:solidFill>
              <a:srgbClr val="C4C3C3"/>
            </a:solidFill>
            <a:ln w="1275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Mulish"/>
                <a:ea typeface="+mn-ea"/>
                <a:cs typeface="+mn-cs"/>
              </a:endParaRPr>
            </a:p>
          </p:txBody>
        </p:sp>
        <p:sp>
          <p:nvSpPr>
            <p:cNvPr id="102" name="Freeform 101">
              <a:extLst>
                <a:ext uri="{FF2B5EF4-FFF2-40B4-BE49-F238E27FC236}">
                  <a16:creationId xmlns:a16="http://schemas.microsoft.com/office/drawing/2014/main" id="{DDD37A29-1CE7-A575-8881-510B03EF2159}"/>
                </a:ext>
              </a:extLst>
            </p:cNvPr>
            <p:cNvSpPr/>
            <p:nvPr/>
          </p:nvSpPr>
          <p:spPr>
            <a:xfrm>
              <a:off x="8559438" y="920099"/>
              <a:ext cx="90712" cy="91379"/>
            </a:xfrm>
            <a:custGeom>
              <a:avLst/>
              <a:gdLst>
                <a:gd name="connsiteX0" fmla="*/ 4138 w 90712"/>
                <a:gd name="connsiteY0" fmla="*/ 87397 h 91379"/>
                <a:gd name="connsiteX1" fmla="*/ 4138 w 90712"/>
                <a:gd name="connsiteY1" fmla="*/ 67415 h 91379"/>
                <a:gd name="connsiteX2" fmla="*/ 4138 w 90712"/>
                <a:gd name="connsiteY2" fmla="*/ 67415 h 91379"/>
                <a:gd name="connsiteX3" fmla="*/ 65602 w 90712"/>
                <a:gd name="connsiteY3" fmla="*/ 5051 h 91379"/>
                <a:gd name="connsiteX4" fmla="*/ 85620 w 90712"/>
                <a:gd name="connsiteY4" fmla="*/ 3269 h 91379"/>
                <a:gd name="connsiteX5" fmla="*/ 87416 w 90712"/>
                <a:gd name="connsiteY5" fmla="*/ 23124 h 91379"/>
                <a:gd name="connsiteX6" fmla="*/ 85877 w 90712"/>
                <a:gd name="connsiteY6" fmla="*/ 24651 h 91379"/>
                <a:gd name="connsiteX7" fmla="*/ 24541 w 90712"/>
                <a:gd name="connsiteY7" fmla="*/ 87016 h 91379"/>
                <a:gd name="connsiteX8" fmla="*/ 4395 w 90712"/>
                <a:gd name="connsiteY8" fmla="*/ 87525 h 91379"/>
                <a:gd name="connsiteX9" fmla="*/ 4138 w 90712"/>
                <a:gd name="connsiteY9" fmla="*/ 87270 h 91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12" h="91379">
                  <a:moveTo>
                    <a:pt x="4138" y="87397"/>
                  </a:moveTo>
                  <a:cubicBezTo>
                    <a:pt x="-1379" y="81925"/>
                    <a:pt x="-1379" y="72888"/>
                    <a:pt x="4138" y="67415"/>
                  </a:cubicBezTo>
                  <a:lnTo>
                    <a:pt x="4138" y="67415"/>
                  </a:lnTo>
                  <a:lnTo>
                    <a:pt x="65602" y="5051"/>
                  </a:lnTo>
                  <a:cubicBezTo>
                    <a:pt x="70607" y="-931"/>
                    <a:pt x="79589" y="-1695"/>
                    <a:pt x="85620" y="3269"/>
                  </a:cubicBezTo>
                  <a:cubicBezTo>
                    <a:pt x="91651" y="8233"/>
                    <a:pt x="92421" y="17142"/>
                    <a:pt x="87416" y="23124"/>
                  </a:cubicBezTo>
                  <a:cubicBezTo>
                    <a:pt x="86903" y="23633"/>
                    <a:pt x="86390" y="24142"/>
                    <a:pt x="85877" y="24651"/>
                  </a:cubicBezTo>
                  <a:lnTo>
                    <a:pt x="24541" y="87016"/>
                  </a:lnTo>
                  <a:cubicBezTo>
                    <a:pt x="19151" y="92616"/>
                    <a:pt x="10169" y="92870"/>
                    <a:pt x="4395" y="87525"/>
                  </a:cubicBezTo>
                  <a:lnTo>
                    <a:pt x="4138" y="87270"/>
                  </a:lnTo>
                  <a:close/>
                </a:path>
              </a:pathLst>
            </a:custGeom>
            <a:solidFill>
              <a:srgbClr val="C4C3C3"/>
            </a:solidFill>
            <a:ln w="1275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Mulish"/>
                <a:ea typeface="+mn-ea"/>
                <a:cs typeface="+mn-cs"/>
              </a:endParaRPr>
            </a:p>
          </p:txBody>
        </p:sp>
        <p:sp>
          <p:nvSpPr>
            <p:cNvPr id="103" name="Freeform 102">
              <a:extLst>
                <a:ext uri="{FF2B5EF4-FFF2-40B4-BE49-F238E27FC236}">
                  <a16:creationId xmlns:a16="http://schemas.microsoft.com/office/drawing/2014/main" id="{E9BEB9EE-AFCC-CAFC-14E8-37AA4D1733BB}"/>
                </a:ext>
              </a:extLst>
            </p:cNvPr>
            <p:cNvSpPr/>
            <p:nvPr/>
          </p:nvSpPr>
          <p:spPr>
            <a:xfrm>
              <a:off x="8297382" y="1089278"/>
              <a:ext cx="296020" cy="457288"/>
            </a:xfrm>
            <a:custGeom>
              <a:avLst/>
              <a:gdLst>
                <a:gd name="connsiteX0" fmla="*/ 262730 w 296020"/>
                <a:gd name="connsiteY0" fmla="*/ 6674 h 457288"/>
                <a:gd name="connsiteX1" fmla="*/ 289292 w 296020"/>
                <a:gd name="connsiteY1" fmla="*/ 88257 h 457288"/>
                <a:gd name="connsiteX2" fmla="*/ 289292 w 296020"/>
                <a:gd name="connsiteY2" fmla="*/ 88257 h 457288"/>
                <a:gd name="connsiteX3" fmla="*/ 116833 w 296020"/>
                <a:gd name="connsiteY3" fmla="*/ 421843 h 457288"/>
                <a:gd name="connsiteX4" fmla="*/ 35736 w 296020"/>
                <a:gd name="connsiteY4" fmla="*/ 451753 h 457288"/>
                <a:gd name="connsiteX5" fmla="*/ 5581 w 296020"/>
                <a:gd name="connsiteY5" fmla="*/ 371316 h 457288"/>
                <a:gd name="connsiteX6" fmla="*/ 8019 w 296020"/>
                <a:gd name="connsiteY6" fmla="*/ 366479 h 457288"/>
                <a:gd name="connsiteX7" fmla="*/ 180478 w 296020"/>
                <a:gd name="connsiteY7" fmla="*/ 33020 h 457288"/>
                <a:gd name="connsiteX8" fmla="*/ 262858 w 296020"/>
                <a:gd name="connsiteY8" fmla="*/ 6674 h 45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020" h="457288">
                  <a:moveTo>
                    <a:pt x="262730" y="6674"/>
                  </a:moveTo>
                  <a:cubicBezTo>
                    <a:pt x="292756" y="21947"/>
                    <a:pt x="304690" y="58475"/>
                    <a:pt x="289292" y="88257"/>
                  </a:cubicBezTo>
                  <a:lnTo>
                    <a:pt x="289292" y="88257"/>
                  </a:lnTo>
                  <a:lnTo>
                    <a:pt x="116833" y="421843"/>
                  </a:lnTo>
                  <a:cubicBezTo>
                    <a:pt x="102718" y="452262"/>
                    <a:pt x="66404" y="465753"/>
                    <a:pt x="35736" y="451753"/>
                  </a:cubicBezTo>
                  <a:cubicBezTo>
                    <a:pt x="5068" y="437753"/>
                    <a:pt x="-8534" y="401734"/>
                    <a:pt x="5581" y="371316"/>
                  </a:cubicBezTo>
                  <a:cubicBezTo>
                    <a:pt x="6351" y="369661"/>
                    <a:pt x="7121" y="368134"/>
                    <a:pt x="8019" y="366479"/>
                  </a:cubicBezTo>
                  <a:lnTo>
                    <a:pt x="180478" y="33020"/>
                  </a:lnTo>
                  <a:cubicBezTo>
                    <a:pt x="195876" y="3238"/>
                    <a:pt x="232832" y="-8599"/>
                    <a:pt x="262858" y="6674"/>
                  </a:cubicBezTo>
                  <a:close/>
                </a:path>
              </a:pathLst>
            </a:custGeom>
            <a:gradFill>
              <a:gsLst>
                <a:gs pos="0">
                  <a:srgbClr val="DC5835"/>
                </a:gs>
                <a:gs pos="50000">
                  <a:srgbClr val="DF6937"/>
                </a:gs>
                <a:gs pos="100000">
                  <a:srgbClr val="E37A39"/>
                </a:gs>
              </a:gsLst>
              <a:lin ang="18542221" scaled="1"/>
            </a:gradFill>
            <a:ln w="1275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Mulish"/>
                <a:ea typeface="+mn-ea"/>
                <a:cs typeface="+mn-cs"/>
              </a:endParaRPr>
            </a:p>
          </p:txBody>
        </p:sp>
        <p:sp>
          <p:nvSpPr>
            <p:cNvPr id="104" name="Freeform 103">
              <a:extLst>
                <a:ext uri="{FF2B5EF4-FFF2-40B4-BE49-F238E27FC236}">
                  <a16:creationId xmlns:a16="http://schemas.microsoft.com/office/drawing/2014/main" id="{7CD30F14-6712-00D1-12E0-510ADE0ECABB}"/>
                </a:ext>
              </a:extLst>
            </p:cNvPr>
            <p:cNvSpPr/>
            <p:nvPr/>
          </p:nvSpPr>
          <p:spPr>
            <a:xfrm>
              <a:off x="8232364" y="1606934"/>
              <a:ext cx="51761" cy="146923"/>
            </a:xfrm>
            <a:custGeom>
              <a:avLst/>
              <a:gdLst>
                <a:gd name="connsiteX0" fmla="*/ 15808 w 51761"/>
                <a:gd name="connsiteY0" fmla="*/ 146772 h 146923"/>
                <a:gd name="connsiteX1" fmla="*/ 153 w 51761"/>
                <a:gd name="connsiteY1" fmla="*/ 126408 h 146923"/>
                <a:gd name="connsiteX2" fmla="*/ 15423 w 51761"/>
                <a:gd name="connsiteY2" fmla="*/ 15679 h 146923"/>
                <a:gd name="connsiteX3" fmla="*/ 35954 w 51761"/>
                <a:gd name="connsiteY3" fmla="*/ 152 h 146923"/>
                <a:gd name="connsiteX4" fmla="*/ 51608 w 51761"/>
                <a:gd name="connsiteY4" fmla="*/ 20516 h 146923"/>
                <a:gd name="connsiteX5" fmla="*/ 36338 w 51761"/>
                <a:gd name="connsiteY5" fmla="*/ 131244 h 146923"/>
                <a:gd name="connsiteX6" fmla="*/ 15936 w 51761"/>
                <a:gd name="connsiteY6" fmla="*/ 146772 h 146923"/>
                <a:gd name="connsiteX7" fmla="*/ 15936 w 51761"/>
                <a:gd name="connsiteY7" fmla="*/ 146772 h 14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61" h="146923">
                  <a:moveTo>
                    <a:pt x="15808" y="146772"/>
                  </a:moveTo>
                  <a:cubicBezTo>
                    <a:pt x="5799" y="145372"/>
                    <a:pt x="-1130" y="136335"/>
                    <a:pt x="153" y="126408"/>
                  </a:cubicBezTo>
                  <a:lnTo>
                    <a:pt x="15423" y="15679"/>
                  </a:lnTo>
                  <a:cubicBezTo>
                    <a:pt x="16706" y="5752"/>
                    <a:pt x="25945" y="-1121"/>
                    <a:pt x="35954" y="152"/>
                  </a:cubicBezTo>
                  <a:cubicBezTo>
                    <a:pt x="45962" y="1424"/>
                    <a:pt x="52891" y="10588"/>
                    <a:pt x="51608" y="20516"/>
                  </a:cubicBezTo>
                  <a:lnTo>
                    <a:pt x="36338" y="131244"/>
                  </a:lnTo>
                  <a:cubicBezTo>
                    <a:pt x="35055" y="141172"/>
                    <a:pt x="25816" y="148045"/>
                    <a:pt x="15936" y="146772"/>
                  </a:cubicBezTo>
                  <a:lnTo>
                    <a:pt x="15936" y="146772"/>
                  </a:lnTo>
                  <a:close/>
                </a:path>
              </a:pathLst>
            </a:custGeom>
            <a:solidFill>
              <a:srgbClr val="0AB2DD"/>
            </a:solidFill>
            <a:ln w="1275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Mulish"/>
                <a:ea typeface="+mn-ea"/>
                <a:cs typeface="+mn-cs"/>
              </a:endParaRPr>
            </a:p>
          </p:txBody>
        </p:sp>
        <p:sp>
          <p:nvSpPr>
            <p:cNvPr id="105" name="Freeform 104">
              <a:extLst>
                <a:ext uri="{FF2B5EF4-FFF2-40B4-BE49-F238E27FC236}">
                  <a16:creationId xmlns:a16="http://schemas.microsoft.com/office/drawing/2014/main" id="{383A94E0-A330-5D68-9063-1FBAE02FE15F}"/>
                </a:ext>
              </a:extLst>
            </p:cNvPr>
            <p:cNvSpPr/>
            <p:nvPr/>
          </p:nvSpPr>
          <p:spPr>
            <a:xfrm>
              <a:off x="8469392" y="1048097"/>
              <a:ext cx="17964" cy="17818"/>
            </a:xfrm>
            <a:custGeom>
              <a:avLst/>
              <a:gdLst>
                <a:gd name="connsiteX0" fmla="*/ 17964 w 17964"/>
                <a:gd name="connsiteY0" fmla="*/ 8909 h 17818"/>
                <a:gd name="connsiteX1" fmla="*/ 8982 w 17964"/>
                <a:gd name="connsiteY1" fmla="*/ 17818 h 17818"/>
                <a:gd name="connsiteX2" fmla="*/ 0 w 17964"/>
                <a:gd name="connsiteY2" fmla="*/ 8909 h 17818"/>
                <a:gd name="connsiteX3" fmla="*/ 8982 w 17964"/>
                <a:gd name="connsiteY3" fmla="*/ 0 h 17818"/>
                <a:gd name="connsiteX4" fmla="*/ 17964 w 17964"/>
                <a:gd name="connsiteY4" fmla="*/ 8909 h 17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64" h="17818">
                  <a:moveTo>
                    <a:pt x="17964" y="8909"/>
                  </a:moveTo>
                  <a:cubicBezTo>
                    <a:pt x="17964" y="13830"/>
                    <a:pt x="13943" y="17818"/>
                    <a:pt x="8982" y="17818"/>
                  </a:cubicBezTo>
                  <a:cubicBezTo>
                    <a:pt x="4021" y="17818"/>
                    <a:pt x="0" y="13830"/>
                    <a:pt x="0" y="8909"/>
                  </a:cubicBezTo>
                  <a:cubicBezTo>
                    <a:pt x="0" y="3989"/>
                    <a:pt x="4021" y="0"/>
                    <a:pt x="8982" y="0"/>
                  </a:cubicBezTo>
                  <a:cubicBezTo>
                    <a:pt x="13943" y="0"/>
                    <a:pt x="17964" y="3989"/>
                    <a:pt x="17964" y="8909"/>
                  </a:cubicBezTo>
                  <a:close/>
                </a:path>
              </a:pathLst>
            </a:custGeom>
            <a:solidFill>
              <a:srgbClr val="0AB2DD"/>
            </a:solidFill>
            <a:ln w="1275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Mulish"/>
                <a:ea typeface="+mn-ea"/>
                <a:cs typeface="+mn-cs"/>
              </a:endParaRPr>
            </a:p>
          </p:txBody>
        </p:sp>
        <p:sp>
          <p:nvSpPr>
            <p:cNvPr id="106" name="Freeform 105">
              <a:extLst>
                <a:ext uri="{FF2B5EF4-FFF2-40B4-BE49-F238E27FC236}">
                  <a16:creationId xmlns:a16="http://schemas.microsoft.com/office/drawing/2014/main" id="{CDA2F2EC-1B6D-FFF6-2F08-2769E4852DE5}"/>
                </a:ext>
              </a:extLst>
            </p:cNvPr>
            <p:cNvSpPr/>
            <p:nvPr/>
          </p:nvSpPr>
          <p:spPr>
            <a:xfrm>
              <a:off x="8163996" y="1821543"/>
              <a:ext cx="17964" cy="17818"/>
            </a:xfrm>
            <a:custGeom>
              <a:avLst/>
              <a:gdLst>
                <a:gd name="connsiteX0" fmla="*/ 17964 w 17964"/>
                <a:gd name="connsiteY0" fmla="*/ 8909 h 17818"/>
                <a:gd name="connsiteX1" fmla="*/ 8982 w 17964"/>
                <a:gd name="connsiteY1" fmla="*/ 17818 h 17818"/>
                <a:gd name="connsiteX2" fmla="*/ 0 w 17964"/>
                <a:gd name="connsiteY2" fmla="*/ 8909 h 17818"/>
                <a:gd name="connsiteX3" fmla="*/ 8982 w 17964"/>
                <a:gd name="connsiteY3" fmla="*/ 0 h 17818"/>
                <a:gd name="connsiteX4" fmla="*/ 17964 w 17964"/>
                <a:gd name="connsiteY4" fmla="*/ 8909 h 17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64" h="17818">
                  <a:moveTo>
                    <a:pt x="17964" y="8909"/>
                  </a:moveTo>
                  <a:cubicBezTo>
                    <a:pt x="17964" y="13830"/>
                    <a:pt x="13943" y="17818"/>
                    <a:pt x="8982" y="17818"/>
                  </a:cubicBezTo>
                  <a:cubicBezTo>
                    <a:pt x="4021" y="17818"/>
                    <a:pt x="0" y="13830"/>
                    <a:pt x="0" y="8909"/>
                  </a:cubicBezTo>
                  <a:cubicBezTo>
                    <a:pt x="0" y="3989"/>
                    <a:pt x="4021" y="0"/>
                    <a:pt x="8982" y="0"/>
                  </a:cubicBezTo>
                  <a:cubicBezTo>
                    <a:pt x="13943" y="0"/>
                    <a:pt x="17964" y="3989"/>
                    <a:pt x="17964" y="8909"/>
                  </a:cubicBezTo>
                  <a:close/>
                </a:path>
              </a:pathLst>
            </a:custGeom>
            <a:solidFill>
              <a:srgbClr val="0AB2DD"/>
            </a:solidFill>
            <a:ln w="1275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Mulish"/>
                <a:ea typeface="+mn-ea"/>
                <a:cs typeface="+mn-cs"/>
              </a:endParaRPr>
            </a:p>
          </p:txBody>
        </p:sp>
      </p:grpSp>
      <p:grpSp>
        <p:nvGrpSpPr>
          <p:cNvPr id="107" name="Graphic 26">
            <a:extLst>
              <a:ext uri="{FF2B5EF4-FFF2-40B4-BE49-F238E27FC236}">
                <a16:creationId xmlns:a16="http://schemas.microsoft.com/office/drawing/2014/main" id="{93D4A45E-138B-E4AA-FEF3-33180B2D6EF7}"/>
              </a:ext>
            </a:extLst>
          </p:cNvPr>
          <p:cNvGrpSpPr/>
          <p:nvPr/>
        </p:nvGrpSpPr>
        <p:grpSpPr>
          <a:xfrm rot="15840638">
            <a:off x="3517755" y="5076241"/>
            <a:ext cx="652375" cy="919262"/>
            <a:chOff x="8163996" y="920099"/>
            <a:chExt cx="652375" cy="919262"/>
          </a:xfrm>
        </p:grpSpPr>
        <p:sp>
          <p:nvSpPr>
            <p:cNvPr id="108" name="Freeform 107">
              <a:extLst>
                <a:ext uri="{FF2B5EF4-FFF2-40B4-BE49-F238E27FC236}">
                  <a16:creationId xmlns:a16="http://schemas.microsoft.com/office/drawing/2014/main" id="{617E136B-D7D2-FF40-67E0-8043262EF23F}"/>
                </a:ext>
              </a:extLst>
            </p:cNvPr>
            <p:cNvSpPr/>
            <p:nvPr/>
          </p:nvSpPr>
          <p:spPr>
            <a:xfrm>
              <a:off x="8689062" y="1010807"/>
              <a:ext cx="127309" cy="110227"/>
            </a:xfrm>
            <a:custGeom>
              <a:avLst/>
              <a:gdLst>
                <a:gd name="connsiteX0" fmla="*/ 123066 w 127309"/>
                <a:gd name="connsiteY0" fmla="*/ 6871 h 110227"/>
                <a:gd name="connsiteX1" fmla="*/ 120499 w 127309"/>
                <a:gd name="connsiteY1" fmla="*/ 32963 h 110227"/>
                <a:gd name="connsiteX2" fmla="*/ 120499 w 127309"/>
                <a:gd name="connsiteY2" fmla="*/ 32963 h 110227"/>
                <a:gd name="connsiteX3" fmla="*/ 30677 w 127309"/>
                <a:gd name="connsiteY3" fmla="*/ 106018 h 110227"/>
                <a:gd name="connsiteX4" fmla="*/ 4244 w 127309"/>
                <a:gd name="connsiteY4" fmla="*/ 103473 h 110227"/>
                <a:gd name="connsiteX5" fmla="*/ 6810 w 127309"/>
                <a:gd name="connsiteY5" fmla="*/ 77254 h 110227"/>
                <a:gd name="connsiteX6" fmla="*/ 96632 w 127309"/>
                <a:gd name="connsiteY6" fmla="*/ 4199 h 110227"/>
                <a:gd name="connsiteX7" fmla="*/ 123194 w 127309"/>
                <a:gd name="connsiteY7" fmla="*/ 6871 h 110227"/>
                <a:gd name="connsiteX8" fmla="*/ 123194 w 127309"/>
                <a:gd name="connsiteY8" fmla="*/ 6871 h 110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309" h="110227">
                  <a:moveTo>
                    <a:pt x="123066" y="6871"/>
                  </a:moveTo>
                  <a:cubicBezTo>
                    <a:pt x="129610" y="14762"/>
                    <a:pt x="128455" y="26472"/>
                    <a:pt x="120499" y="32963"/>
                  </a:cubicBezTo>
                  <a:lnTo>
                    <a:pt x="120499" y="32963"/>
                  </a:lnTo>
                  <a:lnTo>
                    <a:pt x="30677" y="106018"/>
                  </a:lnTo>
                  <a:cubicBezTo>
                    <a:pt x="22721" y="112509"/>
                    <a:pt x="10788" y="111364"/>
                    <a:pt x="4244" y="103473"/>
                  </a:cubicBezTo>
                  <a:cubicBezTo>
                    <a:pt x="-2301" y="95582"/>
                    <a:pt x="-1146" y="83745"/>
                    <a:pt x="6810" y="77254"/>
                  </a:cubicBezTo>
                  <a:lnTo>
                    <a:pt x="96632" y="4199"/>
                  </a:lnTo>
                  <a:cubicBezTo>
                    <a:pt x="104716" y="-2292"/>
                    <a:pt x="116522" y="-1147"/>
                    <a:pt x="123194" y="6871"/>
                  </a:cubicBezTo>
                  <a:lnTo>
                    <a:pt x="123194" y="6871"/>
                  </a:lnTo>
                  <a:close/>
                </a:path>
              </a:pathLst>
            </a:custGeom>
            <a:gradFill>
              <a:gsLst>
                <a:gs pos="0">
                  <a:srgbClr val="DC5835"/>
                </a:gs>
                <a:gs pos="50000">
                  <a:srgbClr val="DF6937"/>
                </a:gs>
                <a:gs pos="100000">
                  <a:srgbClr val="E37A39"/>
                </a:gs>
              </a:gsLst>
              <a:lin ang="19939120" scaled="1"/>
            </a:gradFill>
            <a:ln w="1275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Mulish"/>
                <a:ea typeface="+mn-ea"/>
                <a:cs typeface="+mn-cs"/>
              </a:endParaRPr>
            </a:p>
          </p:txBody>
        </p:sp>
        <p:sp>
          <p:nvSpPr>
            <p:cNvPr id="109" name="Freeform 108">
              <a:extLst>
                <a:ext uri="{FF2B5EF4-FFF2-40B4-BE49-F238E27FC236}">
                  <a16:creationId xmlns:a16="http://schemas.microsoft.com/office/drawing/2014/main" id="{DCDCAF49-72B5-5488-8F57-D50B91D7CAE6}"/>
                </a:ext>
              </a:extLst>
            </p:cNvPr>
            <p:cNvSpPr/>
            <p:nvPr/>
          </p:nvSpPr>
          <p:spPr>
            <a:xfrm>
              <a:off x="8307279" y="1144571"/>
              <a:ext cx="89620" cy="131995"/>
            </a:xfrm>
            <a:custGeom>
              <a:avLst/>
              <a:gdLst>
                <a:gd name="connsiteX0" fmla="*/ 71649 w 89620"/>
                <a:gd name="connsiteY0" fmla="*/ 5727 h 131995"/>
                <a:gd name="connsiteX1" fmla="*/ 71649 w 89620"/>
                <a:gd name="connsiteY1" fmla="*/ 5727 h 131995"/>
                <a:gd name="connsiteX2" fmla="*/ 77551 w 89620"/>
                <a:gd name="connsiteY2" fmla="*/ 7255 h 131995"/>
                <a:gd name="connsiteX3" fmla="*/ 82428 w 89620"/>
                <a:gd name="connsiteY3" fmla="*/ 23418 h 131995"/>
                <a:gd name="connsiteX4" fmla="*/ 82428 w 89620"/>
                <a:gd name="connsiteY4" fmla="*/ 23673 h 131995"/>
                <a:gd name="connsiteX5" fmla="*/ 28662 w 89620"/>
                <a:gd name="connsiteY5" fmla="*/ 120020 h 131995"/>
                <a:gd name="connsiteX6" fmla="*/ 17884 w 89620"/>
                <a:gd name="connsiteY6" fmla="*/ 126256 h 131995"/>
                <a:gd name="connsiteX7" fmla="*/ 11981 w 89620"/>
                <a:gd name="connsiteY7" fmla="*/ 124729 h 131995"/>
                <a:gd name="connsiteX8" fmla="*/ 6207 w 89620"/>
                <a:gd name="connsiteY8" fmla="*/ 117474 h 131995"/>
                <a:gd name="connsiteX9" fmla="*/ 7233 w 89620"/>
                <a:gd name="connsiteY9" fmla="*/ 108183 h 131995"/>
                <a:gd name="connsiteX10" fmla="*/ 60870 w 89620"/>
                <a:gd name="connsiteY10" fmla="*/ 11964 h 131995"/>
                <a:gd name="connsiteX11" fmla="*/ 71649 w 89620"/>
                <a:gd name="connsiteY11" fmla="*/ 5727 h 131995"/>
                <a:gd name="connsiteX12" fmla="*/ 71649 w 89620"/>
                <a:gd name="connsiteY12" fmla="*/ 0 h 131995"/>
                <a:gd name="connsiteX13" fmla="*/ 55866 w 89620"/>
                <a:gd name="connsiteY13" fmla="*/ 9164 h 131995"/>
                <a:gd name="connsiteX14" fmla="*/ 2229 w 89620"/>
                <a:gd name="connsiteY14" fmla="*/ 105510 h 131995"/>
                <a:gd name="connsiteX15" fmla="*/ 9158 w 89620"/>
                <a:gd name="connsiteY15" fmla="*/ 129693 h 131995"/>
                <a:gd name="connsiteX16" fmla="*/ 33410 w 89620"/>
                <a:gd name="connsiteY16" fmla="*/ 123074 h 131995"/>
                <a:gd name="connsiteX17" fmla="*/ 33667 w 89620"/>
                <a:gd name="connsiteY17" fmla="*/ 122693 h 131995"/>
                <a:gd name="connsiteX18" fmla="*/ 87304 w 89620"/>
                <a:gd name="connsiteY18" fmla="*/ 26473 h 131995"/>
                <a:gd name="connsiteX19" fmla="*/ 80503 w 89620"/>
                <a:gd name="connsiteY19" fmla="*/ 2418 h 131995"/>
                <a:gd name="connsiteX20" fmla="*/ 80374 w 89620"/>
                <a:gd name="connsiteY20" fmla="*/ 2418 h 131995"/>
                <a:gd name="connsiteX21" fmla="*/ 71649 w 89620"/>
                <a:gd name="connsiteY21" fmla="*/ 0 h 131995"/>
                <a:gd name="connsiteX22" fmla="*/ 71649 w 89620"/>
                <a:gd name="connsiteY22" fmla="*/ 0 h 131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9620" h="131995">
                  <a:moveTo>
                    <a:pt x="71649" y="5727"/>
                  </a:moveTo>
                  <a:lnTo>
                    <a:pt x="71649" y="5727"/>
                  </a:lnTo>
                  <a:cubicBezTo>
                    <a:pt x="73702" y="5727"/>
                    <a:pt x="75755" y="6236"/>
                    <a:pt x="77551" y="7255"/>
                  </a:cubicBezTo>
                  <a:cubicBezTo>
                    <a:pt x="83454" y="10436"/>
                    <a:pt x="85636" y="17691"/>
                    <a:pt x="82428" y="23418"/>
                  </a:cubicBezTo>
                  <a:lnTo>
                    <a:pt x="82428" y="23673"/>
                  </a:lnTo>
                  <a:lnTo>
                    <a:pt x="28662" y="120020"/>
                  </a:lnTo>
                  <a:cubicBezTo>
                    <a:pt x="26353" y="123838"/>
                    <a:pt x="22375" y="126129"/>
                    <a:pt x="17884" y="126256"/>
                  </a:cubicBezTo>
                  <a:cubicBezTo>
                    <a:pt x="15831" y="126256"/>
                    <a:pt x="13778" y="125747"/>
                    <a:pt x="11981" y="124729"/>
                  </a:cubicBezTo>
                  <a:cubicBezTo>
                    <a:pt x="9158" y="123074"/>
                    <a:pt x="7105" y="120529"/>
                    <a:pt x="6207" y="117474"/>
                  </a:cubicBezTo>
                  <a:cubicBezTo>
                    <a:pt x="5180" y="114420"/>
                    <a:pt x="5565" y="110983"/>
                    <a:pt x="7233" y="108183"/>
                  </a:cubicBezTo>
                  <a:lnTo>
                    <a:pt x="60870" y="11964"/>
                  </a:lnTo>
                  <a:cubicBezTo>
                    <a:pt x="63180" y="8146"/>
                    <a:pt x="67158" y="5855"/>
                    <a:pt x="71649" y="5727"/>
                  </a:cubicBezTo>
                  <a:moveTo>
                    <a:pt x="71649" y="0"/>
                  </a:moveTo>
                  <a:cubicBezTo>
                    <a:pt x="65105" y="0"/>
                    <a:pt x="59074" y="3564"/>
                    <a:pt x="55866" y="9164"/>
                  </a:cubicBezTo>
                  <a:lnTo>
                    <a:pt x="2229" y="105510"/>
                  </a:lnTo>
                  <a:cubicBezTo>
                    <a:pt x="-2519" y="114038"/>
                    <a:pt x="561" y="124856"/>
                    <a:pt x="9158" y="129693"/>
                  </a:cubicBezTo>
                  <a:cubicBezTo>
                    <a:pt x="17755" y="134529"/>
                    <a:pt x="28662" y="131474"/>
                    <a:pt x="33410" y="123074"/>
                  </a:cubicBezTo>
                  <a:lnTo>
                    <a:pt x="33667" y="122693"/>
                  </a:lnTo>
                  <a:lnTo>
                    <a:pt x="87304" y="26473"/>
                  </a:lnTo>
                  <a:cubicBezTo>
                    <a:pt x="92180" y="17946"/>
                    <a:pt x="89100" y="7127"/>
                    <a:pt x="80503" y="2418"/>
                  </a:cubicBezTo>
                  <a:lnTo>
                    <a:pt x="80374" y="2418"/>
                  </a:lnTo>
                  <a:cubicBezTo>
                    <a:pt x="77680" y="891"/>
                    <a:pt x="74729" y="127"/>
                    <a:pt x="71649" y="0"/>
                  </a:cubicBezTo>
                  <a:lnTo>
                    <a:pt x="71649" y="0"/>
                  </a:lnTo>
                  <a:close/>
                </a:path>
              </a:pathLst>
            </a:custGeom>
            <a:solidFill>
              <a:srgbClr val="C4C3C3"/>
            </a:solidFill>
            <a:ln w="1275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Mulish"/>
                <a:ea typeface="+mn-ea"/>
                <a:cs typeface="+mn-cs"/>
              </a:endParaRPr>
            </a:p>
          </p:txBody>
        </p:sp>
        <p:sp>
          <p:nvSpPr>
            <p:cNvPr id="110" name="Freeform 109">
              <a:extLst>
                <a:ext uri="{FF2B5EF4-FFF2-40B4-BE49-F238E27FC236}">
                  <a16:creationId xmlns:a16="http://schemas.microsoft.com/office/drawing/2014/main" id="{618C3A60-9004-F258-170C-77A0A5B6EF97}"/>
                </a:ext>
              </a:extLst>
            </p:cNvPr>
            <p:cNvSpPr/>
            <p:nvPr/>
          </p:nvSpPr>
          <p:spPr>
            <a:xfrm>
              <a:off x="8559438" y="920099"/>
              <a:ext cx="90712" cy="91379"/>
            </a:xfrm>
            <a:custGeom>
              <a:avLst/>
              <a:gdLst>
                <a:gd name="connsiteX0" fmla="*/ 4138 w 90712"/>
                <a:gd name="connsiteY0" fmla="*/ 87397 h 91379"/>
                <a:gd name="connsiteX1" fmla="*/ 4138 w 90712"/>
                <a:gd name="connsiteY1" fmla="*/ 67415 h 91379"/>
                <a:gd name="connsiteX2" fmla="*/ 4138 w 90712"/>
                <a:gd name="connsiteY2" fmla="*/ 67415 h 91379"/>
                <a:gd name="connsiteX3" fmla="*/ 65602 w 90712"/>
                <a:gd name="connsiteY3" fmla="*/ 5051 h 91379"/>
                <a:gd name="connsiteX4" fmla="*/ 85620 w 90712"/>
                <a:gd name="connsiteY4" fmla="*/ 3269 h 91379"/>
                <a:gd name="connsiteX5" fmla="*/ 87416 w 90712"/>
                <a:gd name="connsiteY5" fmla="*/ 23124 h 91379"/>
                <a:gd name="connsiteX6" fmla="*/ 85877 w 90712"/>
                <a:gd name="connsiteY6" fmla="*/ 24651 h 91379"/>
                <a:gd name="connsiteX7" fmla="*/ 24541 w 90712"/>
                <a:gd name="connsiteY7" fmla="*/ 87016 h 91379"/>
                <a:gd name="connsiteX8" fmla="*/ 4395 w 90712"/>
                <a:gd name="connsiteY8" fmla="*/ 87525 h 91379"/>
                <a:gd name="connsiteX9" fmla="*/ 4138 w 90712"/>
                <a:gd name="connsiteY9" fmla="*/ 87270 h 91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12" h="91379">
                  <a:moveTo>
                    <a:pt x="4138" y="87397"/>
                  </a:moveTo>
                  <a:cubicBezTo>
                    <a:pt x="-1379" y="81925"/>
                    <a:pt x="-1379" y="72888"/>
                    <a:pt x="4138" y="67415"/>
                  </a:cubicBezTo>
                  <a:lnTo>
                    <a:pt x="4138" y="67415"/>
                  </a:lnTo>
                  <a:lnTo>
                    <a:pt x="65602" y="5051"/>
                  </a:lnTo>
                  <a:cubicBezTo>
                    <a:pt x="70607" y="-931"/>
                    <a:pt x="79589" y="-1695"/>
                    <a:pt x="85620" y="3269"/>
                  </a:cubicBezTo>
                  <a:cubicBezTo>
                    <a:pt x="91651" y="8233"/>
                    <a:pt x="92421" y="17142"/>
                    <a:pt x="87416" y="23124"/>
                  </a:cubicBezTo>
                  <a:cubicBezTo>
                    <a:pt x="86903" y="23633"/>
                    <a:pt x="86390" y="24142"/>
                    <a:pt x="85877" y="24651"/>
                  </a:cubicBezTo>
                  <a:lnTo>
                    <a:pt x="24541" y="87016"/>
                  </a:lnTo>
                  <a:cubicBezTo>
                    <a:pt x="19151" y="92616"/>
                    <a:pt x="10169" y="92870"/>
                    <a:pt x="4395" y="87525"/>
                  </a:cubicBezTo>
                  <a:lnTo>
                    <a:pt x="4138" y="87270"/>
                  </a:lnTo>
                  <a:close/>
                </a:path>
              </a:pathLst>
            </a:custGeom>
            <a:solidFill>
              <a:srgbClr val="C4C3C3"/>
            </a:solidFill>
            <a:ln w="1275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Mulish"/>
                <a:ea typeface="+mn-ea"/>
                <a:cs typeface="+mn-cs"/>
              </a:endParaRPr>
            </a:p>
          </p:txBody>
        </p:sp>
        <p:sp>
          <p:nvSpPr>
            <p:cNvPr id="111" name="Freeform 110">
              <a:extLst>
                <a:ext uri="{FF2B5EF4-FFF2-40B4-BE49-F238E27FC236}">
                  <a16:creationId xmlns:a16="http://schemas.microsoft.com/office/drawing/2014/main" id="{EE05FE6D-B7E8-B56A-C29B-5F293555B2A0}"/>
                </a:ext>
              </a:extLst>
            </p:cNvPr>
            <p:cNvSpPr/>
            <p:nvPr/>
          </p:nvSpPr>
          <p:spPr>
            <a:xfrm>
              <a:off x="8297382" y="1089278"/>
              <a:ext cx="296020" cy="457288"/>
            </a:xfrm>
            <a:custGeom>
              <a:avLst/>
              <a:gdLst>
                <a:gd name="connsiteX0" fmla="*/ 262730 w 296020"/>
                <a:gd name="connsiteY0" fmla="*/ 6674 h 457288"/>
                <a:gd name="connsiteX1" fmla="*/ 289292 w 296020"/>
                <a:gd name="connsiteY1" fmla="*/ 88257 h 457288"/>
                <a:gd name="connsiteX2" fmla="*/ 289292 w 296020"/>
                <a:gd name="connsiteY2" fmla="*/ 88257 h 457288"/>
                <a:gd name="connsiteX3" fmla="*/ 116833 w 296020"/>
                <a:gd name="connsiteY3" fmla="*/ 421843 h 457288"/>
                <a:gd name="connsiteX4" fmla="*/ 35736 w 296020"/>
                <a:gd name="connsiteY4" fmla="*/ 451753 h 457288"/>
                <a:gd name="connsiteX5" fmla="*/ 5581 w 296020"/>
                <a:gd name="connsiteY5" fmla="*/ 371316 h 457288"/>
                <a:gd name="connsiteX6" fmla="*/ 8019 w 296020"/>
                <a:gd name="connsiteY6" fmla="*/ 366479 h 457288"/>
                <a:gd name="connsiteX7" fmla="*/ 180478 w 296020"/>
                <a:gd name="connsiteY7" fmla="*/ 33020 h 457288"/>
                <a:gd name="connsiteX8" fmla="*/ 262858 w 296020"/>
                <a:gd name="connsiteY8" fmla="*/ 6674 h 45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020" h="457288">
                  <a:moveTo>
                    <a:pt x="262730" y="6674"/>
                  </a:moveTo>
                  <a:cubicBezTo>
                    <a:pt x="292756" y="21947"/>
                    <a:pt x="304690" y="58475"/>
                    <a:pt x="289292" y="88257"/>
                  </a:cubicBezTo>
                  <a:lnTo>
                    <a:pt x="289292" y="88257"/>
                  </a:lnTo>
                  <a:lnTo>
                    <a:pt x="116833" y="421843"/>
                  </a:lnTo>
                  <a:cubicBezTo>
                    <a:pt x="102718" y="452262"/>
                    <a:pt x="66404" y="465753"/>
                    <a:pt x="35736" y="451753"/>
                  </a:cubicBezTo>
                  <a:cubicBezTo>
                    <a:pt x="5068" y="437753"/>
                    <a:pt x="-8534" y="401734"/>
                    <a:pt x="5581" y="371316"/>
                  </a:cubicBezTo>
                  <a:cubicBezTo>
                    <a:pt x="6351" y="369661"/>
                    <a:pt x="7121" y="368134"/>
                    <a:pt x="8019" y="366479"/>
                  </a:cubicBezTo>
                  <a:lnTo>
                    <a:pt x="180478" y="33020"/>
                  </a:lnTo>
                  <a:cubicBezTo>
                    <a:pt x="195876" y="3238"/>
                    <a:pt x="232832" y="-8599"/>
                    <a:pt x="262858" y="6674"/>
                  </a:cubicBezTo>
                  <a:close/>
                </a:path>
              </a:pathLst>
            </a:custGeom>
            <a:gradFill>
              <a:gsLst>
                <a:gs pos="0">
                  <a:srgbClr val="DC5835"/>
                </a:gs>
                <a:gs pos="50000">
                  <a:srgbClr val="DF6937"/>
                </a:gs>
                <a:gs pos="100000">
                  <a:srgbClr val="E37A39"/>
                </a:gs>
              </a:gsLst>
              <a:lin ang="18542221" scaled="1"/>
            </a:gradFill>
            <a:ln w="1275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Mulish"/>
                <a:ea typeface="+mn-ea"/>
                <a:cs typeface="+mn-cs"/>
              </a:endParaRPr>
            </a:p>
          </p:txBody>
        </p:sp>
        <p:sp>
          <p:nvSpPr>
            <p:cNvPr id="112" name="Freeform 111">
              <a:extLst>
                <a:ext uri="{FF2B5EF4-FFF2-40B4-BE49-F238E27FC236}">
                  <a16:creationId xmlns:a16="http://schemas.microsoft.com/office/drawing/2014/main" id="{357501CB-6D3A-CF75-89F7-9AEE6E27B560}"/>
                </a:ext>
              </a:extLst>
            </p:cNvPr>
            <p:cNvSpPr/>
            <p:nvPr/>
          </p:nvSpPr>
          <p:spPr>
            <a:xfrm>
              <a:off x="8232364" y="1606934"/>
              <a:ext cx="51761" cy="146923"/>
            </a:xfrm>
            <a:custGeom>
              <a:avLst/>
              <a:gdLst>
                <a:gd name="connsiteX0" fmla="*/ 15808 w 51761"/>
                <a:gd name="connsiteY0" fmla="*/ 146772 h 146923"/>
                <a:gd name="connsiteX1" fmla="*/ 153 w 51761"/>
                <a:gd name="connsiteY1" fmla="*/ 126408 h 146923"/>
                <a:gd name="connsiteX2" fmla="*/ 15423 w 51761"/>
                <a:gd name="connsiteY2" fmla="*/ 15679 h 146923"/>
                <a:gd name="connsiteX3" fmla="*/ 35954 w 51761"/>
                <a:gd name="connsiteY3" fmla="*/ 152 h 146923"/>
                <a:gd name="connsiteX4" fmla="*/ 51608 w 51761"/>
                <a:gd name="connsiteY4" fmla="*/ 20516 h 146923"/>
                <a:gd name="connsiteX5" fmla="*/ 36338 w 51761"/>
                <a:gd name="connsiteY5" fmla="*/ 131244 h 146923"/>
                <a:gd name="connsiteX6" fmla="*/ 15936 w 51761"/>
                <a:gd name="connsiteY6" fmla="*/ 146772 h 146923"/>
                <a:gd name="connsiteX7" fmla="*/ 15936 w 51761"/>
                <a:gd name="connsiteY7" fmla="*/ 146772 h 14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61" h="146923">
                  <a:moveTo>
                    <a:pt x="15808" y="146772"/>
                  </a:moveTo>
                  <a:cubicBezTo>
                    <a:pt x="5799" y="145372"/>
                    <a:pt x="-1130" y="136335"/>
                    <a:pt x="153" y="126408"/>
                  </a:cubicBezTo>
                  <a:lnTo>
                    <a:pt x="15423" y="15679"/>
                  </a:lnTo>
                  <a:cubicBezTo>
                    <a:pt x="16706" y="5752"/>
                    <a:pt x="25945" y="-1121"/>
                    <a:pt x="35954" y="152"/>
                  </a:cubicBezTo>
                  <a:cubicBezTo>
                    <a:pt x="45962" y="1424"/>
                    <a:pt x="52891" y="10588"/>
                    <a:pt x="51608" y="20516"/>
                  </a:cubicBezTo>
                  <a:lnTo>
                    <a:pt x="36338" y="131244"/>
                  </a:lnTo>
                  <a:cubicBezTo>
                    <a:pt x="35055" y="141172"/>
                    <a:pt x="25816" y="148045"/>
                    <a:pt x="15936" y="146772"/>
                  </a:cubicBezTo>
                  <a:lnTo>
                    <a:pt x="15936" y="146772"/>
                  </a:lnTo>
                  <a:close/>
                </a:path>
              </a:pathLst>
            </a:custGeom>
            <a:solidFill>
              <a:srgbClr val="0AB2DD"/>
            </a:solidFill>
            <a:ln w="1275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Mulish"/>
                <a:ea typeface="+mn-ea"/>
                <a:cs typeface="+mn-cs"/>
              </a:endParaRPr>
            </a:p>
          </p:txBody>
        </p:sp>
        <p:sp>
          <p:nvSpPr>
            <p:cNvPr id="113" name="Freeform 112">
              <a:extLst>
                <a:ext uri="{FF2B5EF4-FFF2-40B4-BE49-F238E27FC236}">
                  <a16:creationId xmlns:a16="http://schemas.microsoft.com/office/drawing/2014/main" id="{42D90E0C-8C73-044A-4C07-335CFFCC402D}"/>
                </a:ext>
              </a:extLst>
            </p:cNvPr>
            <p:cNvSpPr/>
            <p:nvPr/>
          </p:nvSpPr>
          <p:spPr>
            <a:xfrm>
              <a:off x="8469392" y="1048097"/>
              <a:ext cx="17964" cy="17818"/>
            </a:xfrm>
            <a:custGeom>
              <a:avLst/>
              <a:gdLst>
                <a:gd name="connsiteX0" fmla="*/ 17964 w 17964"/>
                <a:gd name="connsiteY0" fmla="*/ 8909 h 17818"/>
                <a:gd name="connsiteX1" fmla="*/ 8982 w 17964"/>
                <a:gd name="connsiteY1" fmla="*/ 17818 h 17818"/>
                <a:gd name="connsiteX2" fmla="*/ 0 w 17964"/>
                <a:gd name="connsiteY2" fmla="*/ 8909 h 17818"/>
                <a:gd name="connsiteX3" fmla="*/ 8982 w 17964"/>
                <a:gd name="connsiteY3" fmla="*/ 0 h 17818"/>
                <a:gd name="connsiteX4" fmla="*/ 17964 w 17964"/>
                <a:gd name="connsiteY4" fmla="*/ 8909 h 17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64" h="17818">
                  <a:moveTo>
                    <a:pt x="17964" y="8909"/>
                  </a:moveTo>
                  <a:cubicBezTo>
                    <a:pt x="17964" y="13830"/>
                    <a:pt x="13943" y="17818"/>
                    <a:pt x="8982" y="17818"/>
                  </a:cubicBezTo>
                  <a:cubicBezTo>
                    <a:pt x="4021" y="17818"/>
                    <a:pt x="0" y="13830"/>
                    <a:pt x="0" y="8909"/>
                  </a:cubicBezTo>
                  <a:cubicBezTo>
                    <a:pt x="0" y="3989"/>
                    <a:pt x="4021" y="0"/>
                    <a:pt x="8982" y="0"/>
                  </a:cubicBezTo>
                  <a:cubicBezTo>
                    <a:pt x="13943" y="0"/>
                    <a:pt x="17964" y="3989"/>
                    <a:pt x="17964" y="8909"/>
                  </a:cubicBezTo>
                  <a:close/>
                </a:path>
              </a:pathLst>
            </a:custGeom>
            <a:solidFill>
              <a:srgbClr val="0AB2DD"/>
            </a:solidFill>
            <a:ln w="1275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Mulish"/>
                <a:ea typeface="+mn-ea"/>
                <a:cs typeface="+mn-cs"/>
              </a:endParaRPr>
            </a:p>
          </p:txBody>
        </p:sp>
        <p:sp>
          <p:nvSpPr>
            <p:cNvPr id="114" name="Freeform 113">
              <a:extLst>
                <a:ext uri="{FF2B5EF4-FFF2-40B4-BE49-F238E27FC236}">
                  <a16:creationId xmlns:a16="http://schemas.microsoft.com/office/drawing/2014/main" id="{8D3481D1-F8D6-8BDE-BD65-222181739464}"/>
                </a:ext>
              </a:extLst>
            </p:cNvPr>
            <p:cNvSpPr/>
            <p:nvPr/>
          </p:nvSpPr>
          <p:spPr>
            <a:xfrm>
              <a:off x="8163996" y="1821543"/>
              <a:ext cx="17964" cy="17818"/>
            </a:xfrm>
            <a:custGeom>
              <a:avLst/>
              <a:gdLst>
                <a:gd name="connsiteX0" fmla="*/ 17964 w 17964"/>
                <a:gd name="connsiteY0" fmla="*/ 8909 h 17818"/>
                <a:gd name="connsiteX1" fmla="*/ 8982 w 17964"/>
                <a:gd name="connsiteY1" fmla="*/ 17818 h 17818"/>
                <a:gd name="connsiteX2" fmla="*/ 0 w 17964"/>
                <a:gd name="connsiteY2" fmla="*/ 8909 h 17818"/>
                <a:gd name="connsiteX3" fmla="*/ 8982 w 17964"/>
                <a:gd name="connsiteY3" fmla="*/ 0 h 17818"/>
                <a:gd name="connsiteX4" fmla="*/ 17964 w 17964"/>
                <a:gd name="connsiteY4" fmla="*/ 8909 h 17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64" h="17818">
                  <a:moveTo>
                    <a:pt x="17964" y="8909"/>
                  </a:moveTo>
                  <a:cubicBezTo>
                    <a:pt x="17964" y="13830"/>
                    <a:pt x="13943" y="17818"/>
                    <a:pt x="8982" y="17818"/>
                  </a:cubicBezTo>
                  <a:cubicBezTo>
                    <a:pt x="4021" y="17818"/>
                    <a:pt x="0" y="13830"/>
                    <a:pt x="0" y="8909"/>
                  </a:cubicBezTo>
                  <a:cubicBezTo>
                    <a:pt x="0" y="3989"/>
                    <a:pt x="4021" y="0"/>
                    <a:pt x="8982" y="0"/>
                  </a:cubicBezTo>
                  <a:cubicBezTo>
                    <a:pt x="13943" y="0"/>
                    <a:pt x="17964" y="3989"/>
                    <a:pt x="17964" y="8909"/>
                  </a:cubicBezTo>
                  <a:close/>
                </a:path>
              </a:pathLst>
            </a:custGeom>
            <a:solidFill>
              <a:srgbClr val="0AB2DD"/>
            </a:solidFill>
            <a:ln w="1275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Mulish"/>
                <a:ea typeface="+mn-ea"/>
                <a:cs typeface="+mn-cs"/>
              </a:endParaRPr>
            </a:p>
          </p:txBody>
        </p:sp>
      </p:grpSp>
      <p:grpSp>
        <p:nvGrpSpPr>
          <p:cNvPr id="115" name="Graphic 26">
            <a:extLst>
              <a:ext uri="{FF2B5EF4-FFF2-40B4-BE49-F238E27FC236}">
                <a16:creationId xmlns:a16="http://schemas.microsoft.com/office/drawing/2014/main" id="{3131A140-C9A2-23D5-D777-8C1DB16B9769}"/>
              </a:ext>
            </a:extLst>
          </p:cNvPr>
          <p:cNvGrpSpPr/>
          <p:nvPr/>
        </p:nvGrpSpPr>
        <p:grpSpPr>
          <a:xfrm rot="1794131">
            <a:off x="3475616" y="1097808"/>
            <a:ext cx="652375" cy="919262"/>
            <a:chOff x="8163996" y="920099"/>
            <a:chExt cx="652375" cy="919262"/>
          </a:xfrm>
        </p:grpSpPr>
        <p:sp>
          <p:nvSpPr>
            <p:cNvPr id="116" name="Freeform 115">
              <a:extLst>
                <a:ext uri="{FF2B5EF4-FFF2-40B4-BE49-F238E27FC236}">
                  <a16:creationId xmlns:a16="http://schemas.microsoft.com/office/drawing/2014/main" id="{9F77D574-C251-BFAB-D17F-59C81196F4E8}"/>
                </a:ext>
              </a:extLst>
            </p:cNvPr>
            <p:cNvSpPr/>
            <p:nvPr/>
          </p:nvSpPr>
          <p:spPr>
            <a:xfrm>
              <a:off x="8689062" y="1010807"/>
              <a:ext cx="127309" cy="110227"/>
            </a:xfrm>
            <a:custGeom>
              <a:avLst/>
              <a:gdLst>
                <a:gd name="connsiteX0" fmla="*/ 123066 w 127309"/>
                <a:gd name="connsiteY0" fmla="*/ 6871 h 110227"/>
                <a:gd name="connsiteX1" fmla="*/ 120499 w 127309"/>
                <a:gd name="connsiteY1" fmla="*/ 32963 h 110227"/>
                <a:gd name="connsiteX2" fmla="*/ 120499 w 127309"/>
                <a:gd name="connsiteY2" fmla="*/ 32963 h 110227"/>
                <a:gd name="connsiteX3" fmla="*/ 30677 w 127309"/>
                <a:gd name="connsiteY3" fmla="*/ 106018 h 110227"/>
                <a:gd name="connsiteX4" fmla="*/ 4244 w 127309"/>
                <a:gd name="connsiteY4" fmla="*/ 103473 h 110227"/>
                <a:gd name="connsiteX5" fmla="*/ 6810 w 127309"/>
                <a:gd name="connsiteY5" fmla="*/ 77254 h 110227"/>
                <a:gd name="connsiteX6" fmla="*/ 96632 w 127309"/>
                <a:gd name="connsiteY6" fmla="*/ 4199 h 110227"/>
                <a:gd name="connsiteX7" fmla="*/ 123194 w 127309"/>
                <a:gd name="connsiteY7" fmla="*/ 6871 h 110227"/>
                <a:gd name="connsiteX8" fmla="*/ 123194 w 127309"/>
                <a:gd name="connsiteY8" fmla="*/ 6871 h 110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309" h="110227">
                  <a:moveTo>
                    <a:pt x="123066" y="6871"/>
                  </a:moveTo>
                  <a:cubicBezTo>
                    <a:pt x="129610" y="14762"/>
                    <a:pt x="128455" y="26472"/>
                    <a:pt x="120499" y="32963"/>
                  </a:cubicBezTo>
                  <a:lnTo>
                    <a:pt x="120499" y="32963"/>
                  </a:lnTo>
                  <a:lnTo>
                    <a:pt x="30677" y="106018"/>
                  </a:lnTo>
                  <a:cubicBezTo>
                    <a:pt x="22721" y="112509"/>
                    <a:pt x="10788" y="111364"/>
                    <a:pt x="4244" y="103473"/>
                  </a:cubicBezTo>
                  <a:cubicBezTo>
                    <a:pt x="-2301" y="95582"/>
                    <a:pt x="-1146" y="83745"/>
                    <a:pt x="6810" y="77254"/>
                  </a:cubicBezTo>
                  <a:lnTo>
                    <a:pt x="96632" y="4199"/>
                  </a:lnTo>
                  <a:cubicBezTo>
                    <a:pt x="104716" y="-2292"/>
                    <a:pt x="116522" y="-1147"/>
                    <a:pt x="123194" y="6871"/>
                  </a:cubicBezTo>
                  <a:lnTo>
                    <a:pt x="123194" y="6871"/>
                  </a:lnTo>
                  <a:close/>
                </a:path>
              </a:pathLst>
            </a:custGeom>
            <a:gradFill>
              <a:gsLst>
                <a:gs pos="0">
                  <a:srgbClr val="DC5835"/>
                </a:gs>
                <a:gs pos="50000">
                  <a:srgbClr val="DF6937"/>
                </a:gs>
                <a:gs pos="100000">
                  <a:srgbClr val="E37A39"/>
                </a:gs>
              </a:gsLst>
              <a:lin ang="19939120" scaled="1"/>
            </a:gradFill>
            <a:ln w="1275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Mulish"/>
                <a:ea typeface="+mn-ea"/>
                <a:cs typeface="+mn-cs"/>
              </a:endParaRPr>
            </a:p>
          </p:txBody>
        </p:sp>
        <p:sp>
          <p:nvSpPr>
            <p:cNvPr id="117" name="Freeform 116">
              <a:extLst>
                <a:ext uri="{FF2B5EF4-FFF2-40B4-BE49-F238E27FC236}">
                  <a16:creationId xmlns:a16="http://schemas.microsoft.com/office/drawing/2014/main" id="{E22434E5-B6CC-5E29-8565-2E13FB64362F}"/>
                </a:ext>
              </a:extLst>
            </p:cNvPr>
            <p:cNvSpPr/>
            <p:nvPr/>
          </p:nvSpPr>
          <p:spPr>
            <a:xfrm>
              <a:off x="8307279" y="1144571"/>
              <a:ext cx="89620" cy="131995"/>
            </a:xfrm>
            <a:custGeom>
              <a:avLst/>
              <a:gdLst>
                <a:gd name="connsiteX0" fmla="*/ 71649 w 89620"/>
                <a:gd name="connsiteY0" fmla="*/ 5727 h 131995"/>
                <a:gd name="connsiteX1" fmla="*/ 71649 w 89620"/>
                <a:gd name="connsiteY1" fmla="*/ 5727 h 131995"/>
                <a:gd name="connsiteX2" fmla="*/ 77551 w 89620"/>
                <a:gd name="connsiteY2" fmla="*/ 7255 h 131995"/>
                <a:gd name="connsiteX3" fmla="*/ 82428 w 89620"/>
                <a:gd name="connsiteY3" fmla="*/ 23418 h 131995"/>
                <a:gd name="connsiteX4" fmla="*/ 82428 w 89620"/>
                <a:gd name="connsiteY4" fmla="*/ 23673 h 131995"/>
                <a:gd name="connsiteX5" fmla="*/ 28662 w 89620"/>
                <a:gd name="connsiteY5" fmla="*/ 120020 h 131995"/>
                <a:gd name="connsiteX6" fmla="*/ 17884 w 89620"/>
                <a:gd name="connsiteY6" fmla="*/ 126256 h 131995"/>
                <a:gd name="connsiteX7" fmla="*/ 11981 w 89620"/>
                <a:gd name="connsiteY7" fmla="*/ 124729 h 131995"/>
                <a:gd name="connsiteX8" fmla="*/ 6207 w 89620"/>
                <a:gd name="connsiteY8" fmla="*/ 117474 h 131995"/>
                <a:gd name="connsiteX9" fmla="*/ 7233 w 89620"/>
                <a:gd name="connsiteY9" fmla="*/ 108183 h 131995"/>
                <a:gd name="connsiteX10" fmla="*/ 60870 w 89620"/>
                <a:gd name="connsiteY10" fmla="*/ 11964 h 131995"/>
                <a:gd name="connsiteX11" fmla="*/ 71649 w 89620"/>
                <a:gd name="connsiteY11" fmla="*/ 5727 h 131995"/>
                <a:gd name="connsiteX12" fmla="*/ 71649 w 89620"/>
                <a:gd name="connsiteY12" fmla="*/ 0 h 131995"/>
                <a:gd name="connsiteX13" fmla="*/ 55866 w 89620"/>
                <a:gd name="connsiteY13" fmla="*/ 9164 h 131995"/>
                <a:gd name="connsiteX14" fmla="*/ 2229 w 89620"/>
                <a:gd name="connsiteY14" fmla="*/ 105510 h 131995"/>
                <a:gd name="connsiteX15" fmla="*/ 9158 w 89620"/>
                <a:gd name="connsiteY15" fmla="*/ 129693 h 131995"/>
                <a:gd name="connsiteX16" fmla="*/ 33410 w 89620"/>
                <a:gd name="connsiteY16" fmla="*/ 123074 h 131995"/>
                <a:gd name="connsiteX17" fmla="*/ 33667 w 89620"/>
                <a:gd name="connsiteY17" fmla="*/ 122693 h 131995"/>
                <a:gd name="connsiteX18" fmla="*/ 87304 w 89620"/>
                <a:gd name="connsiteY18" fmla="*/ 26473 h 131995"/>
                <a:gd name="connsiteX19" fmla="*/ 80503 w 89620"/>
                <a:gd name="connsiteY19" fmla="*/ 2418 h 131995"/>
                <a:gd name="connsiteX20" fmla="*/ 80374 w 89620"/>
                <a:gd name="connsiteY20" fmla="*/ 2418 h 131995"/>
                <a:gd name="connsiteX21" fmla="*/ 71649 w 89620"/>
                <a:gd name="connsiteY21" fmla="*/ 0 h 131995"/>
                <a:gd name="connsiteX22" fmla="*/ 71649 w 89620"/>
                <a:gd name="connsiteY22" fmla="*/ 0 h 131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9620" h="131995">
                  <a:moveTo>
                    <a:pt x="71649" y="5727"/>
                  </a:moveTo>
                  <a:lnTo>
                    <a:pt x="71649" y="5727"/>
                  </a:lnTo>
                  <a:cubicBezTo>
                    <a:pt x="73702" y="5727"/>
                    <a:pt x="75755" y="6236"/>
                    <a:pt x="77551" y="7255"/>
                  </a:cubicBezTo>
                  <a:cubicBezTo>
                    <a:pt x="83454" y="10436"/>
                    <a:pt x="85636" y="17691"/>
                    <a:pt x="82428" y="23418"/>
                  </a:cubicBezTo>
                  <a:lnTo>
                    <a:pt x="82428" y="23673"/>
                  </a:lnTo>
                  <a:lnTo>
                    <a:pt x="28662" y="120020"/>
                  </a:lnTo>
                  <a:cubicBezTo>
                    <a:pt x="26353" y="123838"/>
                    <a:pt x="22375" y="126129"/>
                    <a:pt x="17884" y="126256"/>
                  </a:cubicBezTo>
                  <a:cubicBezTo>
                    <a:pt x="15831" y="126256"/>
                    <a:pt x="13778" y="125747"/>
                    <a:pt x="11981" y="124729"/>
                  </a:cubicBezTo>
                  <a:cubicBezTo>
                    <a:pt x="9158" y="123074"/>
                    <a:pt x="7105" y="120529"/>
                    <a:pt x="6207" y="117474"/>
                  </a:cubicBezTo>
                  <a:cubicBezTo>
                    <a:pt x="5180" y="114420"/>
                    <a:pt x="5565" y="110983"/>
                    <a:pt x="7233" y="108183"/>
                  </a:cubicBezTo>
                  <a:lnTo>
                    <a:pt x="60870" y="11964"/>
                  </a:lnTo>
                  <a:cubicBezTo>
                    <a:pt x="63180" y="8146"/>
                    <a:pt x="67158" y="5855"/>
                    <a:pt x="71649" y="5727"/>
                  </a:cubicBezTo>
                  <a:moveTo>
                    <a:pt x="71649" y="0"/>
                  </a:moveTo>
                  <a:cubicBezTo>
                    <a:pt x="65105" y="0"/>
                    <a:pt x="59074" y="3564"/>
                    <a:pt x="55866" y="9164"/>
                  </a:cubicBezTo>
                  <a:lnTo>
                    <a:pt x="2229" y="105510"/>
                  </a:lnTo>
                  <a:cubicBezTo>
                    <a:pt x="-2519" y="114038"/>
                    <a:pt x="561" y="124856"/>
                    <a:pt x="9158" y="129693"/>
                  </a:cubicBezTo>
                  <a:cubicBezTo>
                    <a:pt x="17755" y="134529"/>
                    <a:pt x="28662" y="131474"/>
                    <a:pt x="33410" y="123074"/>
                  </a:cubicBezTo>
                  <a:lnTo>
                    <a:pt x="33667" y="122693"/>
                  </a:lnTo>
                  <a:lnTo>
                    <a:pt x="87304" y="26473"/>
                  </a:lnTo>
                  <a:cubicBezTo>
                    <a:pt x="92180" y="17946"/>
                    <a:pt x="89100" y="7127"/>
                    <a:pt x="80503" y="2418"/>
                  </a:cubicBezTo>
                  <a:lnTo>
                    <a:pt x="80374" y="2418"/>
                  </a:lnTo>
                  <a:cubicBezTo>
                    <a:pt x="77680" y="891"/>
                    <a:pt x="74729" y="127"/>
                    <a:pt x="71649" y="0"/>
                  </a:cubicBezTo>
                  <a:lnTo>
                    <a:pt x="71649" y="0"/>
                  </a:lnTo>
                  <a:close/>
                </a:path>
              </a:pathLst>
            </a:custGeom>
            <a:solidFill>
              <a:srgbClr val="C4C3C3"/>
            </a:solidFill>
            <a:ln w="1275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Mulish"/>
                <a:ea typeface="+mn-ea"/>
                <a:cs typeface="+mn-cs"/>
              </a:endParaRPr>
            </a:p>
          </p:txBody>
        </p:sp>
        <p:sp>
          <p:nvSpPr>
            <p:cNvPr id="118" name="Freeform 117">
              <a:extLst>
                <a:ext uri="{FF2B5EF4-FFF2-40B4-BE49-F238E27FC236}">
                  <a16:creationId xmlns:a16="http://schemas.microsoft.com/office/drawing/2014/main" id="{B0F3CD9A-DF5E-FCAC-8A63-30770E064B69}"/>
                </a:ext>
              </a:extLst>
            </p:cNvPr>
            <p:cNvSpPr/>
            <p:nvPr/>
          </p:nvSpPr>
          <p:spPr>
            <a:xfrm>
              <a:off x="8559438" y="920099"/>
              <a:ext cx="90712" cy="91379"/>
            </a:xfrm>
            <a:custGeom>
              <a:avLst/>
              <a:gdLst>
                <a:gd name="connsiteX0" fmla="*/ 4138 w 90712"/>
                <a:gd name="connsiteY0" fmla="*/ 87397 h 91379"/>
                <a:gd name="connsiteX1" fmla="*/ 4138 w 90712"/>
                <a:gd name="connsiteY1" fmla="*/ 67415 h 91379"/>
                <a:gd name="connsiteX2" fmla="*/ 4138 w 90712"/>
                <a:gd name="connsiteY2" fmla="*/ 67415 h 91379"/>
                <a:gd name="connsiteX3" fmla="*/ 65602 w 90712"/>
                <a:gd name="connsiteY3" fmla="*/ 5051 h 91379"/>
                <a:gd name="connsiteX4" fmla="*/ 85620 w 90712"/>
                <a:gd name="connsiteY4" fmla="*/ 3269 h 91379"/>
                <a:gd name="connsiteX5" fmla="*/ 87416 w 90712"/>
                <a:gd name="connsiteY5" fmla="*/ 23124 h 91379"/>
                <a:gd name="connsiteX6" fmla="*/ 85877 w 90712"/>
                <a:gd name="connsiteY6" fmla="*/ 24651 h 91379"/>
                <a:gd name="connsiteX7" fmla="*/ 24541 w 90712"/>
                <a:gd name="connsiteY7" fmla="*/ 87016 h 91379"/>
                <a:gd name="connsiteX8" fmla="*/ 4395 w 90712"/>
                <a:gd name="connsiteY8" fmla="*/ 87525 h 91379"/>
                <a:gd name="connsiteX9" fmla="*/ 4138 w 90712"/>
                <a:gd name="connsiteY9" fmla="*/ 87270 h 91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12" h="91379">
                  <a:moveTo>
                    <a:pt x="4138" y="87397"/>
                  </a:moveTo>
                  <a:cubicBezTo>
                    <a:pt x="-1379" y="81925"/>
                    <a:pt x="-1379" y="72888"/>
                    <a:pt x="4138" y="67415"/>
                  </a:cubicBezTo>
                  <a:lnTo>
                    <a:pt x="4138" y="67415"/>
                  </a:lnTo>
                  <a:lnTo>
                    <a:pt x="65602" y="5051"/>
                  </a:lnTo>
                  <a:cubicBezTo>
                    <a:pt x="70607" y="-931"/>
                    <a:pt x="79589" y="-1695"/>
                    <a:pt x="85620" y="3269"/>
                  </a:cubicBezTo>
                  <a:cubicBezTo>
                    <a:pt x="91651" y="8233"/>
                    <a:pt x="92421" y="17142"/>
                    <a:pt x="87416" y="23124"/>
                  </a:cubicBezTo>
                  <a:cubicBezTo>
                    <a:pt x="86903" y="23633"/>
                    <a:pt x="86390" y="24142"/>
                    <a:pt x="85877" y="24651"/>
                  </a:cubicBezTo>
                  <a:lnTo>
                    <a:pt x="24541" y="87016"/>
                  </a:lnTo>
                  <a:cubicBezTo>
                    <a:pt x="19151" y="92616"/>
                    <a:pt x="10169" y="92870"/>
                    <a:pt x="4395" y="87525"/>
                  </a:cubicBezTo>
                  <a:lnTo>
                    <a:pt x="4138" y="87270"/>
                  </a:lnTo>
                  <a:close/>
                </a:path>
              </a:pathLst>
            </a:custGeom>
            <a:solidFill>
              <a:srgbClr val="C4C3C3"/>
            </a:solidFill>
            <a:ln w="1275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Mulish"/>
                <a:ea typeface="+mn-ea"/>
                <a:cs typeface="+mn-cs"/>
              </a:endParaRPr>
            </a:p>
          </p:txBody>
        </p:sp>
        <p:sp>
          <p:nvSpPr>
            <p:cNvPr id="119" name="Freeform 118">
              <a:extLst>
                <a:ext uri="{FF2B5EF4-FFF2-40B4-BE49-F238E27FC236}">
                  <a16:creationId xmlns:a16="http://schemas.microsoft.com/office/drawing/2014/main" id="{9972A4E0-6CA6-694A-75E3-A9241972FB0C}"/>
                </a:ext>
              </a:extLst>
            </p:cNvPr>
            <p:cNvSpPr/>
            <p:nvPr/>
          </p:nvSpPr>
          <p:spPr>
            <a:xfrm>
              <a:off x="8297382" y="1089278"/>
              <a:ext cx="296020" cy="457288"/>
            </a:xfrm>
            <a:custGeom>
              <a:avLst/>
              <a:gdLst>
                <a:gd name="connsiteX0" fmla="*/ 262730 w 296020"/>
                <a:gd name="connsiteY0" fmla="*/ 6674 h 457288"/>
                <a:gd name="connsiteX1" fmla="*/ 289292 w 296020"/>
                <a:gd name="connsiteY1" fmla="*/ 88257 h 457288"/>
                <a:gd name="connsiteX2" fmla="*/ 289292 w 296020"/>
                <a:gd name="connsiteY2" fmla="*/ 88257 h 457288"/>
                <a:gd name="connsiteX3" fmla="*/ 116833 w 296020"/>
                <a:gd name="connsiteY3" fmla="*/ 421843 h 457288"/>
                <a:gd name="connsiteX4" fmla="*/ 35736 w 296020"/>
                <a:gd name="connsiteY4" fmla="*/ 451753 h 457288"/>
                <a:gd name="connsiteX5" fmla="*/ 5581 w 296020"/>
                <a:gd name="connsiteY5" fmla="*/ 371316 h 457288"/>
                <a:gd name="connsiteX6" fmla="*/ 8019 w 296020"/>
                <a:gd name="connsiteY6" fmla="*/ 366479 h 457288"/>
                <a:gd name="connsiteX7" fmla="*/ 180478 w 296020"/>
                <a:gd name="connsiteY7" fmla="*/ 33020 h 457288"/>
                <a:gd name="connsiteX8" fmla="*/ 262858 w 296020"/>
                <a:gd name="connsiteY8" fmla="*/ 6674 h 45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020" h="457288">
                  <a:moveTo>
                    <a:pt x="262730" y="6674"/>
                  </a:moveTo>
                  <a:cubicBezTo>
                    <a:pt x="292756" y="21947"/>
                    <a:pt x="304690" y="58475"/>
                    <a:pt x="289292" y="88257"/>
                  </a:cubicBezTo>
                  <a:lnTo>
                    <a:pt x="289292" y="88257"/>
                  </a:lnTo>
                  <a:lnTo>
                    <a:pt x="116833" y="421843"/>
                  </a:lnTo>
                  <a:cubicBezTo>
                    <a:pt x="102718" y="452262"/>
                    <a:pt x="66404" y="465753"/>
                    <a:pt x="35736" y="451753"/>
                  </a:cubicBezTo>
                  <a:cubicBezTo>
                    <a:pt x="5068" y="437753"/>
                    <a:pt x="-8534" y="401734"/>
                    <a:pt x="5581" y="371316"/>
                  </a:cubicBezTo>
                  <a:cubicBezTo>
                    <a:pt x="6351" y="369661"/>
                    <a:pt x="7121" y="368134"/>
                    <a:pt x="8019" y="366479"/>
                  </a:cubicBezTo>
                  <a:lnTo>
                    <a:pt x="180478" y="33020"/>
                  </a:lnTo>
                  <a:cubicBezTo>
                    <a:pt x="195876" y="3238"/>
                    <a:pt x="232832" y="-8599"/>
                    <a:pt x="262858" y="6674"/>
                  </a:cubicBezTo>
                  <a:close/>
                </a:path>
              </a:pathLst>
            </a:custGeom>
            <a:gradFill>
              <a:gsLst>
                <a:gs pos="0">
                  <a:srgbClr val="DC5835"/>
                </a:gs>
                <a:gs pos="50000">
                  <a:srgbClr val="DF6937"/>
                </a:gs>
                <a:gs pos="100000">
                  <a:srgbClr val="E37A39"/>
                </a:gs>
              </a:gsLst>
              <a:lin ang="18542221" scaled="1"/>
            </a:gradFill>
            <a:ln w="1275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Mulish"/>
                <a:ea typeface="+mn-ea"/>
                <a:cs typeface="+mn-cs"/>
              </a:endParaRPr>
            </a:p>
          </p:txBody>
        </p:sp>
        <p:sp>
          <p:nvSpPr>
            <p:cNvPr id="120" name="Freeform 119">
              <a:extLst>
                <a:ext uri="{FF2B5EF4-FFF2-40B4-BE49-F238E27FC236}">
                  <a16:creationId xmlns:a16="http://schemas.microsoft.com/office/drawing/2014/main" id="{87E041DC-4BA1-7179-9774-C4CA6EEC77C7}"/>
                </a:ext>
              </a:extLst>
            </p:cNvPr>
            <p:cNvSpPr/>
            <p:nvPr/>
          </p:nvSpPr>
          <p:spPr>
            <a:xfrm>
              <a:off x="8232364" y="1606934"/>
              <a:ext cx="51761" cy="146923"/>
            </a:xfrm>
            <a:custGeom>
              <a:avLst/>
              <a:gdLst>
                <a:gd name="connsiteX0" fmla="*/ 15808 w 51761"/>
                <a:gd name="connsiteY0" fmla="*/ 146772 h 146923"/>
                <a:gd name="connsiteX1" fmla="*/ 153 w 51761"/>
                <a:gd name="connsiteY1" fmla="*/ 126408 h 146923"/>
                <a:gd name="connsiteX2" fmla="*/ 15423 w 51761"/>
                <a:gd name="connsiteY2" fmla="*/ 15679 h 146923"/>
                <a:gd name="connsiteX3" fmla="*/ 35954 w 51761"/>
                <a:gd name="connsiteY3" fmla="*/ 152 h 146923"/>
                <a:gd name="connsiteX4" fmla="*/ 51608 w 51761"/>
                <a:gd name="connsiteY4" fmla="*/ 20516 h 146923"/>
                <a:gd name="connsiteX5" fmla="*/ 36338 w 51761"/>
                <a:gd name="connsiteY5" fmla="*/ 131244 h 146923"/>
                <a:gd name="connsiteX6" fmla="*/ 15936 w 51761"/>
                <a:gd name="connsiteY6" fmla="*/ 146772 h 146923"/>
                <a:gd name="connsiteX7" fmla="*/ 15936 w 51761"/>
                <a:gd name="connsiteY7" fmla="*/ 146772 h 14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61" h="146923">
                  <a:moveTo>
                    <a:pt x="15808" y="146772"/>
                  </a:moveTo>
                  <a:cubicBezTo>
                    <a:pt x="5799" y="145372"/>
                    <a:pt x="-1130" y="136335"/>
                    <a:pt x="153" y="126408"/>
                  </a:cubicBezTo>
                  <a:lnTo>
                    <a:pt x="15423" y="15679"/>
                  </a:lnTo>
                  <a:cubicBezTo>
                    <a:pt x="16706" y="5752"/>
                    <a:pt x="25945" y="-1121"/>
                    <a:pt x="35954" y="152"/>
                  </a:cubicBezTo>
                  <a:cubicBezTo>
                    <a:pt x="45962" y="1424"/>
                    <a:pt x="52891" y="10588"/>
                    <a:pt x="51608" y="20516"/>
                  </a:cubicBezTo>
                  <a:lnTo>
                    <a:pt x="36338" y="131244"/>
                  </a:lnTo>
                  <a:cubicBezTo>
                    <a:pt x="35055" y="141172"/>
                    <a:pt x="25816" y="148045"/>
                    <a:pt x="15936" y="146772"/>
                  </a:cubicBezTo>
                  <a:lnTo>
                    <a:pt x="15936" y="146772"/>
                  </a:lnTo>
                  <a:close/>
                </a:path>
              </a:pathLst>
            </a:custGeom>
            <a:solidFill>
              <a:srgbClr val="0AB2DD"/>
            </a:solidFill>
            <a:ln w="1275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Mulish"/>
                <a:ea typeface="+mn-ea"/>
                <a:cs typeface="+mn-cs"/>
              </a:endParaRPr>
            </a:p>
          </p:txBody>
        </p:sp>
        <p:sp>
          <p:nvSpPr>
            <p:cNvPr id="121" name="Freeform 120">
              <a:extLst>
                <a:ext uri="{FF2B5EF4-FFF2-40B4-BE49-F238E27FC236}">
                  <a16:creationId xmlns:a16="http://schemas.microsoft.com/office/drawing/2014/main" id="{DB85F6B9-9EFD-1316-13FF-52D27C4E2487}"/>
                </a:ext>
              </a:extLst>
            </p:cNvPr>
            <p:cNvSpPr/>
            <p:nvPr/>
          </p:nvSpPr>
          <p:spPr>
            <a:xfrm>
              <a:off x="8469392" y="1048097"/>
              <a:ext cx="17964" cy="17818"/>
            </a:xfrm>
            <a:custGeom>
              <a:avLst/>
              <a:gdLst>
                <a:gd name="connsiteX0" fmla="*/ 17964 w 17964"/>
                <a:gd name="connsiteY0" fmla="*/ 8909 h 17818"/>
                <a:gd name="connsiteX1" fmla="*/ 8982 w 17964"/>
                <a:gd name="connsiteY1" fmla="*/ 17818 h 17818"/>
                <a:gd name="connsiteX2" fmla="*/ 0 w 17964"/>
                <a:gd name="connsiteY2" fmla="*/ 8909 h 17818"/>
                <a:gd name="connsiteX3" fmla="*/ 8982 w 17964"/>
                <a:gd name="connsiteY3" fmla="*/ 0 h 17818"/>
                <a:gd name="connsiteX4" fmla="*/ 17964 w 17964"/>
                <a:gd name="connsiteY4" fmla="*/ 8909 h 17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64" h="17818">
                  <a:moveTo>
                    <a:pt x="17964" y="8909"/>
                  </a:moveTo>
                  <a:cubicBezTo>
                    <a:pt x="17964" y="13830"/>
                    <a:pt x="13943" y="17818"/>
                    <a:pt x="8982" y="17818"/>
                  </a:cubicBezTo>
                  <a:cubicBezTo>
                    <a:pt x="4021" y="17818"/>
                    <a:pt x="0" y="13830"/>
                    <a:pt x="0" y="8909"/>
                  </a:cubicBezTo>
                  <a:cubicBezTo>
                    <a:pt x="0" y="3989"/>
                    <a:pt x="4021" y="0"/>
                    <a:pt x="8982" y="0"/>
                  </a:cubicBezTo>
                  <a:cubicBezTo>
                    <a:pt x="13943" y="0"/>
                    <a:pt x="17964" y="3989"/>
                    <a:pt x="17964" y="8909"/>
                  </a:cubicBezTo>
                  <a:close/>
                </a:path>
              </a:pathLst>
            </a:custGeom>
            <a:solidFill>
              <a:srgbClr val="0AB2DD"/>
            </a:solidFill>
            <a:ln w="1275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Mulish"/>
                <a:ea typeface="+mn-ea"/>
                <a:cs typeface="+mn-cs"/>
              </a:endParaRPr>
            </a:p>
          </p:txBody>
        </p:sp>
        <p:sp>
          <p:nvSpPr>
            <p:cNvPr id="122" name="Freeform 121">
              <a:extLst>
                <a:ext uri="{FF2B5EF4-FFF2-40B4-BE49-F238E27FC236}">
                  <a16:creationId xmlns:a16="http://schemas.microsoft.com/office/drawing/2014/main" id="{2E530DAA-901C-EE85-4003-5D13F9A45E20}"/>
                </a:ext>
              </a:extLst>
            </p:cNvPr>
            <p:cNvSpPr/>
            <p:nvPr/>
          </p:nvSpPr>
          <p:spPr>
            <a:xfrm>
              <a:off x="8163996" y="1821543"/>
              <a:ext cx="17964" cy="17818"/>
            </a:xfrm>
            <a:custGeom>
              <a:avLst/>
              <a:gdLst>
                <a:gd name="connsiteX0" fmla="*/ 17964 w 17964"/>
                <a:gd name="connsiteY0" fmla="*/ 8909 h 17818"/>
                <a:gd name="connsiteX1" fmla="*/ 8982 w 17964"/>
                <a:gd name="connsiteY1" fmla="*/ 17818 h 17818"/>
                <a:gd name="connsiteX2" fmla="*/ 0 w 17964"/>
                <a:gd name="connsiteY2" fmla="*/ 8909 h 17818"/>
                <a:gd name="connsiteX3" fmla="*/ 8982 w 17964"/>
                <a:gd name="connsiteY3" fmla="*/ 0 h 17818"/>
                <a:gd name="connsiteX4" fmla="*/ 17964 w 17964"/>
                <a:gd name="connsiteY4" fmla="*/ 8909 h 17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64" h="17818">
                  <a:moveTo>
                    <a:pt x="17964" y="8909"/>
                  </a:moveTo>
                  <a:cubicBezTo>
                    <a:pt x="17964" y="13830"/>
                    <a:pt x="13943" y="17818"/>
                    <a:pt x="8982" y="17818"/>
                  </a:cubicBezTo>
                  <a:cubicBezTo>
                    <a:pt x="4021" y="17818"/>
                    <a:pt x="0" y="13830"/>
                    <a:pt x="0" y="8909"/>
                  </a:cubicBezTo>
                  <a:cubicBezTo>
                    <a:pt x="0" y="3989"/>
                    <a:pt x="4021" y="0"/>
                    <a:pt x="8982" y="0"/>
                  </a:cubicBezTo>
                  <a:cubicBezTo>
                    <a:pt x="13943" y="0"/>
                    <a:pt x="17964" y="3989"/>
                    <a:pt x="17964" y="8909"/>
                  </a:cubicBezTo>
                  <a:close/>
                </a:path>
              </a:pathLst>
            </a:custGeom>
            <a:solidFill>
              <a:srgbClr val="0AB2DD"/>
            </a:solidFill>
            <a:ln w="1275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Mulish"/>
                <a:ea typeface="+mn-ea"/>
                <a:cs typeface="+mn-cs"/>
              </a:endParaRPr>
            </a:p>
          </p:txBody>
        </p:sp>
      </p:grpSp>
      <p:grpSp>
        <p:nvGrpSpPr>
          <p:cNvPr id="123" name="Group 122">
            <a:extLst>
              <a:ext uri="{FF2B5EF4-FFF2-40B4-BE49-F238E27FC236}">
                <a16:creationId xmlns:a16="http://schemas.microsoft.com/office/drawing/2014/main" id="{EB2AA026-C75E-14CC-84F7-786A8E9D443F}"/>
              </a:ext>
            </a:extLst>
          </p:cNvPr>
          <p:cNvGrpSpPr/>
          <p:nvPr/>
        </p:nvGrpSpPr>
        <p:grpSpPr>
          <a:xfrm>
            <a:off x="3914290" y="1916123"/>
            <a:ext cx="523940" cy="523938"/>
            <a:chOff x="1703708" y="1980566"/>
            <a:chExt cx="955942" cy="955940"/>
          </a:xfrm>
        </p:grpSpPr>
        <p:sp>
          <p:nvSpPr>
            <p:cNvPr id="124" name="Oval 123">
              <a:extLst>
                <a:ext uri="{FF2B5EF4-FFF2-40B4-BE49-F238E27FC236}">
                  <a16:creationId xmlns:a16="http://schemas.microsoft.com/office/drawing/2014/main" id="{AB788302-37A6-D088-51E0-D860A53F2C34}"/>
                </a:ext>
              </a:extLst>
            </p:cNvPr>
            <p:cNvSpPr/>
            <p:nvPr/>
          </p:nvSpPr>
          <p:spPr>
            <a:xfrm>
              <a:off x="1703708" y="1980566"/>
              <a:ext cx="955942" cy="955940"/>
            </a:xfrm>
            <a:prstGeom prst="ellipse">
              <a:avLst/>
            </a:prstGeom>
            <a:solidFill>
              <a:srgbClr val="015F87"/>
            </a:solidFill>
            <a:ln w="8709" cap="flat">
              <a:noFill/>
              <a:prstDash val="solid"/>
              <a:miter/>
            </a:ln>
            <a:effectLst>
              <a:outerShdw blurRad="127000" dist="38100" dir="2700000" algn="ctr" rotWithShape="0">
                <a:schemeClr val="tx1">
                  <a:alpha val="40000"/>
                </a:scheme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A1A1A"/>
                </a:solidFill>
                <a:effectLst/>
                <a:uLnTx/>
                <a:uFillTx/>
                <a:latin typeface="Mulish"/>
                <a:ea typeface="+mn-ea"/>
                <a:cs typeface="+mn-cs"/>
              </a:endParaRPr>
            </a:p>
          </p:txBody>
        </p:sp>
        <p:pic>
          <p:nvPicPr>
            <p:cNvPr id="125" name="Graphic 124" descr="Tax outline">
              <a:extLst>
                <a:ext uri="{FF2B5EF4-FFF2-40B4-BE49-F238E27FC236}">
                  <a16:creationId xmlns:a16="http://schemas.microsoft.com/office/drawing/2014/main" id="{55D7128A-BD3C-4248-C75B-414F4948963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95656" y="2172513"/>
              <a:ext cx="572046" cy="572046"/>
            </a:xfrm>
            <a:prstGeom prst="rect">
              <a:avLst/>
            </a:prstGeom>
          </p:spPr>
        </p:pic>
      </p:grpSp>
      <p:grpSp>
        <p:nvGrpSpPr>
          <p:cNvPr id="126" name="Group 125">
            <a:extLst>
              <a:ext uri="{FF2B5EF4-FFF2-40B4-BE49-F238E27FC236}">
                <a16:creationId xmlns:a16="http://schemas.microsoft.com/office/drawing/2014/main" id="{2EC39B79-FD3F-7B63-1A4B-CD42EC5125F7}"/>
              </a:ext>
            </a:extLst>
          </p:cNvPr>
          <p:cNvGrpSpPr/>
          <p:nvPr/>
        </p:nvGrpSpPr>
        <p:grpSpPr>
          <a:xfrm>
            <a:off x="3473473" y="3015754"/>
            <a:ext cx="523940" cy="523938"/>
            <a:chOff x="3473473" y="2906801"/>
            <a:chExt cx="523940" cy="523938"/>
          </a:xfrm>
        </p:grpSpPr>
        <p:sp>
          <p:nvSpPr>
            <p:cNvPr id="127" name="Oval 126">
              <a:extLst>
                <a:ext uri="{FF2B5EF4-FFF2-40B4-BE49-F238E27FC236}">
                  <a16:creationId xmlns:a16="http://schemas.microsoft.com/office/drawing/2014/main" id="{B02459AB-3C23-D21D-7165-B1088DA6AB11}"/>
                </a:ext>
              </a:extLst>
            </p:cNvPr>
            <p:cNvSpPr/>
            <p:nvPr/>
          </p:nvSpPr>
          <p:spPr>
            <a:xfrm>
              <a:off x="3473473" y="2906801"/>
              <a:ext cx="523940" cy="523938"/>
            </a:xfrm>
            <a:prstGeom prst="ellipse">
              <a:avLst/>
            </a:prstGeom>
            <a:solidFill>
              <a:srgbClr val="015F87"/>
            </a:solidFill>
            <a:ln w="8709" cap="flat">
              <a:noFill/>
              <a:prstDash val="solid"/>
              <a:miter/>
            </a:ln>
            <a:effectLst>
              <a:outerShdw blurRad="127000" dist="38100" dir="2700000" algn="ctr" rotWithShape="0">
                <a:schemeClr val="tx1">
                  <a:alpha val="40000"/>
                </a:scheme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A1A1A"/>
                </a:solidFill>
                <a:effectLst/>
                <a:uLnTx/>
                <a:uFillTx/>
                <a:latin typeface="Mulish"/>
                <a:ea typeface="+mn-ea"/>
                <a:cs typeface="+mn-cs"/>
              </a:endParaRPr>
            </a:p>
          </p:txBody>
        </p:sp>
        <p:pic>
          <p:nvPicPr>
            <p:cNvPr id="128" name="Graphic 127">
              <a:extLst>
                <a:ext uri="{FF2B5EF4-FFF2-40B4-BE49-F238E27FC236}">
                  <a16:creationId xmlns:a16="http://schemas.microsoft.com/office/drawing/2014/main" id="{B40F8BE3-1A31-BD0A-1976-7B2CD517431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14248" y="3038431"/>
              <a:ext cx="260678" cy="260678"/>
            </a:xfrm>
            <a:prstGeom prst="rect">
              <a:avLst/>
            </a:prstGeom>
          </p:spPr>
        </p:pic>
      </p:grpSp>
      <p:grpSp>
        <p:nvGrpSpPr>
          <p:cNvPr id="129" name="Group 128">
            <a:extLst>
              <a:ext uri="{FF2B5EF4-FFF2-40B4-BE49-F238E27FC236}">
                <a16:creationId xmlns:a16="http://schemas.microsoft.com/office/drawing/2014/main" id="{0F772E3E-A6F8-4805-956C-D4A699A248DB}"/>
              </a:ext>
            </a:extLst>
          </p:cNvPr>
          <p:cNvGrpSpPr/>
          <p:nvPr/>
        </p:nvGrpSpPr>
        <p:grpSpPr>
          <a:xfrm>
            <a:off x="3947505" y="4073874"/>
            <a:ext cx="523940" cy="523938"/>
            <a:chOff x="3947505" y="3931296"/>
            <a:chExt cx="523940" cy="523938"/>
          </a:xfrm>
        </p:grpSpPr>
        <p:sp>
          <p:nvSpPr>
            <p:cNvPr id="130" name="Oval 129">
              <a:extLst>
                <a:ext uri="{FF2B5EF4-FFF2-40B4-BE49-F238E27FC236}">
                  <a16:creationId xmlns:a16="http://schemas.microsoft.com/office/drawing/2014/main" id="{71594082-7ED5-FAB0-4433-3AA9DF4A9324}"/>
                </a:ext>
              </a:extLst>
            </p:cNvPr>
            <p:cNvSpPr/>
            <p:nvPr/>
          </p:nvSpPr>
          <p:spPr>
            <a:xfrm>
              <a:off x="3947505" y="3931296"/>
              <a:ext cx="523940" cy="523938"/>
            </a:xfrm>
            <a:prstGeom prst="ellipse">
              <a:avLst/>
            </a:prstGeom>
            <a:solidFill>
              <a:srgbClr val="015F87"/>
            </a:solidFill>
            <a:ln w="8709" cap="flat">
              <a:noFill/>
              <a:prstDash val="solid"/>
              <a:miter/>
            </a:ln>
            <a:effectLst>
              <a:outerShdw blurRad="127000" dist="38100" dir="2700000" algn="ctr" rotWithShape="0">
                <a:schemeClr val="tx1">
                  <a:alpha val="40000"/>
                </a:scheme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A1A1A"/>
                </a:solidFill>
                <a:effectLst/>
                <a:uLnTx/>
                <a:uFillTx/>
                <a:latin typeface="Mulish"/>
                <a:ea typeface="+mn-ea"/>
                <a:cs typeface="+mn-cs"/>
              </a:endParaRPr>
            </a:p>
          </p:txBody>
        </p:sp>
        <p:pic>
          <p:nvPicPr>
            <p:cNvPr id="131" name="Graphic 130">
              <a:extLst>
                <a:ext uri="{FF2B5EF4-FFF2-40B4-BE49-F238E27FC236}">
                  <a16:creationId xmlns:a16="http://schemas.microsoft.com/office/drawing/2014/main" id="{1DAC680F-8C75-7A15-C032-44290D16B35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98651" y="4082267"/>
              <a:ext cx="216854" cy="238540"/>
            </a:xfrm>
            <a:prstGeom prst="rect">
              <a:avLst/>
            </a:prstGeom>
          </p:spPr>
        </p:pic>
      </p:grpSp>
      <p:grpSp>
        <p:nvGrpSpPr>
          <p:cNvPr id="132" name="Group 131">
            <a:extLst>
              <a:ext uri="{FF2B5EF4-FFF2-40B4-BE49-F238E27FC236}">
                <a16:creationId xmlns:a16="http://schemas.microsoft.com/office/drawing/2014/main" id="{67BD34C7-AF6B-B60F-7C6B-2E9B15098ABB}"/>
              </a:ext>
            </a:extLst>
          </p:cNvPr>
          <p:cNvGrpSpPr/>
          <p:nvPr/>
        </p:nvGrpSpPr>
        <p:grpSpPr>
          <a:xfrm>
            <a:off x="5612194" y="4865115"/>
            <a:ext cx="523940" cy="523938"/>
            <a:chOff x="5618578" y="4731387"/>
            <a:chExt cx="523940" cy="523938"/>
          </a:xfrm>
        </p:grpSpPr>
        <p:sp>
          <p:nvSpPr>
            <p:cNvPr id="133" name="Oval 132">
              <a:extLst>
                <a:ext uri="{FF2B5EF4-FFF2-40B4-BE49-F238E27FC236}">
                  <a16:creationId xmlns:a16="http://schemas.microsoft.com/office/drawing/2014/main" id="{5CC358DB-4495-7A7E-BE96-AA62F1C85630}"/>
                </a:ext>
              </a:extLst>
            </p:cNvPr>
            <p:cNvSpPr/>
            <p:nvPr/>
          </p:nvSpPr>
          <p:spPr>
            <a:xfrm>
              <a:off x="5618578" y="4731387"/>
              <a:ext cx="523940" cy="523938"/>
            </a:xfrm>
            <a:prstGeom prst="ellipse">
              <a:avLst/>
            </a:prstGeom>
            <a:solidFill>
              <a:srgbClr val="015F87"/>
            </a:solidFill>
            <a:ln w="8709" cap="flat">
              <a:noFill/>
              <a:prstDash val="solid"/>
              <a:miter/>
            </a:ln>
            <a:effectLst>
              <a:outerShdw blurRad="127000" dist="38100" dir="2700000" algn="ctr" rotWithShape="0">
                <a:schemeClr val="tx1">
                  <a:alpha val="40000"/>
                </a:scheme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A1A1A"/>
                </a:solidFill>
                <a:effectLst/>
                <a:uLnTx/>
                <a:uFillTx/>
                <a:latin typeface="Mulish"/>
                <a:ea typeface="+mn-ea"/>
                <a:cs typeface="+mn-cs"/>
              </a:endParaRPr>
            </a:p>
          </p:txBody>
        </p:sp>
        <p:pic>
          <p:nvPicPr>
            <p:cNvPr id="134" name="Graphic 133">
              <a:extLst>
                <a:ext uri="{FF2B5EF4-FFF2-40B4-BE49-F238E27FC236}">
                  <a16:creationId xmlns:a16="http://schemas.microsoft.com/office/drawing/2014/main" id="{842CC519-1E23-3F5C-B7E9-915DC72DC01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767113" y="4875986"/>
              <a:ext cx="213066" cy="213066"/>
            </a:xfrm>
            <a:prstGeom prst="rect">
              <a:avLst/>
            </a:prstGeom>
          </p:spPr>
        </p:pic>
      </p:grpSp>
      <p:grpSp>
        <p:nvGrpSpPr>
          <p:cNvPr id="135" name="Group 134">
            <a:extLst>
              <a:ext uri="{FF2B5EF4-FFF2-40B4-BE49-F238E27FC236}">
                <a16:creationId xmlns:a16="http://schemas.microsoft.com/office/drawing/2014/main" id="{93F4E8CA-6B19-5124-B1D4-CB5141A1C56C}"/>
              </a:ext>
            </a:extLst>
          </p:cNvPr>
          <p:cNvGrpSpPr/>
          <p:nvPr/>
        </p:nvGrpSpPr>
        <p:grpSpPr>
          <a:xfrm>
            <a:off x="7347309" y="4863935"/>
            <a:ext cx="523940" cy="523938"/>
            <a:chOff x="7339308" y="4730207"/>
            <a:chExt cx="523940" cy="523938"/>
          </a:xfrm>
        </p:grpSpPr>
        <p:sp>
          <p:nvSpPr>
            <p:cNvPr id="136" name="Oval 135">
              <a:extLst>
                <a:ext uri="{FF2B5EF4-FFF2-40B4-BE49-F238E27FC236}">
                  <a16:creationId xmlns:a16="http://schemas.microsoft.com/office/drawing/2014/main" id="{C331237F-F68D-09A8-E2BF-B79B11967742}"/>
                </a:ext>
              </a:extLst>
            </p:cNvPr>
            <p:cNvSpPr/>
            <p:nvPr/>
          </p:nvSpPr>
          <p:spPr>
            <a:xfrm>
              <a:off x="7339308" y="4730207"/>
              <a:ext cx="523940" cy="523938"/>
            </a:xfrm>
            <a:prstGeom prst="ellipse">
              <a:avLst/>
            </a:prstGeom>
            <a:solidFill>
              <a:srgbClr val="015F87"/>
            </a:solidFill>
            <a:ln w="8709" cap="flat">
              <a:noFill/>
              <a:prstDash val="solid"/>
              <a:miter/>
            </a:ln>
            <a:effectLst>
              <a:outerShdw blurRad="127000" dist="38100" dir="2700000" algn="ctr" rotWithShape="0">
                <a:schemeClr val="tx1">
                  <a:alpha val="40000"/>
                </a:scheme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A1A1A"/>
                </a:solidFill>
                <a:effectLst/>
                <a:uLnTx/>
                <a:uFillTx/>
                <a:latin typeface="Mulish"/>
                <a:ea typeface="+mn-ea"/>
                <a:cs typeface="+mn-cs"/>
              </a:endParaRPr>
            </a:p>
          </p:txBody>
        </p:sp>
        <p:pic>
          <p:nvPicPr>
            <p:cNvPr id="137" name="Graphic 136">
              <a:extLst>
                <a:ext uri="{FF2B5EF4-FFF2-40B4-BE49-F238E27FC236}">
                  <a16:creationId xmlns:a16="http://schemas.microsoft.com/office/drawing/2014/main" id="{C5DE90E1-E496-8FD6-1F7D-7D840B7AB34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479279" y="4875986"/>
              <a:ext cx="243998" cy="232380"/>
            </a:xfrm>
            <a:prstGeom prst="rect">
              <a:avLst/>
            </a:prstGeom>
          </p:spPr>
        </p:pic>
      </p:grpSp>
      <p:grpSp>
        <p:nvGrpSpPr>
          <p:cNvPr id="138" name="Group 137">
            <a:extLst>
              <a:ext uri="{FF2B5EF4-FFF2-40B4-BE49-F238E27FC236}">
                <a16:creationId xmlns:a16="http://schemas.microsoft.com/office/drawing/2014/main" id="{61EB3863-633B-10A0-89E6-69B265C8C54D}"/>
              </a:ext>
            </a:extLst>
          </p:cNvPr>
          <p:cNvGrpSpPr/>
          <p:nvPr/>
        </p:nvGrpSpPr>
        <p:grpSpPr>
          <a:xfrm>
            <a:off x="9079391" y="4073874"/>
            <a:ext cx="523940" cy="523938"/>
            <a:chOff x="9079391" y="3974204"/>
            <a:chExt cx="523940" cy="523938"/>
          </a:xfrm>
        </p:grpSpPr>
        <p:sp>
          <p:nvSpPr>
            <p:cNvPr id="139" name="Oval 138">
              <a:extLst>
                <a:ext uri="{FF2B5EF4-FFF2-40B4-BE49-F238E27FC236}">
                  <a16:creationId xmlns:a16="http://schemas.microsoft.com/office/drawing/2014/main" id="{D35C7623-BBCE-7542-4477-14D531E2EADA}"/>
                </a:ext>
              </a:extLst>
            </p:cNvPr>
            <p:cNvSpPr/>
            <p:nvPr/>
          </p:nvSpPr>
          <p:spPr>
            <a:xfrm>
              <a:off x="9079391" y="3974204"/>
              <a:ext cx="523940" cy="523938"/>
            </a:xfrm>
            <a:prstGeom prst="ellipse">
              <a:avLst/>
            </a:prstGeom>
            <a:solidFill>
              <a:srgbClr val="015F87"/>
            </a:solidFill>
            <a:ln w="8709" cap="flat">
              <a:noFill/>
              <a:prstDash val="solid"/>
              <a:miter/>
            </a:ln>
            <a:effectLst>
              <a:outerShdw blurRad="127000" dist="38100" dir="2700000" algn="ctr" rotWithShape="0">
                <a:schemeClr val="tx1">
                  <a:alpha val="40000"/>
                </a:scheme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A1A1A"/>
                </a:solidFill>
                <a:effectLst/>
                <a:uLnTx/>
                <a:uFillTx/>
                <a:latin typeface="Mulish"/>
                <a:ea typeface="+mn-ea"/>
                <a:cs typeface="+mn-cs"/>
              </a:endParaRPr>
            </a:p>
          </p:txBody>
        </p:sp>
        <p:pic>
          <p:nvPicPr>
            <p:cNvPr id="140" name="Graphic 139">
              <a:extLst>
                <a:ext uri="{FF2B5EF4-FFF2-40B4-BE49-F238E27FC236}">
                  <a16:creationId xmlns:a16="http://schemas.microsoft.com/office/drawing/2014/main" id="{77FFC0C0-6A9B-5AC9-1E0B-EAA8319AAD3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229132" y="4123944"/>
              <a:ext cx="224458" cy="224458"/>
            </a:xfrm>
            <a:prstGeom prst="rect">
              <a:avLst/>
            </a:prstGeom>
          </p:spPr>
        </p:pic>
      </p:grpSp>
      <p:grpSp>
        <p:nvGrpSpPr>
          <p:cNvPr id="141" name="Group 140">
            <a:extLst>
              <a:ext uri="{FF2B5EF4-FFF2-40B4-BE49-F238E27FC236}">
                <a16:creationId xmlns:a16="http://schemas.microsoft.com/office/drawing/2014/main" id="{5F7B42DE-B23D-D75B-2E55-A21B9B80C20E}"/>
              </a:ext>
            </a:extLst>
          </p:cNvPr>
          <p:cNvGrpSpPr/>
          <p:nvPr/>
        </p:nvGrpSpPr>
        <p:grpSpPr>
          <a:xfrm>
            <a:off x="9414097" y="3015754"/>
            <a:ext cx="523940" cy="523938"/>
            <a:chOff x="9414097" y="2837747"/>
            <a:chExt cx="523940" cy="523938"/>
          </a:xfrm>
        </p:grpSpPr>
        <p:sp>
          <p:nvSpPr>
            <p:cNvPr id="142" name="Oval 141">
              <a:extLst>
                <a:ext uri="{FF2B5EF4-FFF2-40B4-BE49-F238E27FC236}">
                  <a16:creationId xmlns:a16="http://schemas.microsoft.com/office/drawing/2014/main" id="{4D4C8ABE-0C72-CBAF-D64D-0FFFA2EB653E}"/>
                </a:ext>
              </a:extLst>
            </p:cNvPr>
            <p:cNvSpPr/>
            <p:nvPr/>
          </p:nvSpPr>
          <p:spPr>
            <a:xfrm>
              <a:off x="9414097" y="2837747"/>
              <a:ext cx="523940" cy="523938"/>
            </a:xfrm>
            <a:prstGeom prst="ellipse">
              <a:avLst/>
            </a:prstGeom>
            <a:solidFill>
              <a:srgbClr val="015F87"/>
            </a:solidFill>
            <a:ln w="8709" cap="flat">
              <a:noFill/>
              <a:prstDash val="solid"/>
              <a:miter/>
            </a:ln>
            <a:effectLst>
              <a:outerShdw blurRad="127000" dist="38100" dir="2700000" algn="ctr" rotWithShape="0">
                <a:schemeClr val="tx1">
                  <a:alpha val="40000"/>
                </a:scheme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A1A1A"/>
                </a:solidFill>
                <a:effectLst/>
                <a:uLnTx/>
                <a:uFillTx/>
                <a:latin typeface="Mulish"/>
                <a:ea typeface="+mn-ea"/>
                <a:cs typeface="+mn-cs"/>
              </a:endParaRPr>
            </a:p>
          </p:txBody>
        </p:sp>
        <p:pic>
          <p:nvPicPr>
            <p:cNvPr id="143" name="Graphic 142">
              <a:extLst>
                <a:ext uri="{FF2B5EF4-FFF2-40B4-BE49-F238E27FC236}">
                  <a16:creationId xmlns:a16="http://schemas.microsoft.com/office/drawing/2014/main" id="{FA302450-AD09-4D6A-C2AA-9BE8457152B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589938" y="2999232"/>
              <a:ext cx="172258" cy="200968"/>
            </a:xfrm>
            <a:prstGeom prst="rect">
              <a:avLst/>
            </a:prstGeom>
          </p:spPr>
        </p:pic>
      </p:grpSp>
      <p:grpSp>
        <p:nvGrpSpPr>
          <p:cNvPr id="144" name="Group 143">
            <a:extLst>
              <a:ext uri="{FF2B5EF4-FFF2-40B4-BE49-F238E27FC236}">
                <a16:creationId xmlns:a16="http://schemas.microsoft.com/office/drawing/2014/main" id="{98C8EAB5-CCBA-67D0-4576-03FBDD18FF36}"/>
              </a:ext>
            </a:extLst>
          </p:cNvPr>
          <p:cNvGrpSpPr/>
          <p:nvPr/>
        </p:nvGrpSpPr>
        <p:grpSpPr>
          <a:xfrm>
            <a:off x="7347309" y="774319"/>
            <a:ext cx="523940" cy="523938"/>
            <a:chOff x="7389486" y="644356"/>
            <a:chExt cx="523940" cy="523938"/>
          </a:xfrm>
        </p:grpSpPr>
        <p:sp>
          <p:nvSpPr>
            <p:cNvPr id="145" name="Oval 144">
              <a:extLst>
                <a:ext uri="{FF2B5EF4-FFF2-40B4-BE49-F238E27FC236}">
                  <a16:creationId xmlns:a16="http://schemas.microsoft.com/office/drawing/2014/main" id="{055DA689-5E02-D125-B4EC-65EDF3A6FDFF}"/>
                </a:ext>
              </a:extLst>
            </p:cNvPr>
            <p:cNvSpPr/>
            <p:nvPr/>
          </p:nvSpPr>
          <p:spPr>
            <a:xfrm>
              <a:off x="7389486" y="644356"/>
              <a:ext cx="523940" cy="523938"/>
            </a:xfrm>
            <a:prstGeom prst="ellipse">
              <a:avLst/>
            </a:prstGeom>
            <a:solidFill>
              <a:srgbClr val="015F87"/>
            </a:solidFill>
            <a:ln w="8709" cap="flat">
              <a:noFill/>
              <a:prstDash val="solid"/>
              <a:miter/>
            </a:ln>
            <a:effectLst>
              <a:outerShdw blurRad="127000" dist="38100" dir="2700000" algn="ctr" rotWithShape="0">
                <a:schemeClr val="tx1">
                  <a:alpha val="40000"/>
                </a:scheme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A1A1A"/>
                </a:solidFill>
                <a:effectLst/>
                <a:uLnTx/>
                <a:uFillTx/>
                <a:latin typeface="Mulish"/>
                <a:ea typeface="+mn-ea"/>
                <a:cs typeface="+mn-cs"/>
              </a:endParaRPr>
            </a:p>
          </p:txBody>
        </p:sp>
        <p:pic>
          <p:nvPicPr>
            <p:cNvPr id="146" name="Graphic 145">
              <a:extLst>
                <a:ext uri="{FF2B5EF4-FFF2-40B4-BE49-F238E27FC236}">
                  <a16:creationId xmlns:a16="http://schemas.microsoft.com/office/drawing/2014/main" id="{A44DA1DE-DA50-275B-4199-B37E44E963A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10800000">
              <a:off x="7545791" y="815183"/>
              <a:ext cx="164924" cy="182284"/>
            </a:xfrm>
            <a:prstGeom prst="rect">
              <a:avLst/>
            </a:prstGeom>
          </p:spPr>
        </p:pic>
      </p:grpSp>
      <p:grpSp>
        <p:nvGrpSpPr>
          <p:cNvPr id="147" name="Group 146">
            <a:extLst>
              <a:ext uri="{FF2B5EF4-FFF2-40B4-BE49-F238E27FC236}">
                <a16:creationId xmlns:a16="http://schemas.microsoft.com/office/drawing/2014/main" id="{25404670-CD1F-F96B-9C09-A25D16DDE8CF}"/>
              </a:ext>
            </a:extLst>
          </p:cNvPr>
          <p:cNvGrpSpPr/>
          <p:nvPr/>
        </p:nvGrpSpPr>
        <p:grpSpPr>
          <a:xfrm>
            <a:off x="9021691" y="1916123"/>
            <a:ext cx="523940" cy="523938"/>
            <a:chOff x="9021691" y="1815381"/>
            <a:chExt cx="523940" cy="523938"/>
          </a:xfrm>
        </p:grpSpPr>
        <p:sp>
          <p:nvSpPr>
            <p:cNvPr id="148" name="Oval 147">
              <a:extLst>
                <a:ext uri="{FF2B5EF4-FFF2-40B4-BE49-F238E27FC236}">
                  <a16:creationId xmlns:a16="http://schemas.microsoft.com/office/drawing/2014/main" id="{DF109D8B-DA2F-C23D-67C0-3C3319EB6A85}"/>
                </a:ext>
              </a:extLst>
            </p:cNvPr>
            <p:cNvSpPr/>
            <p:nvPr/>
          </p:nvSpPr>
          <p:spPr>
            <a:xfrm>
              <a:off x="9021691" y="1815381"/>
              <a:ext cx="523940" cy="523938"/>
            </a:xfrm>
            <a:prstGeom prst="ellipse">
              <a:avLst/>
            </a:prstGeom>
            <a:solidFill>
              <a:srgbClr val="015F87"/>
            </a:solidFill>
            <a:ln w="8709" cap="flat">
              <a:noFill/>
              <a:prstDash val="solid"/>
              <a:miter/>
            </a:ln>
            <a:effectLst>
              <a:outerShdw blurRad="127000" dist="38100" dir="2700000" algn="ctr" rotWithShape="0">
                <a:schemeClr val="tx1">
                  <a:alpha val="40000"/>
                </a:scheme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A1A1A"/>
                </a:solidFill>
                <a:effectLst/>
                <a:uLnTx/>
                <a:uFillTx/>
                <a:latin typeface="Mulish"/>
                <a:ea typeface="+mn-ea"/>
                <a:cs typeface="+mn-cs"/>
              </a:endParaRPr>
            </a:p>
          </p:txBody>
        </p:sp>
        <p:pic>
          <p:nvPicPr>
            <p:cNvPr id="149" name="Graphic 148">
              <a:extLst>
                <a:ext uri="{FF2B5EF4-FFF2-40B4-BE49-F238E27FC236}">
                  <a16:creationId xmlns:a16="http://schemas.microsoft.com/office/drawing/2014/main" id="{09B2D665-1FB6-87CB-4738-0D65654DB660}"/>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169927" y="1989465"/>
              <a:ext cx="227468" cy="175770"/>
            </a:xfrm>
            <a:prstGeom prst="rect">
              <a:avLst/>
            </a:prstGeom>
          </p:spPr>
        </p:pic>
      </p:grpSp>
      <p:grpSp>
        <p:nvGrpSpPr>
          <p:cNvPr id="150" name="Group 149">
            <a:extLst>
              <a:ext uri="{FF2B5EF4-FFF2-40B4-BE49-F238E27FC236}">
                <a16:creationId xmlns:a16="http://schemas.microsoft.com/office/drawing/2014/main" id="{67FDE8E1-EAF1-371C-1A2B-050AA246BBC6}"/>
              </a:ext>
            </a:extLst>
          </p:cNvPr>
          <p:cNvGrpSpPr/>
          <p:nvPr/>
        </p:nvGrpSpPr>
        <p:grpSpPr>
          <a:xfrm rot="10800000">
            <a:off x="5612194" y="794019"/>
            <a:ext cx="523940" cy="523938"/>
            <a:chOff x="7389486" y="644356"/>
            <a:chExt cx="523940" cy="523938"/>
          </a:xfrm>
        </p:grpSpPr>
        <p:sp>
          <p:nvSpPr>
            <p:cNvPr id="151" name="Oval 150">
              <a:extLst>
                <a:ext uri="{FF2B5EF4-FFF2-40B4-BE49-F238E27FC236}">
                  <a16:creationId xmlns:a16="http://schemas.microsoft.com/office/drawing/2014/main" id="{0B40DE9C-E7C0-014D-E2F2-415416866EC4}"/>
                </a:ext>
              </a:extLst>
            </p:cNvPr>
            <p:cNvSpPr/>
            <p:nvPr/>
          </p:nvSpPr>
          <p:spPr>
            <a:xfrm>
              <a:off x="7389486" y="644356"/>
              <a:ext cx="523940" cy="523938"/>
            </a:xfrm>
            <a:prstGeom prst="ellipse">
              <a:avLst/>
            </a:prstGeom>
            <a:solidFill>
              <a:srgbClr val="015F87"/>
            </a:solidFill>
            <a:ln w="8709" cap="flat">
              <a:noFill/>
              <a:prstDash val="solid"/>
              <a:miter/>
            </a:ln>
            <a:effectLst>
              <a:outerShdw blurRad="127000" dist="38100" dir="2700000" algn="ctr" rotWithShape="0">
                <a:schemeClr val="tx1">
                  <a:alpha val="40000"/>
                </a:scheme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A1A1A"/>
                </a:solidFill>
                <a:effectLst/>
                <a:uLnTx/>
                <a:uFillTx/>
                <a:latin typeface="Mulish"/>
                <a:ea typeface="+mn-ea"/>
                <a:cs typeface="+mn-cs"/>
              </a:endParaRPr>
            </a:p>
          </p:txBody>
        </p:sp>
        <p:pic>
          <p:nvPicPr>
            <p:cNvPr id="152" name="Graphic 151">
              <a:extLst>
                <a:ext uri="{FF2B5EF4-FFF2-40B4-BE49-F238E27FC236}">
                  <a16:creationId xmlns:a16="http://schemas.microsoft.com/office/drawing/2014/main" id="{24DCACAB-BCC9-30A0-8958-8BBB119CAED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10800000">
              <a:off x="7545791" y="815183"/>
              <a:ext cx="164924" cy="182284"/>
            </a:xfrm>
            <a:prstGeom prst="rect">
              <a:avLst/>
            </a:prstGeom>
          </p:spPr>
        </p:pic>
      </p:grpSp>
      <p:sp>
        <p:nvSpPr>
          <p:cNvPr id="15" name="Footer Placeholder 1">
            <a:extLst>
              <a:ext uri="{FF2B5EF4-FFF2-40B4-BE49-F238E27FC236}">
                <a16:creationId xmlns:a16="http://schemas.microsoft.com/office/drawing/2014/main" id="{0A5FF3BE-06A2-83E7-7771-6E03200FCF0B}"/>
              </a:ext>
            </a:extLst>
          </p:cNvPr>
          <p:cNvSpPr>
            <a:spLocks noGrp="1"/>
          </p:cNvSpPr>
          <p:nvPr>
            <p:ph type="ftr" sz="quarter" idx="11"/>
          </p:nvPr>
        </p:nvSpPr>
        <p:spPr>
          <a:xfrm>
            <a:off x="540000" y="6390000"/>
            <a:ext cx="4680000" cy="180000"/>
          </a:xfrm>
        </p:spPr>
        <p:txBody>
          <a:bodyPr/>
          <a:lstStyle/>
          <a:p>
            <a:r>
              <a:rPr lang="en-GB" noProof="0" dirty="0"/>
              <a:t>LEA GLOBAL</a:t>
            </a:r>
          </a:p>
        </p:txBody>
      </p:sp>
    </p:spTree>
    <p:extLst>
      <p:ext uri="{BB962C8B-B14F-4D97-AF65-F5344CB8AC3E}">
        <p14:creationId xmlns:p14="http://schemas.microsoft.com/office/powerpoint/2010/main" val="197611198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97"/>
                                        </p:tgtEl>
                                        <p:attrNameLst>
                                          <p:attrName>style.visibility</p:attrName>
                                        </p:attrNameLst>
                                      </p:cBhvr>
                                      <p:to>
                                        <p:strVal val="visible"/>
                                      </p:to>
                                    </p:set>
                                    <p:animEffect transition="in" filter="fade">
                                      <p:cBhvr>
                                        <p:cTn id="11" dur="300"/>
                                        <p:tgtEl>
                                          <p:spTgt spid="97"/>
                                        </p:tgtEl>
                                      </p:cBhvr>
                                    </p:animEffect>
                                  </p:childTnLst>
                                </p:cTn>
                              </p:par>
                              <p:par>
                                <p:cTn id="12" presetID="10" presetClass="entr" presetSubtype="0" fill="hold" grpId="0" nodeType="withEffect">
                                  <p:stCondLst>
                                    <p:cond delay="200"/>
                                  </p:stCondLst>
                                  <p:childTnLst>
                                    <p:set>
                                      <p:cBhvr>
                                        <p:cTn id="13" dur="1" fill="hold">
                                          <p:stCondLst>
                                            <p:cond delay="0"/>
                                          </p:stCondLst>
                                        </p:cTn>
                                        <p:tgtEl>
                                          <p:spTgt spid="98"/>
                                        </p:tgtEl>
                                        <p:attrNameLst>
                                          <p:attrName>style.visibility</p:attrName>
                                        </p:attrNameLst>
                                      </p:cBhvr>
                                      <p:to>
                                        <p:strVal val="visible"/>
                                      </p:to>
                                    </p:set>
                                    <p:animEffect transition="in" filter="fade">
                                      <p:cBhvr>
                                        <p:cTn id="14" dur="300"/>
                                        <p:tgtEl>
                                          <p:spTgt spid="98"/>
                                        </p:tgtEl>
                                      </p:cBhvr>
                                    </p:animEffect>
                                  </p:childTnLst>
                                </p:cTn>
                              </p:par>
                              <p:par>
                                <p:cTn id="15" presetID="10" presetClass="entr" presetSubtype="0" fill="hold" nodeType="withEffect">
                                  <p:stCondLst>
                                    <p:cond delay="20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300"/>
                                        <p:tgtEl>
                                          <p:spTgt spid="66"/>
                                        </p:tgtEl>
                                      </p:cBhvr>
                                    </p:animEffect>
                                  </p:childTnLst>
                                </p:cTn>
                              </p:par>
                              <p:par>
                                <p:cTn id="18" presetID="10" presetClass="entr" presetSubtype="0" fill="hold" grpId="0" nodeType="withEffect">
                                  <p:stCondLst>
                                    <p:cond delay="40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300"/>
                                        <p:tgtEl>
                                          <p:spTgt spid="52"/>
                                        </p:tgtEl>
                                      </p:cBhvr>
                                    </p:animEffect>
                                  </p:childTnLst>
                                </p:cTn>
                              </p:par>
                              <p:par>
                                <p:cTn id="21" presetID="10" presetClass="entr" presetSubtype="0" fill="hold" grpId="0" nodeType="withEffect">
                                  <p:stCondLst>
                                    <p:cond delay="600"/>
                                  </p:stCondLst>
                                  <p:childTnLst>
                                    <p:set>
                                      <p:cBhvr>
                                        <p:cTn id="22" dur="1" fill="hold">
                                          <p:stCondLst>
                                            <p:cond delay="0"/>
                                          </p:stCondLst>
                                        </p:cTn>
                                        <p:tgtEl>
                                          <p:spTgt spid="64"/>
                                        </p:tgtEl>
                                        <p:attrNameLst>
                                          <p:attrName>style.visibility</p:attrName>
                                        </p:attrNameLst>
                                      </p:cBhvr>
                                      <p:to>
                                        <p:strVal val="visible"/>
                                      </p:to>
                                    </p:set>
                                    <p:animEffect transition="in" filter="fade">
                                      <p:cBhvr>
                                        <p:cTn id="23" dur="300"/>
                                        <p:tgtEl>
                                          <p:spTgt spid="64"/>
                                        </p:tgtEl>
                                      </p:cBhvr>
                                    </p:animEffect>
                                  </p:childTnLst>
                                </p:cTn>
                              </p:par>
                              <p:par>
                                <p:cTn id="24" presetID="10" presetClass="entr" presetSubtype="0" fill="hold" grpId="0" nodeType="withEffect">
                                  <p:stCondLst>
                                    <p:cond delay="700"/>
                                  </p:stCondLst>
                                  <p:childTnLst>
                                    <p:set>
                                      <p:cBhvr>
                                        <p:cTn id="25" dur="1" fill="hold">
                                          <p:stCondLst>
                                            <p:cond delay="0"/>
                                          </p:stCondLst>
                                        </p:cTn>
                                        <p:tgtEl>
                                          <p:spTgt spid="65"/>
                                        </p:tgtEl>
                                        <p:attrNameLst>
                                          <p:attrName>style.visibility</p:attrName>
                                        </p:attrNameLst>
                                      </p:cBhvr>
                                      <p:to>
                                        <p:strVal val="visible"/>
                                      </p:to>
                                    </p:set>
                                    <p:animEffect transition="in" filter="fade">
                                      <p:cBhvr>
                                        <p:cTn id="26" dur="300"/>
                                        <p:tgtEl>
                                          <p:spTgt spid="65"/>
                                        </p:tgtEl>
                                      </p:cBhvr>
                                    </p:animEffect>
                                  </p:childTnLst>
                                </p:cTn>
                              </p:par>
                              <p:par>
                                <p:cTn id="27" presetID="10" presetClass="entr" presetSubtype="0" fill="hold" nodeType="withEffect">
                                  <p:stCondLst>
                                    <p:cond delay="700"/>
                                  </p:stCondLst>
                                  <p:childTnLst>
                                    <p:set>
                                      <p:cBhvr>
                                        <p:cTn id="28" dur="1" fill="hold">
                                          <p:stCondLst>
                                            <p:cond delay="0"/>
                                          </p:stCondLst>
                                        </p:cTn>
                                        <p:tgtEl>
                                          <p:spTgt spid="99"/>
                                        </p:tgtEl>
                                        <p:attrNameLst>
                                          <p:attrName>style.visibility</p:attrName>
                                        </p:attrNameLst>
                                      </p:cBhvr>
                                      <p:to>
                                        <p:strVal val="visible"/>
                                      </p:to>
                                    </p:set>
                                    <p:animEffect transition="in" filter="fade">
                                      <p:cBhvr>
                                        <p:cTn id="29" dur="300"/>
                                        <p:tgtEl>
                                          <p:spTgt spid="99"/>
                                        </p:tgtEl>
                                      </p:cBhvr>
                                    </p:animEffect>
                                  </p:childTnLst>
                                </p:cTn>
                              </p:par>
                              <p:par>
                                <p:cTn id="30" presetID="10" presetClass="entr" presetSubtype="0" fill="hold" grpId="0" nodeType="withEffect">
                                  <p:stCondLst>
                                    <p:cond delay="800"/>
                                  </p:stCondLst>
                                  <p:childTnLst>
                                    <p:set>
                                      <p:cBhvr>
                                        <p:cTn id="31" dur="1" fill="hold">
                                          <p:stCondLst>
                                            <p:cond delay="0"/>
                                          </p:stCondLst>
                                        </p:cTn>
                                        <p:tgtEl>
                                          <p:spTgt spid="92"/>
                                        </p:tgtEl>
                                        <p:attrNameLst>
                                          <p:attrName>style.visibility</p:attrName>
                                        </p:attrNameLst>
                                      </p:cBhvr>
                                      <p:to>
                                        <p:strVal val="visible"/>
                                      </p:to>
                                    </p:set>
                                    <p:animEffect transition="in" filter="fade">
                                      <p:cBhvr>
                                        <p:cTn id="32" dur="300"/>
                                        <p:tgtEl>
                                          <p:spTgt spid="92"/>
                                        </p:tgtEl>
                                      </p:cBhvr>
                                    </p:animEffect>
                                  </p:childTnLst>
                                </p:cTn>
                              </p:par>
                              <p:par>
                                <p:cTn id="33" presetID="10" presetClass="entr" presetSubtype="0" fill="hold" grpId="0" nodeType="withEffect">
                                  <p:stCondLst>
                                    <p:cond delay="900"/>
                                  </p:stCondLst>
                                  <p:childTnLst>
                                    <p:set>
                                      <p:cBhvr>
                                        <p:cTn id="34" dur="1" fill="hold">
                                          <p:stCondLst>
                                            <p:cond delay="0"/>
                                          </p:stCondLst>
                                        </p:cTn>
                                        <p:tgtEl>
                                          <p:spTgt spid="93"/>
                                        </p:tgtEl>
                                        <p:attrNameLst>
                                          <p:attrName>style.visibility</p:attrName>
                                        </p:attrNameLst>
                                      </p:cBhvr>
                                      <p:to>
                                        <p:strVal val="visible"/>
                                      </p:to>
                                    </p:set>
                                    <p:animEffect transition="in" filter="fade">
                                      <p:cBhvr>
                                        <p:cTn id="35" dur="300"/>
                                        <p:tgtEl>
                                          <p:spTgt spid="93"/>
                                        </p:tgtEl>
                                      </p:cBhvr>
                                    </p:animEffect>
                                  </p:childTnLst>
                                </p:cTn>
                              </p:par>
                              <p:par>
                                <p:cTn id="36" presetID="10" presetClass="entr" presetSubtype="0" fill="hold" nodeType="withEffect">
                                  <p:stCondLst>
                                    <p:cond delay="900"/>
                                  </p:stCondLst>
                                  <p:childTnLst>
                                    <p:set>
                                      <p:cBhvr>
                                        <p:cTn id="37" dur="1" fill="hold">
                                          <p:stCondLst>
                                            <p:cond delay="0"/>
                                          </p:stCondLst>
                                        </p:cTn>
                                        <p:tgtEl>
                                          <p:spTgt spid="107"/>
                                        </p:tgtEl>
                                        <p:attrNameLst>
                                          <p:attrName>style.visibility</p:attrName>
                                        </p:attrNameLst>
                                      </p:cBhvr>
                                      <p:to>
                                        <p:strVal val="visible"/>
                                      </p:to>
                                    </p:set>
                                    <p:animEffect transition="in" filter="fade">
                                      <p:cBhvr>
                                        <p:cTn id="38" dur="300"/>
                                        <p:tgtEl>
                                          <p:spTgt spid="107"/>
                                        </p:tgtEl>
                                      </p:cBhvr>
                                    </p:animEffect>
                                  </p:childTnLst>
                                </p:cTn>
                              </p:par>
                              <p:par>
                                <p:cTn id="39" presetID="10" presetClass="entr" presetSubtype="0" fill="hold" grpId="0" nodeType="withEffect">
                                  <p:stCondLst>
                                    <p:cond delay="1000"/>
                                  </p:stCondLst>
                                  <p:childTnLst>
                                    <p:set>
                                      <p:cBhvr>
                                        <p:cTn id="40" dur="1" fill="hold">
                                          <p:stCondLst>
                                            <p:cond delay="0"/>
                                          </p:stCondLst>
                                        </p:cTn>
                                        <p:tgtEl>
                                          <p:spTgt spid="94"/>
                                        </p:tgtEl>
                                        <p:attrNameLst>
                                          <p:attrName>style.visibility</p:attrName>
                                        </p:attrNameLst>
                                      </p:cBhvr>
                                      <p:to>
                                        <p:strVal val="visible"/>
                                      </p:to>
                                    </p:set>
                                    <p:animEffect transition="in" filter="fade">
                                      <p:cBhvr>
                                        <p:cTn id="41" dur="300"/>
                                        <p:tgtEl>
                                          <p:spTgt spid="94"/>
                                        </p:tgtEl>
                                      </p:cBhvr>
                                    </p:animEffect>
                                  </p:childTnLst>
                                </p:cTn>
                              </p:par>
                              <p:par>
                                <p:cTn id="42" presetID="10" presetClass="entr" presetSubtype="0" fill="hold" grpId="0" nodeType="withEffect">
                                  <p:stCondLst>
                                    <p:cond delay="1200"/>
                                  </p:stCondLst>
                                  <p:childTnLst>
                                    <p:set>
                                      <p:cBhvr>
                                        <p:cTn id="43" dur="1" fill="hold">
                                          <p:stCondLst>
                                            <p:cond delay="0"/>
                                          </p:stCondLst>
                                        </p:cTn>
                                        <p:tgtEl>
                                          <p:spTgt spid="96"/>
                                        </p:tgtEl>
                                        <p:attrNameLst>
                                          <p:attrName>style.visibility</p:attrName>
                                        </p:attrNameLst>
                                      </p:cBhvr>
                                      <p:to>
                                        <p:strVal val="visible"/>
                                      </p:to>
                                    </p:set>
                                    <p:animEffect transition="in" filter="fade">
                                      <p:cBhvr>
                                        <p:cTn id="44" dur="300"/>
                                        <p:tgtEl>
                                          <p:spTgt spid="96"/>
                                        </p:tgtEl>
                                      </p:cBhvr>
                                    </p:animEffect>
                                  </p:childTnLst>
                                </p:cTn>
                              </p:par>
                              <p:par>
                                <p:cTn id="45" presetID="10" presetClass="entr" presetSubtype="0" fill="hold" grpId="0" nodeType="withEffect">
                                  <p:stCondLst>
                                    <p:cond delay="1400"/>
                                  </p:stCondLst>
                                  <p:childTnLst>
                                    <p:set>
                                      <p:cBhvr>
                                        <p:cTn id="46" dur="1" fill="hold">
                                          <p:stCondLst>
                                            <p:cond delay="0"/>
                                          </p:stCondLst>
                                        </p:cTn>
                                        <p:tgtEl>
                                          <p:spTgt spid="95"/>
                                        </p:tgtEl>
                                        <p:attrNameLst>
                                          <p:attrName>style.visibility</p:attrName>
                                        </p:attrNameLst>
                                      </p:cBhvr>
                                      <p:to>
                                        <p:strVal val="visible"/>
                                      </p:to>
                                    </p:set>
                                    <p:animEffect transition="in" filter="fade">
                                      <p:cBhvr>
                                        <p:cTn id="47" dur="300"/>
                                        <p:tgtEl>
                                          <p:spTgt spid="95"/>
                                        </p:tgtEl>
                                      </p:cBhvr>
                                    </p:animEffect>
                                  </p:childTnLst>
                                </p:cTn>
                              </p:par>
                              <p:par>
                                <p:cTn id="48" presetID="10" presetClass="entr" presetSubtype="0" fill="hold" nodeType="withEffect">
                                  <p:stCondLst>
                                    <p:cond delay="1400"/>
                                  </p:stCondLst>
                                  <p:childTnLst>
                                    <p:set>
                                      <p:cBhvr>
                                        <p:cTn id="49" dur="1" fill="hold">
                                          <p:stCondLst>
                                            <p:cond delay="0"/>
                                          </p:stCondLst>
                                        </p:cTn>
                                        <p:tgtEl>
                                          <p:spTgt spid="115"/>
                                        </p:tgtEl>
                                        <p:attrNameLst>
                                          <p:attrName>style.visibility</p:attrName>
                                        </p:attrNameLst>
                                      </p:cBhvr>
                                      <p:to>
                                        <p:strVal val="visible"/>
                                      </p:to>
                                    </p:set>
                                    <p:animEffect transition="in" filter="fade">
                                      <p:cBhvr>
                                        <p:cTn id="50" dur="300"/>
                                        <p:tgtEl>
                                          <p:spTgt spid="115"/>
                                        </p:tgtEl>
                                      </p:cBhvr>
                                    </p:animEffect>
                                  </p:childTnLst>
                                </p:cTn>
                              </p:par>
                              <p:par>
                                <p:cTn id="51" presetID="23" presetClass="entr" presetSubtype="16" fill="hold" nodeType="withEffect">
                                  <p:stCondLst>
                                    <p:cond delay="1000"/>
                                  </p:stCondLst>
                                  <p:childTnLst>
                                    <p:set>
                                      <p:cBhvr>
                                        <p:cTn id="52" dur="1" fill="hold">
                                          <p:stCondLst>
                                            <p:cond delay="0"/>
                                          </p:stCondLst>
                                        </p:cTn>
                                        <p:tgtEl>
                                          <p:spTgt spid="150"/>
                                        </p:tgtEl>
                                        <p:attrNameLst>
                                          <p:attrName>style.visibility</p:attrName>
                                        </p:attrNameLst>
                                      </p:cBhvr>
                                      <p:to>
                                        <p:strVal val="visible"/>
                                      </p:to>
                                    </p:set>
                                    <p:anim calcmode="lin" valueType="num">
                                      <p:cBhvr>
                                        <p:cTn id="53" dur="300" fill="hold"/>
                                        <p:tgtEl>
                                          <p:spTgt spid="150"/>
                                        </p:tgtEl>
                                        <p:attrNameLst>
                                          <p:attrName>ppt_w</p:attrName>
                                        </p:attrNameLst>
                                      </p:cBhvr>
                                      <p:tavLst>
                                        <p:tav tm="0">
                                          <p:val>
                                            <p:fltVal val="0"/>
                                          </p:val>
                                        </p:tav>
                                        <p:tav tm="100000">
                                          <p:val>
                                            <p:strVal val="#ppt_w"/>
                                          </p:val>
                                        </p:tav>
                                      </p:tavLst>
                                    </p:anim>
                                    <p:anim calcmode="lin" valueType="num">
                                      <p:cBhvr>
                                        <p:cTn id="54" dur="300" fill="hold"/>
                                        <p:tgtEl>
                                          <p:spTgt spid="150"/>
                                        </p:tgtEl>
                                        <p:attrNameLst>
                                          <p:attrName>ppt_h</p:attrName>
                                        </p:attrNameLst>
                                      </p:cBhvr>
                                      <p:tavLst>
                                        <p:tav tm="0">
                                          <p:val>
                                            <p:fltVal val="0"/>
                                          </p:val>
                                        </p:tav>
                                        <p:tav tm="100000">
                                          <p:val>
                                            <p:strVal val="#ppt_h"/>
                                          </p:val>
                                        </p:tav>
                                      </p:tavLst>
                                    </p:anim>
                                  </p:childTnLst>
                                </p:cTn>
                              </p:par>
                              <p:par>
                                <p:cTn id="55" presetID="23" presetClass="entr" presetSubtype="16" fill="hold" nodeType="withEffect">
                                  <p:stCondLst>
                                    <p:cond delay="1200"/>
                                  </p:stCondLst>
                                  <p:childTnLst>
                                    <p:set>
                                      <p:cBhvr>
                                        <p:cTn id="56" dur="1" fill="hold">
                                          <p:stCondLst>
                                            <p:cond delay="0"/>
                                          </p:stCondLst>
                                        </p:cTn>
                                        <p:tgtEl>
                                          <p:spTgt spid="144"/>
                                        </p:tgtEl>
                                        <p:attrNameLst>
                                          <p:attrName>style.visibility</p:attrName>
                                        </p:attrNameLst>
                                      </p:cBhvr>
                                      <p:to>
                                        <p:strVal val="visible"/>
                                      </p:to>
                                    </p:set>
                                    <p:anim calcmode="lin" valueType="num">
                                      <p:cBhvr>
                                        <p:cTn id="57" dur="300" fill="hold"/>
                                        <p:tgtEl>
                                          <p:spTgt spid="144"/>
                                        </p:tgtEl>
                                        <p:attrNameLst>
                                          <p:attrName>ppt_w</p:attrName>
                                        </p:attrNameLst>
                                      </p:cBhvr>
                                      <p:tavLst>
                                        <p:tav tm="0">
                                          <p:val>
                                            <p:fltVal val="0"/>
                                          </p:val>
                                        </p:tav>
                                        <p:tav tm="100000">
                                          <p:val>
                                            <p:strVal val="#ppt_w"/>
                                          </p:val>
                                        </p:tav>
                                      </p:tavLst>
                                    </p:anim>
                                    <p:anim calcmode="lin" valueType="num">
                                      <p:cBhvr>
                                        <p:cTn id="58" dur="300" fill="hold"/>
                                        <p:tgtEl>
                                          <p:spTgt spid="144"/>
                                        </p:tgtEl>
                                        <p:attrNameLst>
                                          <p:attrName>ppt_h</p:attrName>
                                        </p:attrNameLst>
                                      </p:cBhvr>
                                      <p:tavLst>
                                        <p:tav tm="0">
                                          <p:val>
                                            <p:fltVal val="0"/>
                                          </p:val>
                                        </p:tav>
                                        <p:tav tm="100000">
                                          <p:val>
                                            <p:strVal val="#ppt_h"/>
                                          </p:val>
                                        </p:tav>
                                      </p:tavLst>
                                    </p:anim>
                                  </p:childTnLst>
                                </p:cTn>
                              </p:par>
                              <p:par>
                                <p:cTn id="59" presetID="23" presetClass="entr" presetSubtype="16" fill="hold" nodeType="withEffect">
                                  <p:stCondLst>
                                    <p:cond delay="1400"/>
                                  </p:stCondLst>
                                  <p:childTnLst>
                                    <p:set>
                                      <p:cBhvr>
                                        <p:cTn id="60" dur="1" fill="hold">
                                          <p:stCondLst>
                                            <p:cond delay="0"/>
                                          </p:stCondLst>
                                        </p:cTn>
                                        <p:tgtEl>
                                          <p:spTgt spid="147"/>
                                        </p:tgtEl>
                                        <p:attrNameLst>
                                          <p:attrName>style.visibility</p:attrName>
                                        </p:attrNameLst>
                                      </p:cBhvr>
                                      <p:to>
                                        <p:strVal val="visible"/>
                                      </p:to>
                                    </p:set>
                                    <p:anim calcmode="lin" valueType="num">
                                      <p:cBhvr>
                                        <p:cTn id="61" dur="300" fill="hold"/>
                                        <p:tgtEl>
                                          <p:spTgt spid="147"/>
                                        </p:tgtEl>
                                        <p:attrNameLst>
                                          <p:attrName>ppt_w</p:attrName>
                                        </p:attrNameLst>
                                      </p:cBhvr>
                                      <p:tavLst>
                                        <p:tav tm="0">
                                          <p:val>
                                            <p:fltVal val="0"/>
                                          </p:val>
                                        </p:tav>
                                        <p:tav tm="100000">
                                          <p:val>
                                            <p:strVal val="#ppt_w"/>
                                          </p:val>
                                        </p:tav>
                                      </p:tavLst>
                                    </p:anim>
                                    <p:anim calcmode="lin" valueType="num">
                                      <p:cBhvr>
                                        <p:cTn id="62" dur="300" fill="hold"/>
                                        <p:tgtEl>
                                          <p:spTgt spid="147"/>
                                        </p:tgtEl>
                                        <p:attrNameLst>
                                          <p:attrName>ppt_h</p:attrName>
                                        </p:attrNameLst>
                                      </p:cBhvr>
                                      <p:tavLst>
                                        <p:tav tm="0">
                                          <p:val>
                                            <p:fltVal val="0"/>
                                          </p:val>
                                        </p:tav>
                                        <p:tav tm="100000">
                                          <p:val>
                                            <p:strVal val="#ppt_h"/>
                                          </p:val>
                                        </p:tav>
                                      </p:tavLst>
                                    </p:anim>
                                  </p:childTnLst>
                                </p:cTn>
                              </p:par>
                              <p:par>
                                <p:cTn id="63" presetID="23" presetClass="entr" presetSubtype="16" fill="hold" nodeType="withEffect">
                                  <p:stCondLst>
                                    <p:cond delay="1600"/>
                                  </p:stCondLst>
                                  <p:childTnLst>
                                    <p:set>
                                      <p:cBhvr>
                                        <p:cTn id="64" dur="1" fill="hold">
                                          <p:stCondLst>
                                            <p:cond delay="0"/>
                                          </p:stCondLst>
                                        </p:cTn>
                                        <p:tgtEl>
                                          <p:spTgt spid="141"/>
                                        </p:tgtEl>
                                        <p:attrNameLst>
                                          <p:attrName>style.visibility</p:attrName>
                                        </p:attrNameLst>
                                      </p:cBhvr>
                                      <p:to>
                                        <p:strVal val="visible"/>
                                      </p:to>
                                    </p:set>
                                    <p:anim calcmode="lin" valueType="num">
                                      <p:cBhvr>
                                        <p:cTn id="65" dur="300" fill="hold"/>
                                        <p:tgtEl>
                                          <p:spTgt spid="141"/>
                                        </p:tgtEl>
                                        <p:attrNameLst>
                                          <p:attrName>ppt_w</p:attrName>
                                        </p:attrNameLst>
                                      </p:cBhvr>
                                      <p:tavLst>
                                        <p:tav tm="0">
                                          <p:val>
                                            <p:fltVal val="0"/>
                                          </p:val>
                                        </p:tav>
                                        <p:tav tm="100000">
                                          <p:val>
                                            <p:strVal val="#ppt_w"/>
                                          </p:val>
                                        </p:tav>
                                      </p:tavLst>
                                    </p:anim>
                                    <p:anim calcmode="lin" valueType="num">
                                      <p:cBhvr>
                                        <p:cTn id="66" dur="300" fill="hold"/>
                                        <p:tgtEl>
                                          <p:spTgt spid="141"/>
                                        </p:tgtEl>
                                        <p:attrNameLst>
                                          <p:attrName>ppt_h</p:attrName>
                                        </p:attrNameLst>
                                      </p:cBhvr>
                                      <p:tavLst>
                                        <p:tav tm="0">
                                          <p:val>
                                            <p:fltVal val="0"/>
                                          </p:val>
                                        </p:tav>
                                        <p:tav tm="100000">
                                          <p:val>
                                            <p:strVal val="#ppt_h"/>
                                          </p:val>
                                        </p:tav>
                                      </p:tavLst>
                                    </p:anim>
                                  </p:childTnLst>
                                </p:cTn>
                              </p:par>
                              <p:par>
                                <p:cTn id="67" presetID="23" presetClass="entr" presetSubtype="16" fill="hold" nodeType="withEffect">
                                  <p:stCondLst>
                                    <p:cond delay="1800"/>
                                  </p:stCondLst>
                                  <p:childTnLst>
                                    <p:set>
                                      <p:cBhvr>
                                        <p:cTn id="68" dur="1" fill="hold">
                                          <p:stCondLst>
                                            <p:cond delay="0"/>
                                          </p:stCondLst>
                                        </p:cTn>
                                        <p:tgtEl>
                                          <p:spTgt spid="138"/>
                                        </p:tgtEl>
                                        <p:attrNameLst>
                                          <p:attrName>style.visibility</p:attrName>
                                        </p:attrNameLst>
                                      </p:cBhvr>
                                      <p:to>
                                        <p:strVal val="visible"/>
                                      </p:to>
                                    </p:set>
                                    <p:anim calcmode="lin" valueType="num">
                                      <p:cBhvr>
                                        <p:cTn id="69" dur="300" fill="hold"/>
                                        <p:tgtEl>
                                          <p:spTgt spid="138"/>
                                        </p:tgtEl>
                                        <p:attrNameLst>
                                          <p:attrName>ppt_w</p:attrName>
                                        </p:attrNameLst>
                                      </p:cBhvr>
                                      <p:tavLst>
                                        <p:tav tm="0">
                                          <p:val>
                                            <p:fltVal val="0"/>
                                          </p:val>
                                        </p:tav>
                                        <p:tav tm="100000">
                                          <p:val>
                                            <p:strVal val="#ppt_w"/>
                                          </p:val>
                                        </p:tav>
                                      </p:tavLst>
                                    </p:anim>
                                    <p:anim calcmode="lin" valueType="num">
                                      <p:cBhvr>
                                        <p:cTn id="70" dur="300" fill="hold"/>
                                        <p:tgtEl>
                                          <p:spTgt spid="138"/>
                                        </p:tgtEl>
                                        <p:attrNameLst>
                                          <p:attrName>ppt_h</p:attrName>
                                        </p:attrNameLst>
                                      </p:cBhvr>
                                      <p:tavLst>
                                        <p:tav tm="0">
                                          <p:val>
                                            <p:fltVal val="0"/>
                                          </p:val>
                                        </p:tav>
                                        <p:tav tm="100000">
                                          <p:val>
                                            <p:strVal val="#ppt_h"/>
                                          </p:val>
                                        </p:tav>
                                      </p:tavLst>
                                    </p:anim>
                                  </p:childTnLst>
                                </p:cTn>
                              </p:par>
                              <p:par>
                                <p:cTn id="71" presetID="23" presetClass="entr" presetSubtype="16" fill="hold" nodeType="withEffect">
                                  <p:stCondLst>
                                    <p:cond delay="2000"/>
                                  </p:stCondLst>
                                  <p:childTnLst>
                                    <p:set>
                                      <p:cBhvr>
                                        <p:cTn id="72" dur="1" fill="hold">
                                          <p:stCondLst>
                                            <p:cond delay="0"/>
                                          </p:stCondLst>
                                        </p:cTn>
                                        <p:tgtEl>
                                          <p:spTgt spid="135"/>
                                        </p:tgtEl>
                                        <p:attrNameLst>
                                          <p:attrName>style.visibility</p:attrName>
                                        </p:attrNameLst>
                                      </p:cBhvr>
                                      <p:to>
                                        <p:strVal val="visible"/>
                                      </p:to>
                                    </p:set>
                                    <p:anim calcmode="lin" valueType="num">
                                      <p:cBhvr>
                                        <p:cTn id="73" dur="300" fill="hold"/>
                                        <p:tgtEl>
                                          <p:spTgt spid="135"/>
                                        </p:tgtEl>
                                        <p:attrNameLst>
                                          <p:attrName>ppt_w</p:attrName>
                                        </p:attrNameLst>
                                      </p:cBhvr>
                                      <p:tavLst>
                                        <p:tav tm="0">
                                          <p:val>
                                            <p:fltVal val="0"/>
                                          </p:val>
                                        </p:tav>
                                        <p:tav tm="100000">
                                          <p:val>
                                            <p:strVal val="#ppt_w"/>
                                          </p:val>
                                        </p:tav>
                                      </p:tavLst>
                                    </p:anim>
                                    <p:anim calcmode="lin" valueType="num">
                                      <p:cBhvr>
                                        <p:cTn id="74" dur="300" fill="hold"/>
                                        <p:tgtEl>
                                          <p:spTgt spid="135"/>
                                        </p:tgtEl>
                                        <p:attrNameLst>
                                          <p:attrName>ppt_h</p:attrName>
                                        </p:attrNameLst>
                                      </p:cBhvr>
                                      <p:tavLst>
                                        <p:tav tm="0">
                                          <p:val>
                                            <p:fltVal val="0"/>
                                          </p:val>
                                        </p:tav>
                                        <p:tav tm="100000">
                                          <p:val>
                                            <p:strVal val="#ppt_h"/>
                                          </p:val>
                                        </p:tav>
                                      </p:tavLst>
                                    </p:anim>
                                  </p:childTnLst>
                                </p:cTn>
                              </p:par>
                              <p:par>
                                <p:cTn id="75" presetID="23" presetClass="entr" presetSubtype="16" fill="hold" nodeType="withEffect">
                                  <p:stCondLst>
                                    <p:cond delay="2200"/>
                                  </p:stCondLst>
                                  <p:childTnLst>
                                    <p:set>
                                      <p:cBhvr>
                                        <p:cTn id="76" dur="1" fill="hold">
                                          <p:stCondLst>
                                            <p:cond delay="0"/>
                                          </p:stCondLst>
                                        </p:cTn>
                                        <p:tgtEl>
                                          <p:spTgt spid="132"/>
                                        </p:tgtEl>
                                        <p:attrNameLst>
                                          <p:attrName>style.visibility</p:attrName>
                                        </p:attrNameLst>
                                      </p:cBhvr>
                                      <p:to>
                                        <p:strVal val="visible"/>
                                      </p:to>
                                    </p:set>
                                    <p:anim calcmode="lin" valueType="num">
                                      <p:cBhvr>
                                        <p:cTn id="77" dur="300" fill="hold"/>
                                        <p:tgtEl>
                                          <p:spTgt spid="132"/>
                                        </p:tgtEl>
                                        <p:attrNameLst>
                                          <p:attrName>ppt_w</p:attrName>
                                        </p:attrNameLst>
                                      </p:cBhvr>
                                      <p:tavLst>
                                        <p:tav tm="0">
                                          <p:val>
                                            <p:fltVal val="0"/>
                                          </p:val>
                                        </p:tav>
                                        <p:tav tm="100000">
                                          <p:val>
                                            <p:strVal val="#ppt_w"/>
                                          </p:val>
                                        </p:tav>
                                      </p:tavLst>
                                    </p:anim>
                                    <p:anim calcmode="lin" valueType="num">
                                      <p:cBhvr>
                                        <p:cTn id="78" dur="300" fill="hold"/>
                                        <p:tgtEl>
                                          <p:spTgt spid="132"/>
                                        </p:tgtEl>
                                        <p:attrNameLst>
                                          <p:attrName>ppt_h</p:attrName>
                                        </p:attrNameLst>
                                      </p:cBhvr>
                                      <p:tavLst>
                                        <p:tav tm="0">
                                          <p:val>
                                            <p:fltVal val="0"/>
                                          </p:val>
                                        </p:tav>
                                        <p:tav tm="100000">
                                          <p:val>
                                            <p:strVal val="#ppt_h"/>
                                          </p:val>
                                        </p:tav>
                                      </p:tavLst>
                                    </p:anim>
                                  </p:childTnLst>
                                </p:cTn>
                              </p:par>
                              <p:par>
                                <p:cTn id="79" presetID="23" presetClass="entr" presetSubtype="16" fill="hold" nodeType="withEffect">
                                  <p:stCondLst>
                                    <p:cond delay="2400"/>
                                  </p:stCondLst>
                                  <p:childTnLst>
                                    <p:set>
                                      <p:cBhvr>
                                        <p:cTn id="80" dur="1" fill="hold">
                                          <p:stCondLst>
                                            <p:cond delay="0"/>
                                          </p:stCondLst>
                                        </p:cTn>
                                        <p:tgtEl>
                                          <p:spTgt spid="129"/>
                                        </p:tgtEl>
                                        <p:attrNameLst>
                                          <p:attrName>style.visibility</p:attrName>
                                        </p:attrNameLst>
                                      </p:cBhvr>
                                      <p:to>
                                        <p:strVal val="visible"/>
                                      </p:to>
                                    </p:set>
                                    <p:anim calcmode="lin" valueType="num">
                                      <p:cBhvr>
                                        <p:cTn id="81" dur="300" fill="hold"/>
                                        <p:tgtEl>
                                          <p:spTgt spid="129"/>
                                        </p:tgtEl>
                                        <p:attrNameLst>
                                          <p:attrName>ppt_w</p:attrName>
                                        </p:attrNameLst>
                                      </p:cBhvr>
                                      <p:tavLst>
                                        <p:tav tm="0">
                                          <p:val>
                                            <p:fltVal val="0"/>
                                          </p:val>
                                        </p:tav>
                                        <p:tav tm="100000">
                                          <p:val>
                                            <p:strVal val="#ppt_w"/>
                                          </p:val>
                                        </p:tav>
                                      </p:tavLst>
                                    </p:anim>
                                    <p:anim calcmode="lin" valueType="num">
                                      <p:cBhvr>
                                        <p:cTn id="82" dur="300" fill="hold"/>
                                        <p:tgtEl>
                                          <p:spTgt spid="129"/>
                                        </p:tgtEl>
                                        <p:attrNameLst>
                                          <p:attrName>ppt_h</p:attrName>
                                        </p:attrNameLst>
                                      </p:cBhvr>
                                      <p:tavLst>
                                        <p:tav tm="0">
                                          <p:val>
                                            <p:fltVal val="0"/>
                                          </p:val>
                                        </p:tav>
                                        <p:tav tm="100000">
                                          <p:val>
                                            <p:strVal val="#ppt_h"/>
                                          </p:val>
                                        </p:tav>
                                      </p:tavLst>
                                    </p:anim>
                                  </p:childTnLst>
                                </p:cTn>
                              </p:par>
                              <p:par>
                                <p:cTn id="83" presetID="23" presetClass="entr" presetSubtype="16" fill="hold" nodeType="withEffect">
                                  <p:stCondLst>
                                    <p:cond delay="2600"/>
                                  </p:stCondLst>
                                  <p:childTnLst>
                                    <p:set>
                                      <p:cBhvr>
                                        <p:cTn id="84" dur="1" fill="hold">
                                          <p:stCondLst>
                                            <p:cond delay="0"/>
                                          </p:stCondLst>
                                        </p:cTn>
                                        <p:tgtEl>
                                          <p:spTgt spid="126"/>
                                        </p:tgtEl>
                                        <p:attrNameLst>
                                          <p:attrName>style.visibility</p:attrName>
                                        </p:attrNameLst>
                                      </p:cBhvr>
                                      <p:to>
                                        <p:strVal val="visible"/>
                                      </p:to>
                                    </p:set>
                                    <p:anim calcmode="lin" valueType="num">
                                      <p:cBhvr>
                                        <p:cTn id="85" dur="300" fill="hold"/>
                                        <p:tgtEl>
                                          <p:spTgt spid="126"/>
                                        </p:tgtEl>
                                        <p:attrNameLst>
                                          <p:attrName>ppt_w</p:attrName>
                                        </p:attrNameLst>
                                      </p:cBhvr>
                                      <p:tavLst>
                                        <p:tav tm="0">
                                          <p:val>
                                            <p:fltVal val="0"/>
                                          </p:val>
                                        </p:tav>
                                        <p:tav tm="100000">
                                          <p:val>
                                            <p:strVal val="#ppt_w"/>
                                          </p:val>
                                        </p:tav>
                                      </p:tavLst>
                                    </p:anim>
                                    <p:anim calcmode="lin" valueType="num">
                                      <p:cBhvr>
                                        <p:cTn id="86" dur="300" fill="hold"/>
                                        <p:tgtEl>
                                          <p:spTgt spid="126"/>
                                        </p:tgtEl>
                                        <p:attrNameLst>
                                          <p:attrName>ppt_h</p:attrName>
                                        </p:attrNameLst>
                                      </p:cBhvr>
                                      <p:tavLst>
                                        <p:tav tm="0">
                                          <p:val>
                                            <p:fltVal val="0"/>
                                          </p:val>
                                        </p:tav>
                                        <p:tav tm="100000">
                                          <p:val>
                                            <p:strVal val="#ppt_h"/>
                                          </p:val>
                                        </p:tav>
                                      </p:tavLst>
                                    </p:anim>
                                  </p:childTnLst>
                                </p:cTn>
                              </p:par>
                              <p:par>
                                <p:cTn id="87" presetID="23" presetClass="entr" presetSubtype="16" fill="hold" nodeType="withEffect">
                                  <p:stCondLst>
                                    <p:cond delay="2800"/>
                                  </p:stCondLst>
                                  <p:childTnLst>
                                    <p:set>
                                      <p:cBhvr>
                                        <p:cTn id="88" dur="1" fill="hold">
                                          <p:stCondLst>
                                            <p:cond delay="0"/>
                                          </p:stCondLst>
                                        </p:cTn>
                                        <p:tgtEl>
                                          <p:spTgt spid="123"/>
                                        </p:tgtEl>
                                        <p:attrNameLst>
                                          <p:attrName>style.visibility</p:attrName>
                                        </p:attrNameLst>
                                      </p:cBhvr>
                                      <p:to>
                                        <p:strVal val="visible"/>
                                      </p:to>
                                    </p:set>
                                    <p:anim calcmode="lin" valueType="num">
                                      <p:cBhvr>
                                        <p:cTn id="89" dur="300" fill="hold"/>
                                        <p:tgtEl>
                                          <p:spTgt spid="123"/>
                                        </p:tgtEl>
                                        <p:attrNameLst>
                                          <p:attrName>ppt_w</p:attrName>
                                        </p:attrNameLst>
                                      </p:cBhvr>
                                      <p:tavLst>
                                        <p:tav tm="0">
                                          <p:val>
                                            <p:fltVal val="0"/>
                                          </p:val>
                                        </p:tav>
                                        <p:tav tm="100000">
                                          <p:val>
                                            <p:strVal val="#ppt_w"/>
                                          </p:val>
                                        </p:tav>
                                      </p:tavLst>
                                    </p:anim>
                                    <p:anim calcmode="lin" valueType="num">
                                      <p:cBhvr>
                                        <p:cTn id="90" dur="300" fill="hold"/>
                                        <p:tgtEl>
                                          <p:spTgt spid="123"/>
                                        </p:tgtEl>
                                        <p:attrNameLst>
                                          <p:attrName>ppt_h</p:attrName>
                                        </p:attrNameLst>
                                      </p:cBhvr>
                                      <p:tavLst>
                                        <p:tav tm="0">
                                          <p:val>
                                            <p:fltVal val="0"/>
                                          </p:val>
                                        </p:tav>
                                        <p:tav tm="100000">
                                          <p:val>
                                            <p:strVal val="#ppt_h"/>
                                          </p:val>
                                        </p:tav>
                                      </p:tavLst>
                                    </p:anim>
                                  </p:childTnLst>
                                </p:cTn>
                              </p:par>
                            </p:childTnLst>
                          </p:cTn>
                        </p:par>
                        <p:par>
                          <p:cTn id="91" fill="hold">
                            <p:stCondLst>
                              <p:cond delay="3100"/>
                            </p:stCondLst>
                            <p:childTnLst>
                              <p:par>
                                <p:cTn id="92" presetID="10" presetClass="entr" presetSubtype="0" fill="hold" grpId="0" nodeType="afterEffect">
                                  <p:stCondLst>
                                    <p:cond delay="0"/>
                                  </p:stCondLst>
                                  <p:childTnLst>
                                    <p:set>
                                      <p:cBhvr>
                                        <p:cTn id="93" dur="1" fill="hold">
                                          <p:stCondLst>
                                            <p:cond delay="0"/>
                                          </p:stCondLst>
                                        </p:cTn>
                                        <p:tgtEl>
                                          <p:spTgt spid="19"/>
                                        </p:tgtEl>
                                        <p:attrNameLst>
                                          <p:attrName>style.visibility</p:attrName>
                                        </p:attrNameLst>
                                      </p:cBhvr>
                                      <p:to>
                                        <p:strVal val="visible"/>
                                      </p:to>
                                    </p:set>
                                    <p:animEffect transition="in" filter="fade">
                                      <p:cBhvr>
                                        <p:cTn id="94" dur="500"/>
                                        <p:tgtEl>
                                          <p:spTgt spid="19"/>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fade">
                                      <p:cBhvr>
                                        <p:cTn id="97" dur="500"/>
                                        <p:tgtEl>
                                          <p:spTgt spid="20"/>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500"/>
                                        <p:tgtEl>
                                          <p:spTgt spid="43"/>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fade">
                                      <p:cBhvr>
                                        <p:cTn id="103" dur="500"/>
                                        <p:tgtEl>
                                          <p:spTgt spid="45"/>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1"/>
                                        </p:tgtEl>
                                        <p:attrNameLst>
                                          <p:attrName>style.visibility</p:attrName>
                                        </p:attrNameLst>
                                      </p:cBhvr>
                                      <p:to>
                                        <p:strVal val="visible"/>
                                      </p:to>
                                    </p:set>
                                    <p:animEffect transition="in" filter="fade">
                                      <p:cBhvr>
                                        <p:cTn id="106" dur="500"/>
                                        <p:tgtEl>
                                          <p:spTgt spid="21"/>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50"/>
                                        </p:tgtEl>
                                        <p:attrNameLst>
                                          <p:attrName>style.visibility</p:attrName>
                                        </p:attrNameLst>
                                      </p:cBhvr>
                                      <p:to>
                                        <p:strVal val="visible"/>
                                      </p:to>
                                    </p:set>
                                    <p:animEffect transition="in" filter="fade">
                                      <p:cBhvr>
                                        <p:cTn id="109" dur="500"/>
                                        <p:tgtEl>
                                          <p:spTgt spid="50"/>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22"/>
                                        </p:tgtEl>
                                        <p:attrNameLst>
                                          <p:attrName>style.visibility</p:attrName>
                                        </p:attrNameLst>
                                      </p:cBhvr>
                                      <p:to>
                                        <p:strVal val="visible"/>
                                      </p:to>
                                    </p:set>
                                    <p:animEffect transition="in" filter="fade">
                                      <p:cBhvr>
                                        <p:cTn id="112" dur="500"/>
                                        <p:tgtEl>
                                          <p:spTgt spid="22"/>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Effect transition="in" filter="fade">
                                      <p:cBhvr>
                                        <p:cTn id="115" dur="500"/>
                                        <p:tgtEl>
                                          <p:spTgt spid="41"/>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42"/>
                                        </p:tgtEl>
                                        <p:attrNameLst>
                                          <p:attrName>style.visibility</p:attrName>
                                        </p:attrNameLst>
                                      </p:cBhvr>
                                      <p:to>
                                        <p:strVal val="visible"/>
                                      </p:to>
                                    </p:set>
                                    <p:animEffect transition="in" filter="fade">
                                      <p:cBhvr>
                                        <p:cTn id="118" dur="500"/>
                                        <p:tgtEl>
                                          <p:spTgt spid="42"/>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500"/>
                                        <p:tgtEl>
                                          <p:spTgt spid="49"/>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47"/>
                                        </p:tgtEl>
                                        <p:attrNameLst>
                                          <p:attrName>style.visibility</p:attrName>
                                        </p:attrNameLst>
                                      </p:cBhvr>
                                      <p:to>
                                        <p:strVal val="visible"/>
                                      </p:to>
                                    </p:set>
                                    <p:animEffect transition="in" filter="fade">
                                      <p:cBhvr>
                                        <p:cTn id="12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41" grpId="0"/>
      <p:bldP spid="42" grpId="0"/>
      <p:bldP spid="43" grpId="0"/>
      <p:bldP spid="45" grpId="0"/>
      <p:bldP spid="47" grpId="0"/>
      <p:bldP spid="49" grpId="0"/>
      <p:bldP spid="50" grpId="0"/>
      <p:bldP spid="52" grpId="0" animBg="1"/>
      <p:bldP spid="64" grpId="0" animBg="1"/>
      <p:bldP spid="65" grpId="0" animBg="1"/>
      <p:bldP spid="92" grpId="0" animBg="1"/>
      <p:bldP spid="93" grpId="0" animBg="1"/>
      <p:bldP spid="94" grpId="0" animBg="1"/>
      <p:bldP spid="95" grpId="0" animBg="1"/>
      <p:bldP spid="96" grpId="0" animBg="1"/>
      <p:bldP spid="97" grpId="0" animBg="1"/>
      <p:bldP spid="9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2660790-F3A9-417E-B3C8-A497B381381D}"/>
              </a:ext>
            </a:extLst>
          </p:cNvPr>
          <p:cNvSpPr>
            <a:spLocks noGrp="1"/>
          </p:cNvSpPr>
          <p:nvPr>
            <p:ph type="sldNum" sz="quarter" idx="12"/>
          </p:nvPr>
        </p:nvSpPr>
        <p:spPr/>
        <p:txBody>
          <a:bodyPr/>
          <a:lstStyle/>
          <a:p>
            <a:fld id="{C7927A04-FFAB-4E77-8A60-75CB67674673}" type="slidenum">
              <a:rPr lang="en-US" smtClean="0"/>
              <a:pPr/>
              <a:t>13</a:t>
            </a:fld>
            <a:endParaRPr lang="en-US"/>
          </a:p>
        </p:txBody>
      </p:sp>
      <p:grpSp>
        <p:nvGrpSpPr>
          <p:cNvPr id="6" name="Group 5">
            <a:extLst>
              <a:ext uri="{FF2B5EF4-FFF2-40B4-BE49-F238E27FC236}">
                <a16:creationId xmlns:a16="http://schemas.microsoft.com/office/drawing/2014/main" id="{DEC99266-C082-2577-3D10-2817C2B050CF}"/>
              </a:ext>
            </a:extLst>
          </p:cNvPr>
          <p:cNvGrpSpPr/>
          <p:nvPr/>
        </p:nvGrpSpPr>
        <p:grpSpPr>
          <a:xfrm>
            <a:off x="-3587159" y="2480678"/>
            <a:ext cx="32596030" cy="426235"/>
            <a:chOff x="-4011702" y="3579322"/>
            <a:chExt cx="32596030" cy="426235"/>
          </a:xfrm>
        </p:grpSpPr>
        <p:pic>
          <p:nvPicPr>
            <p:cNvPr id="7" name="Graphic 6">
              <a:extLst>
                <a:ext uri="{FF2B5EF4-FFF2-40B4-BE49-F238E27FC236}">
                  <a16:creationId xmlns:a16="http://schemas.microsoft.com/office/drawing/2014/main" id="{DBBEE366-B903-2D02-912F-97AC13B15F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V="1">
              <a:off x="-4011702" y="3579322"/>
              <a:ext cx="16298015" cy="426235"/>
            </a:xfrm>
            <a:prstGeom prst="rect">
              <a:avLst/>
            </a:prstGeom>
          </p:spPr>
        </p:pic>
        <p:pic>
          <p:nvPicPr>
            <p:cNvPr id="8" name="Graphic 7">
              <a:extLst>
                <a:ext uri="{FF2B5EF4-FFF2-40B4-BE49-F238E27FC236}">
                  <a16:creationId xmlns:a16="http://schemas.microsoft.com/office/drawing/2014/main" id="{E9F385DD-8FC2-D3A4-E0A6-98E579E06C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V="1">
              <a:off x="12286313" y="3579322"/>
              <a:ext cx="16298015" cy="426235"/>
            </a:xfrm>
            <a:prstGeom prst="rect">
              <a:avLst/>
            </a:prstGeom>
          </p:spPr>
        </p:pic>
      </p:grpSp>
      <p:sp>
        <p:nvSpPr>
          <p:cNvPr id="9" name="!!Box1">
            <a:extLst>
              <a:ext uri="{FF2B5EF4-FFF2-40B4-BE49-F238E27FC236}">
                <a16:creationId xmlns:a16="http://schemas.microsoft.com/office/drawing/2014/main" id="{691C7ADF-5912-FD16-7927-6C6C4C5FF254}"/>
              </a:ext>
            </a:extLst>
          </p:cNvPr>
          <p:cNvSpPr/>
          <p:nvPr/>
        </p:nvSpPr>
        <p:spPr>
          <a:xfrm>
            <a:off x="680986" y="3434514"/>
            <a:ext cx="2194560" cy="2743200"/>
          </a:xfrm>
          <a:prstGeom prst="roundRect">
            <a:avLst>
              <a:gd name="adj" fmla="val 2689"/>
            </a:avLst>
          </a:prstGeom>
          <a:solidFill>
            <a:schemeClr val="bg1"/>
          </a:solidFill>
          <a:ln>
            <a:noFill/>
          </a:ln>
          <a:effectLst>
            <a:outerShdw blurRad="1524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solidFill>
                  <a:sysClr val="windowText" lastClr="000000"/>
                </a:solidFill>
                <a:effectLst/>
                <a:uLnTx/>
                <a:uFillTx/>
                <a:ea typeface="+mn-ea"/>
                <a:cs typeface="+mn-cs"/>
              </a:rPr>
              <a:t>Compliance in real time </a:t>
            </a:r>
          </a:p>
          <a:p>
            <a:pPr marL="171450" marR="0" lvl="0" indent="-171450" algn="l" defTabSz="914400" rtl="0" eaLnBrk="1" fontAlgn="auto" latinLnBrk="0" hangingPunct="1">
              <a:lnSpc>
                <a:spcPct val="100000"/>
              </a:lnSpc>
              <a:spcBef>
                <a:spcPts val="600"/>
              </a:spcBef>
              <a:spcAft>
                <a:spcPts val="0"/>
              </a:spcAft>
              <a:buClr>
                <a:srgbClr val="FF6600"/>
              </a:buClr>
              <a:buSzTx/>
              <a:buFont typeface="Arial" panose="020B0604020202020204" pitchFamily="34" charset="0"/>
              <a:buChar char="•"/>
              <a:tabLst/>
              <a:defRPr/>
            </a:pPr>
            <a:r>
              <a:rPr kumimoji="0" lang="en-US" sz="1400" b="0" i="0" u="none" strike="noStrike" kern="1200" cap="none" spc="0" normalizeH="0" baseline="0" noProof="0" dirty="0">
                <a:ln>
                  <a:noFill/>
                </a:ln>
                <a:solidFill>
                  <a:sysClr val="windowText" lastClr="000000"/>
                </a:solidFill>
                <a:effectLst/>
                <a:uLnTx/>
                <a:uFillTx/>
                <a:ea typeface="+mn-ea"/>
                <a:cs typeface="+mn-cs"/>
              </a:rPr>
              <a:t>Good customer experience</a:t>
            </a:r>
          </a:p>
          <a:p>
            <a:pPr marL="171450" marR="0" lvl="0" indent="-171450" algn="l" defTabSz="914400" rtl="0" eaLnBrk="1" fontAlgn="auto" latinLnBrk="0" hangingPunct="1">
              <a:lnSpc>
                <a:spcPct val="100000"/>
              </a:lnSpc>
              <a:spcBef>
                <a:spcPts val="600"/>
              </a:spcBef>
              <a:spcAft>
                <a:spcPts val="0"/>
              </a:spcAft>
              <a:buClr>
                <a:srgbClr val="FF6600"/>
              </a:buClr>
              <a:buSzTx/>
              <a:buFont typeface="Arial" panose="020B0604020202020204" pitchFamily="34" charset="0"/>
              <a:buChar char="•"/>
              <a:tabLst/>
              <a:defRPr/>
            </a:pPr>
            <a:r>
              <a:rPr kumimoji="0" lang="en-US" sz="1400" b="0" i="0" u="none" strike="noStrike" kern="1200" cap="none" spc="0" normalizeH="0" baseline="0" noProof="0" dirty="0">
                <a:ln>
                  <a:noFill/>
                </a:ln>
                <a:solidFill>
                  <a:sysClr val="windowText" lastClr="000000"/>
                </a:solidFill>
                <a:effectLst/>
                <a:uLnTx/>
                <a:uFillTx/>
                <a:ea typeface="+mn-ea"/>
                <a:cs typeface="+mn-cs"/>
              </a:rPr>
              <a:t>Higher conversion</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solidFill>
                  <a:sysClr val="windowText" lastClr="000000"/>
                </a:solidFill>
                <a:effectLst/>
                <a:uLnTx/>
                <a:uFillTx/>
                <a:ea typeface="+mn-ea"/>
                <a:cs typeface="+mn-cs"/>
              </a:rPr>
              <a:t>Process benefits</a:t>
            </a:r>
          </a:p>
          <a:p>
            <a:pPr marL="171450" marR="0" lvl="0" indent="-171450" algn="l" defTabSz="914400" rtl="0" eaLnBrk="1" fontAlgn="auto" latinLnBrk="0" hangingPunct="1">
              <a:lnSpc>
                <a:spcPct val="100000"/>
              </a:lnSpc>
              <a:spcBef>
                <a:spcPts val="600"/>
              </a:spcBef>
              <a:spcAft>
                <a:spcPts val="0"/>
              </a:spcAft>
              <a:buClr>
                <a:srgbClr val="FF6600"/>
              </a:buClr>
              <a:buSzTx/>
              <a:buFont typeface="Arial" panose="020B0604020202020204" pitchFamily="34" charset="0"/>
              <a:buChar char="•"/>
              <a:tabLst/>
              <a:defRPr/>
            </a:pPr>
            <a:r>
              <a:rPr kumimoji="0" lang="en-US" sz="1400" b="0" i="0" u="none" strike="noStrike" kern="1200" cap="none" spc="0" normalizeH="0" baseline="0" noProof="0" dirty="0">
                <a:ln>
                  <a:noFill/>
                </a:ln>
                <a:solidFill>
                  <a:sysClr val="windowText" lastClr="000000"/>
                </a:solidFill>
                <a:effectLst/>
                <a:uLnTx/>
                <a:uFillTx/>
                <a:ea typeface="+mn-ea"/>
                <a:cs typeface="+mn-cs"/>
              </a:rPr>
              <a:t>Automated processes </a:t>
            </a:r>
            <a:br>
              <a:rPr kumimoji="0" lang="en-US" sz="1400" b="0" i="0" u="none" strike="noStrike" kern="1200" cap="none" spc="0" normalizeH="0" baseline="0" noProof="0" dirty="0">
                <a:ln>
                  <a:noFill/>
                </a:ln>
                <a:solidFill>
                  <a:sysClr val="windowText" lastClr="000000"/>
                </a:solidFill>
                <a:effectLst/>
                <a:uLnTx/>
                <a:uFillTx/>
                <a:ea typeface="+mn-ea"/>
                <a:cs typeface="+mn-cs"/>
              </a:rPr>
            </a:br>
            <a:r>
              <a:rPr kumimoji="0" lang="en-US" sz="1400" b="0" i="0" u="none" strike="noStrike" kern="1200" cap="none" spc="0" normalizeH="0" baseline="0" noProof="0" dirty="0">
                <a:ln>
                  <a:noFill/>
                </a:ln>
                <a:solidFill>
                  <a:sysClr val="windowText" lastClr="000000"/>
                </a:solidFill>
                <a:effectLst/>
                <a:uLnTx/>
                <a:uFillTx/>
                <a:ea typeface="+mn-ea"/>
                <a:cs typeface="+mn-cs"/>
              </a:rPr>
              <a:t>ensure accurate transaction </a:t>
            </a:r>
            <a:br>
              <a:rPr kumimoji="0" lang="en-US" sz="1400" b="0" i="0" u="none" strike="noStrike" kern="1200" cap="none" spc="0" normalizeH="0" baseline="0" noProof="0" dirty="0">
                <a:ln>
                  <a:noFill/>
                </a:ln>
                <a:solidFill>
                  <a:sysClr val="windowText" lastClr="000000"/>
                </a:solidFill>
                <a:effectLst/>
                <a:uLnTx/>
                <a:uFillTx/>
                <a:ea typeface="+mn-ea"/>
                <a:cs typeface="+mn-cs"/>
              </a:rPr>
            </a:br>
            <a:r>
              <a:rPr kumimoji="0" lang="en-US" sz="1400" b="0" i="0" u="none" strike="noStrike" kern="1200" cap="none" spc="0" normalizeH="0" baseline="0" noProof="0" dirty="0">
                <a:ln>
                  <a:noFill/>
                </a:ln>
                <a:solidFill>
                  <a:sysClr val="windowText" lastClr="000000"/>
                </a:solidFill>
                <a:effectLst/>
                <a:uLnTx/>
                <a:uFillTx/>
                <a:ea typeface="+mn-ea"/>
                <a:cs typeface="+mn-cs"/>
              </a:rPr>
              <a:t>&amp; master data</a:t>
            </a:r>
          </a:p>
        </p:txBody>
      </p:sp>
      <p:sp>
        <p:nvSpPr>
          <p:cNvPr id="10" name="!!Box1">
            <a:extLst>
              <a:ext uri="{FF2B5EF4-FFF2-40B4-BE49-F238E27FC236}">
                <a16:creationId xmlns:a16="http://schemas.microsoft.com/office/drawing/2014/main" id="{5A8580C1-35C2-CDCE-1BC6-01618FDE8216}"/>
              </a:ext>
            </a:extLst>
          </p:cNvPr>
          <p:cNvSpPr/>
          <p:nvPr/>
        </p:nvSpPr>
        <p:spPr>
          <a:xfrm>
            <a:off x="3161630" y="3434514"/>
            <a:ext cx="3383280" cy="2743200"/>
          </a:xfrm>
          <a:prstGeom prst="roundRect">
            <a:avLst>
              <a:gd name="adj" fmla="val 2012"/>
            </a:avLst>
          </a:prstGeom>
          <a:solidFill>
            <a:schemeClr val="bg1"/>
          </a:solidFill>
          <a:ln>
            <a:noFill/>
          </a:ln>
          <a:effectLst>
            <a:outerShdw blurRad="1524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solidFill>
                  <a:sysClr val="windowText" lastClr="000000"/>
                </a:solidFill>
                <a:effectLst/>
                <a:uLnTx/>
                <a:uFillTx/>
                <a:ea typeface="+mn-ea"/>
                <a:cs typeface="+mn-cs"/>
              </a:rPr>
              <a:t>Compliance in real time</a:t>
            </a:r>
          </a:p>
          <a:p>
            <a:pPr marL="171450" marR="0" lvl="0" indent="-171450" algn="l" defTabSz="914400" rtl="0" eaLnBrk="1" fontAlgn="auto" latinLnBrk="0" hangingPunct="1">
              <a:lnSpc>
                <a:spcPct val="100000"/>
              </a:lnSpc>
              <a:spcBef>
                <a:spcPts val="600"/>
              </a:spcBef>
              <a:spcAft>
                <a:spcPts val="0"/>
              </a:spcAft>
              <a:buClr>
                <a:srgbClr val="FF6600"/>
              </a:buClr>
              <a:buSzTx/>
              <a:buFont typeface="Arial" panose="020B0604020202020204" pitchFamily="34" charset="0"/>
              <a:buChar char="•"/>
              <a:tabLst/>
              <a:defRPr/>
            </a:pPr>
            <a:r>
              <a:rPr kumimoji="0" lang="en-US" sz="1400" b="1" i="0" u="none" strike="noStrike" kern="1200" cap="none" spc="0" normalizeH="0" baseline="0" noProof="0" dirty="0">
                <a:ln>
                  <a:noFill/>
                </a:ln>
                <a:solidFill>
                  <a:sysClr val="windowText" lastClr="000000"/>
                </a:solidFill>
                <a:effectLst/>
                <a:uLnTx/>
                <a:uFillTx/>
                <a:ea typeface="+mn-ea"/>
                <a:cs typeface="+mn-cs"/>
              </a:rPr>
              <a:t>Real time declaration to TA reduces audits, fines and penalties</a:t>
            </a:r>
          </a:p>
          <a:p>
            <a:pPr marL="171450" marR="0" lvl="0" indent="-171450" algn="l" defTabSz="914400" rtl="0" eaLnBrk="1" fontAlgn="auto" latinLnBrk="0" hangingPunct="1">
              <a:lnSpc>
                <a:spcPct val="100000"/>
              </a:lnSpc>
              <a:spcBef>
                <a:spcPts val="600"/>
              </a:spcBef>
              <a:spcAft>
                <a:spcPts val="0"/>
              </a:spcAft>
              <a:buClr>
                <a:srgbClr val="FF6600"/>
              </a:buClr>
              <a:buSzTx/>
              <a:buFont typeface="Arial" panose="020B0604020202020204" pitchFamily="34" charset="0"/>
              <a:buChar char="•"/>
              <a:tabLst/>
              <a:defRPr/>
            </a:pPr>
            <a:r>
              <a:rPr kumimoji="0" lang="en-US" sz="1400" b="0" i="0" u="none" strike="noStrike" kern="1200" cap="none" spc="0" normalizeH="0" baseline="0" noProof="0" dirty="0">
                <a:ln>
                  <a:noFill/>
                </a:ln>
                <a:solidFill>
                  <a:sysClr val="windowText" lastClr="000000"/>
                </a:solidFill>
                <a:effectLst/>
                <a:uLnTx/>
                <a:uFillTx/>
                <a:ea typeface="+mn-ea"/>
                <a:cs typeface="+mn-cs"/>
              </a:rPr>
              <a:t>Valid invoices will not be rejected by TA</a:t>
            </a:r>
          </a:p>
          <a:p>
            <a:pPr marL="171450" marR="0" lvl="0" indent="-171450" algn="l" defTabSz="914400" rtl="0" eaLnBrk="1" fontAlgn="auto" latinLnBrk="0" hangingPunct="1">
              <a:lnSpc>
                <a:spcPct val="100000"/>
              </a:lnSpc>
              <a:spcBef>
                <a:spcPts val="600"/>
              </a:spcBef>
              <a:spcAft>
                <a:spcPts val="0"/>
              </a:spcAft>
              <a:buClr>
                <a:srgbClr val="FF6600"/>
              </a:buClr>
              <a:buSzTx/>
              <a:buFont typeface="Arial" panose="020B0604020202020204" pitchFamily="34" charset="0"/>
              <a:buChar char="•"/>
              <a:tabLst/>
              <a:defRPr/>
            </a:pPr>
            <a:r>
              <a:rPr kumimoji="0" lang="en-US" sz="1400" b="0" i="0" u="none" strike="noStrike" kern="1200" cap="none" spc="0" normalizeH="0" baseline="0" noProof="0" dirty="0">
                <a:ln>
                  <a:noFill/>
                </a:ln>
                <a:solidFill>
                  <a:sysClr val="windowText" lastClr="000000"/>
                </a:solidFill>
                <a:effectLst/>
                <a:uLnTx/>
                <a:uFillTx/>
                <a:ea typeface="+mn-ea"/>
                <a:cs typeface="+mn-cs"/>
              </a:rPr>
              <a:t>Counterparty reconciliation match</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solidFill>
                  <a:sysClr val="windowText" lastClr="000000"/>
                </a:solidFill>
                <a:effectLst/>
                <a:uLnTx/>
                <a:uFillTx/>
                <a:ea typeface="+mn-ea"/>
                <a:cs typeface="+mn-cs"/>
              </a:rPr>
              <a:t>Process benefits</a:t>
            </a:r>
          </a:p>
          <a:p>
            <a:pPr marL="171450" marR="0" lvl="0" indent="-171450" algn="l" defTabSz="914400" rtl="0" eaLnBrk="1" fontAlgn="auto" latinLnBrk="0" hangingPunct="1">
              <a:lnSpc>
                <a:spcPct val="100000"/>
              </a:lnSpc>
              <a:spcBef>
                <a:spcPts val="600"/>
              </a:spcBef>
              <a:spcAft>
                <a:spcPts val="0"/>
              </a:spcAft>
              <a:buClr>
                <a:srgbClr val="FF6600"/>
              </a:buClr>
              <a:buSzTx/>
              <a:buFont typeface="Arial" panose="020B0604020202020204" pitchFamily="34" charset="0"/>
              <a:buChar char="•"/>
              <a:tabLst/>
              <a:defRPr/>
            </a:pPr>
            <a:r>
              <a:rPr kumimoji="0" lang="en-US" sz="1400" b="0" i="0" u="none" strike="noStrike" kern="1200" cap="none" spc="0" normalizeH="0" baseline="0" noProof="0" dirty="0">
                <a:ln>
                  <a:noFill/>
                </a:ln>
                <a:solidFill>
                  <a:sysClr val="windowText" lastClr="000000"/>
                </a:solidFill>
                <a:effectLst/>
                <a:uLnTx/>
                <a:uFillTx/>
                <a:ea typeface="+mn-ea"/>
                <a:cs typeface="+mn-cs"/>
              </a:rPr>
              <a:t>Improved cashflow as lower </a:t>
            </a:r>
            <a:br>
              <a:rPr kumimoji="0" lang="en-US" sz="1400" b="0" i="0" u="none" strike="noStrike" kern="1200" cap="none" spc="0" normalizeH="0" baseline="0" noProof="0" dirty="0">
                <a:ln>
                  <a:noFill/>
                </a:ln>
                <a:solidFill>
                  <a:sysClr val="windowText" lastClr="000000"/>
                </a:solidFill>
                <a:effectLst/>
                <a:uLnTx/>
                <a:uFillTx/>
                <a:ea typeface="+mn-ea"/>
                <a:cs typeface="+mn-cs"/>
              </a:rPr>
            </a:br>
            <a:r>
              <a:rPr kumimoji="0" lang="en-US" sz="1400" b="0" i="0" u="none" strike="noStrike" kern="1200" cap="none" spc="0" normalizeH="0" baseline="0" noProof="0" dirty="0">
                <a:ln>
                  <a:noFill/>
                </a:ln>
                <a:solidFill>
                  <a:sysClr val="windowText" lastClr="000000"/>
                </a:solidFill>
                <a:effectLst/>
                <a:uLnTx/>
                <a:uFillTx/>
                <a:ea typeface="+mn-ea"/>
                <a:cs typeface="+mn-cs"/>
              </a:rPr>
              <a:t>invoice/ tax disputes</a:t>
            </a:r>
          </a:p>
          <a:p>
            <a:pPr marL="171450" marR="0" lvl="0" indent="-171450" algn="l" defTabSz="914400" rtl="0" eaLnBrk="1" fontAlgn="auto" latinLnBrk="0" hangingPunct="1">
              <a:lnSpc>
                <a:spcPct val="100000"/>
              </a:lnSpc>
              <a:spcBef>
                <a:spcPts val="600"/>
              </a:spcBef>
              <a:spcAft>
                <a:spcPts val="0"/>
              </a:spcAft>
              <a:buClr>
                <a:srgbClr val="FF6600"/>
              </a:buClr>
              <a:buSzTx/>
              <a:buFont typeface="Arial" panose="020B0604020202020204" pitchFamily="34" charset="0"/>
              <a:buChar char="•"/>
              <a:tabLst/>
              <a:defRPr/>
            </a:pPr>
            <a:r>
              <a:rPr kumimoji="0" lang="en-US" sz="1400" b="0" i="0" u="none" strike="noStrike" kern="1200" cap="none" spc="0" normalizeH="0" baseline="0" noProof="0" dirty="0">
                <a:ln>
                  <a:noFill/>
                </a:ln>
                <a:solidFill>
                  <a:sysClr val="windowText" lastClr="000000"/>
                </a:solidFill>
                <a:effectLst/>
                <a:uLnTx/>
                <a:uFillTx/>
                <a:ea typeface="+mn-ea"/>
                <a:cs typeface="+mn-cs"/>
              </a:rPr>
              <a:t>Reduction in printing and sending costs</a:t>
            </a:r>
          </a:p>
        </p:txBody>
      </p:sp>
      <p:sp>
        <p:nvSpPr>
          <p:cNvPr id="11" name="!!Box1">
            <a:extLst>
              <a:ext uri="{FF2B5EF4-FFF2-40B4-BE49-F238E27FC236}">
                <a16:creationId xmlns:a16="http://schemas.microsoft.com/office/drawing/2014/main" id="{C7B06F9D-7975-D5F1-1A0E-CDED854A8FC4}"/>
              </a:ext>
            </a:extLst>
          </p:cNvPr>
          <p:cNvSpPr/>
          <p:nvPr/>
        </p:nvSpPr>
        <p:spPr>
          <a:xfrm>
            <a:off x="6830994" y="3434515"/>
            <a:ext cx="2194560" cy="2743200"/>
          </a:xfrm>
          <a:prstGeom prst="roundRect">
            <a:avLst>
              <a:gd name="adj" fmla="val 3438"/>
            </a:avLst>
          </a:prstGeom>
          <a:solidFill>
            <a:schemeClr val="bg1"/>
          </a:solidFill>
          <a:ln>
            <a:noFill/>
          </a:ln>
          <a:effectLst>
            <a:outerShdw blurRad="1524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solidFill>
                  <a:sysClr val="windowText" lastClr="000000"/>
                </a:solidFill>
                <a:effectLst/>
                <a:uLnTx/>
                <a:uFillTx/>
                <a:ea typeface="+mn-ea"/>
                <a:cs typeface="+mn-cs"/>
              </a:rPr>
              <a:t>Compliance in real time</a:t>
            </a:r>
          </a:p>
          <a:p>
            <a:pPr marL="171450" marR="0" lvl="0" indent="-171450" algn="l" defTabSz="914400" rtl="0" eaLnBrk="1" fontAlgn="auto" latinLnBrk="0" hangingPunct="1">
              <a:lnSpc>
                <a:spcPct val="100000"/>
              </a:lnSpc>
              <a:spcBef>
                <a:spcPts val="600"/>
              </a:spcBef>
              <a:spcAft>
                <a:spcPts val="0"/>
              </a:spcAft>
              <a:buClr>
                <a:srgbClr val="FF6600"/>
              </a:buClr>
              <a:buSzTx/>
              <a:buFont typeface="Arial" panose="020B0604020202020204" pitchFamily="34" charset="0"/>
              <a:buChar char="•"/>
              <a:tabLst/>
              <a:defRPr/>
            </a:pPr>
            <a:r>
              <a:rPr kumimoji="0" lang="en-US" sz="1400" b="0" i="0" u="none" strike="noStrike" kern="1200" cap="none" spc="0" normalizeH="0" baseline="0" noProof="0" dirty="0">
                <a:ln>
                  <a:noFill/>
                </a:ln>
                <a:solidFill>
                  <a:sysClr val="windowText" lastClr="000000"/>
                </a:solidFill>
                <a:effectLst/>
                <a:uLnTx/>
                <a:uFillTx/>
                <a:ea typeface="+mn-ea"/>
                <a:cs typeface="+mn-cs"/>
              </a:rPr>
              <a:t>Properly tax coded transactions post accurately</a:t>
            </a:r>
          </a:p>
          <a:p>
            <a:pPr marL="171450" marR="0" lvl="0" indent="-171450" algn="l" defTabSz="914400" rtl="0" eaLnBrk="1" fontAlgn="auto" latinLnBrk="0" hangingPunct="1">
              <a:lnSpc>
                <a:spcPct val="100000"/>
              </a:lnSpc>
              <a:spcBef>
                <a:spcPts val="600"/>
              </a:spcBef>
              <a:spcAft>
                <a:spcPts val="0"/>
              </a:spcAft>
              <a:buClr>
                <a:srgbClr val="FF6600"/>
              </a:buClr>
              <a:buSzTx/>
              <a:buFont typeface="Arial" panose="020B0604020202020204" pitchFamily="34" charset="0"/>
              <a:buChar char="•"/>
              <a:tabLst/>
              <a:defRPr/>
            </a:pPr>
            <a:r>
              <a:rPr kumimoji="0" lang="en-US" sz="1400" b="0" i="0" u="none" strike="noStrike" kern="1200" cap="none" spc="0" normalizeH="0" baseline="0" noProof="0" dirty="0">
                <a:ln>
                  <a:noFill/>
                </a:ln>
                <a:solidFill>
                  <a:sysClr val="windowText" lastClr="000000"/>
                </a:solidFill>
                <a:effectLst/>
                <a:uLnTx/>
                <a:uFillTx/>
                <a:ea typeface="+mn-ea"/>
                <a:cs typeface="+mn-cs"/>
              </a:rPr>
              <a:t>Real-time visibility into tax and transactional data</a:t>
            </a:r>
          </a:p>
        </p:txBody>
      </p:sp>
      <p:sp>
        <p:nvSpPr>
          <p:cNvPr id="12" name="!!Box1">
            <a:extLst>
              <a:ext uri="{FF2B5EF4-FFF2-40B4-BE49-F238E27FC236}">
                <a16:creationId xmlns:a16="http://schemas.microsoft.com/office/drawing/2014/main" id="{8302E31B-93B6-1D17-A701-9950B14C43FB}"/>
              </a:ext>
            </a:extLst>
          </p:cNvPr>
          <p:cNvSpPr/>
          <p:nvPr/>
        </p:nvSpPr>
        <p:spPr>
          <a:xfrm>
            <a:off x="9311639" y="3434513"/>
            <a:ext cx="2194560" cy="2743200"/>
          </a:xfrm>
          <a:prstGeom prst="roundRect">
            <a:avLst>
              <a:gd name="adj" fmla="val 2357"/>
            </a:avLst>
          </a:prstGeom>
          <a:solidFill>
            <a:schemeClr val="bg1"/>
          </a:solidFill>
          <a:ln>
            <a:noFill/>
          </a:ln>
          <a:effectLst>
            <a:outerShdw blurRad="1524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solidFill>
                  <a:sysClr val="windowText" lastClr="000000"/>
                </a:solidFill>
                <a:effectLst/>
                <a:uLnTx/>
                <a:uFillTx/>
                <a:ea typeface="+mn-ea"/>
                <a:cs typeface="+mn-cs"/>
              </a:rPr>
              <a:t>Compliance in real time</a:t>
            </a:r>
          </a:p>
          <a:p>
            <a:pPr marL="171450" marR="0" lvl="0" indent="-171450" algn="l" defTabSz="914400" rtl="0" eaLnBrk="1" fontAlgn="auto" latinLnBrk="0" hangingPunct="1">
              <a:lnSpc>
                <a:spcPct val="100000"/>
              </a:lnSpc>
              <a:spcBef>
                <a:spcPts val="600"/>
              </a:spcBef>
              <a:spcAft>
                <a:spcPts val="0"/>
              </a:spcAft>
              <a:buClr>
                <a:srgbClr val="FF6600"/>
              </a:buClr>
              <a:buSzTx/>
              <a:buFont typeface="Arial" panose="020B0604020202020204" pitchFamily="34" charset="0"/>
              <a:buChar char="•"/>
              <a:tabLst/>
              <a:defRPr/>
            </a:pPr>
            <a:r>
              <a:rPr kumimoji="0" lang="en-US" sz="1400" b="0" i="0" u="none" strike="noStrike" kern="1200" cap="none" spc="0" normalizeH="0" baseline="0" noProof="0" dirty="0">
                <a:ln>
                  <a:noFill/>
                </a:ln>
                <a:solidFill>
                  <a:sysClr val="windowText" lastClr="000000"/>
                </a:solidFill>
                <a:effectLst/>
                <a:uLnTx/>
                <a:uFillTx/>
                <a:ea typeface="+mn-ea"/>
                <a:cs typeface="+mn-cs"/>
              </a:rPr>
              <a:t>Properly tax coded transactions ensures returns accuracy</a:t>
            </a:r>
          </a:p>
          <a:p>
            <a:pPr marL="171450" marR="0" lvl="0" indent="-171450" algn="l" defTabSz="914400" rtl="0" eaLnBrk="1" fontAlgn="auto" latinLnBrk="0" hangingPunct="1">
              <a:lnSpc>
                <a:spcPct val="100000"/>
              </a:lnSpc>
              <a:spcBef>
                <a:spcPts val="600"/>
              </a:spcBef>
              <a:spcAft>
                <a:spcPts val="0"/>
              </a:spcAft>
              <a:buClr>
                <a:srgbClr val="FF6600"/>
              </a:buClr>
              <a:buSzTx/>
              <a:buFont typeface="Arial" panose="020B0604020202020204" pitchFamily="34" charset="0"/>
              <a:buChar char="•"/>
              <a:tabLst/>
              <a:defRPr/>
            </a:pPr>
            <a:r>
              <a:rPr kumimoji="0" lang="en-US" sz="1400" b="0" i="0" u="none" strike="noStrike" kern="1200" cap="none" spc="0" normalizeH="0" baseline="0" noProof="0" dirty="0">
                <a:ln>
                  <a:noFill/>
                </a:ln>
                <a:solidFill>
                  <a:sysClr val="windowText" lastClr="000000"/>
                </a:solidFill>
                <a:effectLst/>
                <a:uLnTx/>
                <a:uFillTx/>
                <a:ea typeface="+mn-ea"/>
                <a:cs typeface="+mn-cs"/>
              </a:rPr>
              <a:t>Confidence in pre-populated returns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solidFill>
                  <a:sysClr val="windowText" lastClr="000000"/>
                </a:solidFill>
                <a:effectLst/>
                <a:uLnTx/>
                <a:uFillTx/>
                <a:ea typeface="+mn-ea"/>
                <a:cs typeface="+mn-cs"/>
              </a:rPr>
              <a:t>Process benefit</a:t>
            </a:r>
          </a:p>
          <a:p>
            <a:pPr marL="171450" marR="0" lvl="0" indent="-171450" algn="l" defTabSz="914400" rtl="0" eaLnBrk="1" fontAlgn="auto" latinLnBrk="0" hangingPunct="1">
              <a:lnSpc>
                <a:spcPct val="100000"/>
              </a:lnSpc>
              <a:spcBef>
                <a:spcPts val="600"/>
              </a:spcBef>
              <a:spcAft>
                <a:spcPts val="0"/>
              </a:spcAft>
              <a:buClr>
                <a:srgbClr val="FF6600"/>
              </a:buClr>
              <a:buSzTx/>
              <a:buFont typeface="Arial" panose="020B0604020202020204" pitchFamily="34" charset="0"/>
              <a:buChar char="•"/>
              <a:tabLst/>
              <a:defRPr/>
            </a:pPr>
            <a:r>
              <a:rPr kumimoji="0" lang="en-US" sz="1400" b="0" i="0" u="none" strike="noStrike" kern="1200" cap="none" spc="0" normalizeH="0" baseline="0" noProof="0" dirty="0">
                <a:ln>
                  <a:noFill/>
                </a:ln>
                <a:solidFill>
                  <a:sysClr val="windowText" lastClr="000000"/>
                </a:solidFill>
                <a:effectLst/>
                <a:uLnTx/>
                <a:uFillTx/>
                <a:ea typeface="+mn-ea"/>
                <a:cs typeface="+mn-cs"/>
              </a:rPr>
              <a:t>Reduction in compliance effort </a:t>
            </a:r>
          </a:p>
        </p:txBody>
      </p:sp>
      <p:grpSp>
        <p:nvGrpSpPr>
          <p:cNvPr id="13" name="Group 12">
            <a:extLst>
              <a:ext uri="{FF2B5EF4-FFF2-40B4-BE49-F238E27FC236}">
                <a16:creationId xmlns:a16="http://schemas.microsoft.com/office/drawing/2014/main" id="{46A427D5-5261-EF6B-77D5-E69DC2EE93DD}"/>
              </a:ext>
            </a:extLst>
          </p:cNvPr>
          <p:cNvGrpSpPr/>
          <p:nvPr/>
        </p:nvGrpSpPr>
        <p:grpSpPr>
          <a:xfrm>
            <a:off x="280319" y="2284763"/>
            <a:ext cx="1321716" cy="741021"/>
            <a:chOff x="67759" y="-1168856"/>
            <a:chExt cx="1321716" cy="741021"/>
          </a:xfrm>
        </p:grpSpPr>
        <p:sp>
          <p:nvSpPr>
            <p:cNvPr id="14" name="Freeform 6">
              <a:extLst>
                <a:ext uri="{FF2B5EF4-FFF2-40B4-BE49-F238E27FC236}">
                  <a16:creationId xmlns:a16="http://schemas.microsoft.com/office/drawing/2014/main" id="{296E104F-11A3-747B-D0A2-6A019AFE1680}"/>
                </a:ext>
              </a:extLst>
            </p:cNvPr>
            <p:cNvSpPr/>
            <p:nvPr/>
          </p:nvSpPr>
          <p:spPr>
            <a:xfrm rot="177849">
              <a:off x="119911" y="-1168856"/>
              <a:ext cx="1269564" cy="741021"/>
            </a:xfrm>
            <a:custGeom>
              <a:avLst/>
              <a:gdLst>
                <a:gd name="connsiteX0" fmla="*/ 1096643 w 5219340"/>
                <a:gd name="connsiteY0" fmla="*/ 286136 h 3046437"/>
                <a:gd name="connsiteX1" fmla="*/ 1820424 w 5219340"/>
                <a:gd name="connsiteY1" fmla="*/ 17131 h 3046437"/>
                <a:gd name="connsiteX2" fmla="*/ 5013861 w 5219340"/>
                <a:gd name="connsiteY2" fmla="*/ 1854761 h 3046437"/>
                <a:gd name="connsiteX3" fmla="*/ 3373262 w 5219340"/>
                <a:gd name="connsiteY3" fmla="*/ 2917882 h 3046437"/>
                <a:gd name="connsiteX4" fmla="*/ 401447 w 5219340"/>
                <a:gd name="connsiteY4" fmla="*/ 2868473 h 3046437"/>
                <a:gd name="connsiteX5" fmla="*/ 1096643 w 5219340"/>
                <a:gd name="connsiteY5" fmla="*/ 286136 h 304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19340" h="3046437">
                  <a:moveTo>
                    <a:pt x="1096643" y="286136"/>
                  </a:moveTo>
                  <a:cubicBezTo>
                    <a:pt x="1313123" y="164661"/>
                    <a:pt x="1543984" y="46846"/>
                    <a:pt x="1820424" y="17131"/>
                  </a:cubicBezTo>
                  <a:cubicBezTo>
                    <a:pt x="3253780" y="-136934"/>
                    <a:pt x="4476495" y="770117"/>
                    <a:pt x="5013861" y="1854761"/>
                  </a:cubicBezTo>
                  <a:cubicBezTo>
                    <a:pt x="5792547" y="3426437"/>
                    <a:pt x="4163103" y="3032647"/>
                    <a:pt x="3373262" y="2917882"/>
                  </a:cubicBezTo>
                  <a:cubicBezTo>
                    <a:pt x="1242706" y="2607573"/>
                    <a:pt x="1070498" y="3337989"/>
                    <a:pt x="401447" y="2868473"/>
                  </a:cubicBezTo>
                  <a:cubicBezTo>
                    <a:pt x="-419680" y="2292035"/>
                    <a:pt x="122132" y="833033"/>
                    <a:pt x="1096643" y="286136"/>
                  </a:cubicBezTo>
                  <a:close/>
                </a:path>
              </a:pathLst>
            </a:custGeom>
            <a:solidFill>
              <a:srgbClr val="015F87"/>
            </a:solidFill>
            <a:ln w="8709" cap="flat">
              <a:noFill/>
              <a:prstDash val="solid"/>
              <a:miter/>
            </a:ln>
            <a:effectLst>
              <a:outerShdw blurRad="127000" dist="38100" dir="2700000" algn="ctr" rotWithShape="0">
                <a:schemeClr val="tx1">
                  <a:alpha val="40000"/>
                </a:scheme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Mulish"/>
                <a:ea typeface="+mn-ea"/>
                <a:cs typeface="+mn-cs"/>
              </a:endParaRPr>
            </a:p>
          </p:txBody>
        </p:sp>
        <p:sp>
          <p:nvSpPr>
            <p:cNvPr id="15" name="!!Box1">
              <a:extLst>
                <a:ext uri="{FF2B5EF4-FFF2-40B4-BE49-F238E27FC236}">
                  <a16:creationId xmlns:a16="http://schemas.microsoft.com/office/drawing/2014/main" id="{424F6B1D-9A19-2311-94F1-904459794FB8}"/>
                </a:ext>
              </a:extLst>
            </p:cNvPr>
            <p:cNvSpPr/>
            <p:nvPr/>
          </p:nvSpPr>
          <p:spPr>
            <a:xfrm>
              <a:off x="67759" y="-1060898"/>
              <a:ext cx="1265078" cy="596626"/>
            </a:xfrm>
            <a:prstGeom prst="rect">
              <a:avLst/>
            </a:prstGeom>
            <a:noFill/>
            <a:ln>
              <a:noFill/>
            </a:ln>
            <a:effectLst>
              <a:outerShdw blurRad="1524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6F6F6"/>
                  </a:solidFill>
                  <a:effectLst/>
                  <a:uLnTx/>
                  <a:uFillTx/>
                  <a:latin typeface="Mulish ExtraBold"/>
                  <a:ea typeface="+mn-ea"/>
                  <a:cs typeface="+mn-cs"/>
                </a:rPr>
                <a:t>QUOTE</a:t>
              </a:r>
            </a:p>
          </p:txBody>
        </p:sp>
      </p:grpSp>
      <p:grpSp>
        <p:nvGrpSpPr>
          <p:cNvPr id="16" name="Group 15">
            <a:extLst>
              <a:ext uri="{FF2B5EF4-FFF2-40B4-BE49-F238E27FC236}">
                <a16:creationId xmlns:a16="http://schemas.microsoft.com/office/drawing/2014/main" id="{056F77B6-29F6-29F4-6E41-6C5289DC5E5D}"/>
              </a:ext>
            </a:extLst>
          </p:cNvPr>
          <p:cNvGrpSpPr/>
          <p:nvPr/>
        </p:nvGrpSpPr>
        <p:grpSpPr>
          <a:xfrm>
            <a:off x="1606820" y="2259332"/>
            <a:ext cx="1265078" cy="937804"/>
            <a:chOff x="1465510" y="-1194287"/>
            <a:chExt cx="1265078" cy="937804"/>
          </a:xfrm>
        </p:grpSpPr>
        <p:sp>
          <p:nvSpPr>
            <p:cNvPr id="17" name="Freeform 9">
              <a:extLst>
                <a:ext uri="{FF2B5EF4-FFF2-40B4-BE49-F238E27FC236}">
                  <a16:creationId xmlns:a16="http://schemas.microsoft.com/office/drawing/2014/main" id="{8F76C2EB-E2AC-2A23-DAF7-731A0A7CA5A9}"/>
                </a:ext>
              </a:extLst>
            </p:cNvPr>
            <p:cNvSpPr/>
            <p:nvPr/>
          </p:nvSpPr>
          <p:spPr>
            <a:xfrm rot="8124350">
              <a:off x="1496517" y="-1194287"/>
              <a:ext cx="1189756" cy="937804"/>
            </a:xfrm>
            <a:custGeom>
              <a:avLst/>
              <a:gdLst>
                <a:gd name="connsiteX0" fmla="*/ 560150 w 2266040"/>
                <a:gd name="connsiteY0" fmla="*/ 1521417 h 1786163"/>
                <a:gd name="connsiteX1" fmla="*/ 299833 w 2266040"/>
                <a:gd name="connsiteY1" fmla="*/ 246630 h 1786163"/>
                <a:gd name="connsiteX2" fmla="*/ 1447337 w 2266040"/>
                <a:gd name="connsiteY2" fmla="*/ 334643 h 1786163"/>
                <a:gd name="connsiteX3" fmla="*/ 2017560 w 2266040"/>
                <a:gd name="connsiteY3" fmla="*/ 1380335 h 1786163"/>
                <a:gd name="connsiteX4" fmla="*/ 560150 w 2266040"/>
                <a:gd name="connsiteY4" fmla="*/ 1521417 h 1786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040" h="1786163">
                  <a:moveTo>
                    <a:pt x="560150" y="1521417"/>
                  </a:moveTo>
                  <a:cubicBezTo>
                    <a:pt x="560150" y="1521417"/>
                    <a:pt x="-502818" y="658720"/>
                    <a:pt x="299833" y="246630"/>
                  </a:cubicBezTo>
                  <a:cubicBezTo>
                    <a:pt x="1102485" y="-165460"/>
                    <a:pt x="1307723" y="-9042"/>
                    <a:pt x="1447337" y="334643"/>
                  </a:cubicBezTo>
                  <a:cubicBezTo>
                    <a:pt x="1824000" y="1261736"/>
                    <a:pt x="2690619" y="680593"/>
                    <a:pt x="2017560" y="1380335"/>
                  </a:cubicBezTo>
                  <a:cubicBezTo>
                    <a:pt x="1661901" y="1749291"/>
                    <a:pt x="1221880" y="2003045"/>
                    <a:pt x="560150" y="1521417"/>
                  </a:cubicBezTo>
                  <a:close/>
                </a:path>
              </a:pathLst>
            </a:custGeom>
            <a:solidFill>
              <a:srgbClr val="015F87"/>
            </a:solidFill>
            <a:ln w="8709" cap="flat">
              <a:noFill/>
              <a:prstDash val="solid"/>
              <a:miter/>
            </a:ln>
            <a:effectLst>
              <a:outerShdw blurRad="127000" dist="38100" dir="2700000" algn="ctr" rotWithShape="0">
                <a:schemeClr val="tx1">
                  <a:alpha val="40000"/>
                </a:scheme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Mulish"/>
                <a:ea typeface="+mn-ea"/>
                <a:cs typeface="+mn-cs"/>
              </a:endParaRPr>
            </a:p>
          </p:txBody>
        </p:sp>
        <p:sp>
          <p:nvSpPr>
            <p:cNvPr id="18" name="!!Box1">
              <a:extLst>
                <a:ext uri="{FF2B5EF4-FFF2-40B4-BE49-F238E27FC236}">
                  <a16:creationId xmlns:a16="http://schemas.microsoft.com/office/drawing/2014/main" id="{996E281A-703B-A166-5259-7B59214CE34F}"/>
                </a:ext>
              </a:extLst>
            </p:cNvPr>
            <p:cNvSpPr/>
            <p:nvPr/>
          </p:nvSpPr>
          <p:spPr>
            <a:xfrm>
              <a:off x="1465510" y="-1060898"/>
              <a:ext cx="1265078" cy="596626"/>
            </a:xfrm>
            <a:prstGeom prst="rect">
              <a:avLst/>
            </a:prstGeom>
            <a:noFill/>
            <a:ln>
              <a:noFill/>
            </a:ln>
            <a:effectLst>
              <a:outerShdw blurRad="1524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6F6F6"/>
                  </a:solidFill>
                  <a:effectLst/>
                  <a:uLnTx/>
                  <a:uFillTx/>
                  <a:latin typeface="Mulish ExtraBold"/>
                  <a:ea typeface="+mn-ea"/>
                  <a:cs typeface="+mn-cs"/>
                </a:rPr>
                <a:t>SALES</a:t>
              </a:r>
              <a:br>
                <a:rPr kumimoji="0" lang="en-US" sz="1200" b="0" i="0" u="none" strike="noStrike" kern="1200" cap="none" spc="0" normalizeH="0" baseline="0" noProof="0">
                  <a:ln>
                    <a:noFill/>
                  </a:ln>
                  <a:solidFill>
                    <a:srgbClr val="F6F6F6"/>
                  </a:solidFill>
                  <a:effectLst/>
                  <a:uLnTx/>
                  <a:uFillTx/>
                  <a:latin typeface="Mulish ExtraBold"/>
                  <a:ea typeface="+mn-ea"/>
                  <a:cs typeface="+mn-cs"/>
                </a:rPr>
              </a:br>
              <a:r>
                <a:rPr kumimoji="0" lang="en-US" sz="1200" b="0" i="0" u="none" strike="noStrike" kern="1200" cap="none" spc="0" normalizeH="0" baseline="0" noProof="0">
                  <a:ln>
                    <a:noFill/>
                  </a:ln>
                  <a:solidFill>
                    <a:srgbClr val="F6F6F6"/>
                  </a:solidFill>
                  <a:effectLst/>
                  <a:uLnTx/>
                  <a:uFillTx/>
                  <a:latin typeface="Mulish ExtraBold"/>
                  <a:ea typeface="+mn-ea"/>
                  <a:cs typeface="+mn-cs"/>
                </a:rPr>
                <a:t>ORDER</a:t>
              </a:r>
            </a:p>
          </p:txBody>
        </p:sp>
      </p:grpSp>
      <p:grpSp>
        <p:nvGrpSpPr>
          <p:cNvPr id="19" name="Group 18">
            <a:extLst>
              <a:ext uri="{FF2B5EF4-FFF2-40B4-BE49-F238E27FC236}">
                <a16:creationId xmlns:a16="http://schemas.microsoft.com/office/drawing/2014/main" id="{AD610584-38FC-0EF0-801B-57AE16543A00}"/>
              </a:ext>
            </a:extLst>
          </p:cNvPr>
          <p:cNvGrpSpPr/>
          <p:nvPr/>
        </p:nvGrpSpPr>
        <p:grpSpPr>
          <a:xfrm>
            <a:off x="2900944" y="2237896"/>
            <a:ext cx="1265078" cy="926834"/>
            <a:chOff x="2747759" y="-1215723"/>
            <a:chExt cx="1265078" cy="926834"/>
          </a:xfrm>
        </p:grpSpPr>
        <p:sp>
          <p:nvSpPr>
            <p:cNvPr id="20" name="Freeform 12">
              <a:extLst>
                <a:ext uri="{FF2B5EF4-FFF2-40B4-BE49-F238E27FC236}">
                  <a16:creationId xmlns:a16="http://schemas.microsoft.com/office/drawing/2014/main" id="{28C85055-1585-AFE1-8389-844F147751EB}"/>
                </a:ext>
              </a:extLst>
            </p:cNvPr>
            <p:cNvSpPr/>
            <p:nvPr/>
          </p:nvSpPr>
          <p:spPr>
            <a:xfrm rot="953232">
              <a:off x="2816865" y="-1215723"/>
              <a:ext cx="1187219" cy="926834"/>
            </a:xfrm>
            <a:custGeom>
              <a:avLst/>
              <a:gdLst>
                <a:gd name="connsiteX0" fmla="*/ 226375 w 1827577"/>
                <a:gd name="connsiteY0" fmla="*/ 400533 h 1426746"/>
                <a:gd name="connsiteX1" fmla="*/ 1644305 w 1827577"/>
                <a:gd name="connsiteY1" fmla="*/ 328555 h 1426746"/>
                <a:gd name="connsiteX2" fmla="*/ 506301 w 1827577"/>
                <a:gd name="connsiteY2" fmla="*/ 1402133 h 1426746"/>
                <a:gd name="connsiteX3" fmla="*/ 226375 w 1827577"/>
                <a:gd name="connsiteY3" fmla="*/ 400533 h 1426746"/>
              </a:gdLst>
              <a:ahLst/>
              <a:cxnLst>
                <a:cxn ang="0">
                  <a:pos x="connsiteX0" y="connsiteY0"/>
                </a:cxn>
                <a:cxn ang="0">
                  <a:pos x="connsiteX1" y="connsiteY1"/>
                </a:cxn>
                <a:cxn ang="0">
                  <a:pos x="connsiteX2" y="connsiteY2"/>
                </a:cxn>
                <a:cxn ang="0">
                  <a:pos x="connsiteX3" y="connsiteY3"/>
                </a:cxn>
              </a:cxnLst>
              <a:rect l="l" t="t" r="r" b="b"/>
              <a:pathLst>
                <a:path w="1827577" h="1426746">
                  <a:moveTo>
                    <a:pt x="226375" y="400533"/>
                  </a:moveTo>
                  <a:cubicBezTo>
                    <a:pt x="226375" y="400533"/>
                    <a:pt x="961660" y="-450573"/>
                    <a:pt x="1644305" y="328555"/>
                  </a:cubicBezTo>
                  <a:cubicBezTo>
                    <a:pt x="2326951" y="1107683"/>
                    <a:pt x="912245" y="1242055"/>
                    <a:pt x="506301" y="1402133"/>
                  </a:cubicBezTo>
                  <a:cubicBezTo>
                    <a:pt x="100356" y="1562211"/>
                    <a:pt x="-242928" y="908304"/>
                    <a:pt x="226375" y="400533"/>
                  </a:cubicBezTo>
                  <a:close/>
                </a:path>
              </a:pathLst>
            </a:custGeom>
            <a:solidFill>
              <a:srgbClr val="015F87"/>
            </a:solidFill>
            <a:ln w="8709" cap="flat">
              <a:noFill/>
              <a:prstDash val="solid"/>
              <a:miter/>
            </a:ln>
            <a:effectLst>
              <a:outerShdw blurRad="127000" dist="38100" dir="2700000" algn="ctr" rotWithShape="0">
                <a:schemeClr val="tx1">
                  <a:alpha val="40000"/>
                </a:scheme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Mulish"/>
                <a:ea typeface="+mn-ea"/>
                <a:cs typeface="+mn-cs"/>
              </a:endParaRPr>
            </a:p>
          </p:txBody>
        </p:sp>
        <p:sp>
          <p:nvSpPr>
            <p:cNvPr id="21" name="!!Box1">
              <a:extLst>
                <a:ext uri="{FF2B5EF4-FFF2-40B4-BE49-F238E27FC236}">
                  <a16:creationId xmlns:a16="http://schemas.microsoft.com/office/drawing/2014/main" id="{B49057A5-FDEF-B84B-1B06-42742B42EF0B}"/>
                </a:ext>
              </a:extLst>
            </p:cNvPr>
            <p:cNvSpPr/>
            <p:nvPr/>
          </p:nvSpPr>
          <p:spPr>
            <a:xfrm>
              <a:off x="2747759" y="-1060898"/>
              <a:ext cx="1265078" cy="596626"/>
            </a:xfrm>
            <a:prstGeom prst="rect">
              <a:avLst/>
            </a:prstGeom>
            <a:noFill/>
            <a:ln>
              <a:noFill/>
            </a:ln>
            <a:effectLst>
              <a:outerShdw blurRad="1524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6F6F6"/>
                  </a:solidFill>
                  <a:effectLst/>
                  <a:uLnTx/>
                  <a:uFillTx/>
                  <a:latin typeface="Mulish ExtraBold"/>
                  <a:ea typeface="+mn-ea"/>
                  <a:cs typeface="+mn-cs"/>
                </a:rPr>
                <a:t>BILLING</a:t>
              </a:r>
            </a:p>
          </p:txBody>
        </p:sp>
      </p:grpSp>
      <p:grpSp>
        <p:nvGrpSpPr>
          <p:cNvPr id="22" name="Group 21">
            <a:extLst>
              <a:ext uri="{FF2B5EF4-FFF2-40B4-BE49-F238E27FC236}">
                <a16:creationId xmlns:a16="http://schemas.microsoft.com/office/drawing/2014/main" id="{97382E2F-AD23-156C-5AF6-762C443F2D8F}"/>
              </a:ext>
            </a:extLst>
          </p:cNvPr>
          <p:cNvGrpSpPr/>
          <p:nvPr/>
        </p:nvGrpSpPr>
        <p:grpSpPr>
          <a:xfrm>
            <a:off x="4244890" y="2225108"/>
            <a:ext cx="1265078" cy="923756"/>
            <a:chOff x="4056080" y="-1228511"/>
            <a:chExt cx="1265078" cy="923756"/>
          </a:xfrm>
        </p:grpSpPr>
        <p:sp>
          <p:nvSpPr>
            <p:cNvPr id="23" name="Freeform 15">
              <a:extLst>
                <a:ext uri="{FF2B5EF4-FFF2-40B4-BE49-F238E27FC236}">
                  <a16:creationId xmlns:a16="http://schemas.microsoft.com/office/drawing/2014/main" id="{8812EA60-F256-D8D9-72CA-ED564846717E}"/>
                </a:ext>
              </a:extLst>
            </p:cNvPr>
            <p:cNvSpPr/>
            <p:nvPr/>
          </p:nvSpPr>
          <p:spPr>
            <a:xfrm rot="17461716" flipH="1" flipV="1">
              <a:off x="4192028" y="-1358945"/>
              <a:ext cx="923756" cy="1184624"/>
            </a:xfrm>
            <a:custGeom>
              <a:avLst/>
              <a:gdLst>
                <a:gd name="connsiteX0" fmla="*/ 123763 w 1695877"/>
                <a:gd name="connsiteY0" fmla="*/ 842224 h 2174791"/>
                <a:gd name="connsiteX1" fmla="*/ 659910 w 1695877"/>
                <a:gd name="connsiteY1" fmla="*/ 4624 h 2174791"/>
                <a:gd name="connsiteX2" fmla="*/ 1521039 w 1695877"/>
                <a:gd name="connsiteY2" fmla="*/ 1791538 h 2174791"/>
                <a:gd name="connsiteX3" fmla="*/ 558206 w 1695877"/>
                <a:gd name="connsiteY3" fmla="*/ 2054878 h 2174791"/>
                <a:gd name="connsiteX4" fmla="*/ 123763 w 1695877"/>
                <a:gd name="connsiteY4" fmla="*/ 842224 h 2174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877" h="2174791">
                  <a:moveTo>
                    <a:pt x="123763" y="842224"/>
                  </a:moveTo>
                  <a:cubicBezTo>
                    <a:pt x="-152503" y="469957"/>
                    <a:pt x="36961" y="-54719"/>
                    <a:pt x="659910" y="4624"/>
                  </a:cubicBezTo>
                  <a:cubicBezTo>
                    <a:pt x="1603047" y="94466"/>
                    <a:pt x="1933955" y="1012584"/>
                    <a:pt x="1521039" y="1791538"/>
                  </a:cubicBezTo>
                  <a:cubicBezTo>
                    <a:pt x="1521039" y="1791538"/>
                    <a:pt x="1225687" y="2434465"/>
                    <a:pt x="558206" y="2054878"/>
                  </a:cubicBezTo>
                  <a:cubicBezTo>
                    <a:pt x="-109276" y="1675292"/>
                    <a:pt x="434975" y="1261721"/>
                    <a:pt x="123763" y="842224"/>
                  </a:cubicBezTo>
                  <a:close/>
                </a:path>
              </a:pathLst>
            </a:custGeom>
            <a:solidFill>
              <a:srgbClr val="015F87"/>
            </a:solidFill>
            <a:ln w="8709" cap="flat">
              <a:noFill/>
              <a:prstDash val="solid"/>
              <a:miter/>
            </a:ln>
            <a:effectLst>
              <a:outerShdw blurRad="127000" dist="38100" dir="2700000" algn="ctr" rotWithShape="0">
                <a:schemeClr val="tx1">
                  <a:alpha val="40000"/>
                </a:scheme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Mulish"/>
                <a:ea typeface="+mn-ea"/>
                <a:cs typeface="+mn-cs"/>
              </a:endParaRPr>
            </a:p>
          </p:txBody>
        </p:sp>
        <p:sp>
          <p:nvSpPr>
            <p:cNvPr id="24" name="!!Box1">
              <a:extLst>
                <a:ext uri="{FF2B5EF4-FFF2-40B4-BE49-F238E27FC236}">
                  <a16:creationId xmlns:a16="http://schemas.microsoft.com/office/drawing/2014/main" id="{2F17B7B0-8C70-9DA7-6D0E-11DBFFAC8159}"/>
                </a:ext>
              </a:extLst>
            </p:cNvPr>
            <p:cNvSpPr/>
            <p:nvPr/>
          </p:nvSpPr>
          <p:spPr>
            <a:xfrm>
              <a:off x="4056080" y="-1060898"/>
              <a:ext cx="1265078" cy="596626"/>
            </a:xfrm>
            <a:prstGeom prst="rect">
              <a:avLst/>
            </a:prstGeom>
            <a:noFill/>
            <a:ln>
              <a:noFill/>
            </a:ln>
            <a:effectLst>
              <a:outerShdw blurRad="1524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6F6F6"/>
                  </a:solidFill>
                  <a:effectLst/>
                  <a:uLnTx/>
                  <a:uFillTx/>
                  <a:latin typeface="Mulish ExtraBold"/>
                  <a:ea typeface="+mn-ea"/>
                  <a:cs typeface="+mn-cs"/>
                </a:rPr>
                <a:t>SALES </a:t>
              </a:r>
              <a:br>
                <a:rPr kumimoji="0" lang="en-US" sz="1200" b="0" i="0" u="none" strike="noStrike" kern="1200" cap="none" spc="0" normalizeH="0" baseline="0" noProof="0">
                  <a:ln>
                    <a:noFill/>
                  </a:ln>
                  <a:solidFill>
                    <a:srgbClr val="F6F6F6"/>
                  </a:solidFill>
                  <a:effectLst/>
                  <a:uLnTx/>
                  <a:uFillTx/>
                  <a:latin typeface="Mulish ExtraBold"/>
                  <a:ea typeface="+mn-ea"/>
                  <a:cs typeface="+mn-cs"/>
                </a:rPr>
              </a:br>
              <a:r>
                <a:rPr kumimoji="0" lang="en-US" sz="1200" b="0" i="0" u="none" strike="noStrike" kern="1200" cap="none" spc="0" normalizeH="0" baseline="0" noProof="0">
                  <a:ln>
                    <a:noFill/>
                  </a:ln>
                  <a:solidFill>
                    <a:srgbClr val="F6F6F6"/>
                  </a:solidFill>
                  <a:effectLst/>
                  <a:uLnTx/>
                  <a:uFillTx/>
                  <a:latin typeface="Mulish ExtraBold"/>
                  <a:ea typeface="+mn-ea"/>
                  <a:cs typeface="+mn-cs"/>
                </a:rPr>
                <a:t>E-INVOICE</a:t>
              </a:r>
            </a:p>
          </p:txBody>
        </p:sp>
      </p:grpSp>
      <p:grpSp>
        <p:nvGrpSpPr>
          <p:cNvPr id="25" name="Group 24">
            <a:extLst>
              <a:ext uri="{FF2B5EF4-FFF2-40B4-BE49-F238E27FC236}">
                <a16:creationId xmlns:a16="http://schemas.microsoft.com/office/drawing/2014/main" id="{5175D620-4CC4-87F8-9FA0-2336509355F4}"/>
              </a:ext>
            </a:extLst>
          </p:cNvPr>
          <p:cNvGrpSpPr/>
          <p:nvPr/>
        </p:nvGrpSpPr>
        <p:grpSpPr>
          <a:xfrm>
            <a:off x="5501728" y="2287915"/>
            <a:ext cx="1313385" cy="844827"/>
            <a:chOff x="5301043" y="-1165704"/>
            <a:chExt cx="1313385" cy="844827"/>
          </a:xfrm>
        </p:grpSpPr>
        <p:sp>
          <p:nvSpPr>
            <p:cNvPr id="26" name="Freeform 18">
              <a:extLst>
                <a:ext uri="{FF2B5EF4-FFF2-40B4-BE49-F238E27FC236}">
                  <a16:creationId xmlns:a16="http://schemas.microsoft.com/office/drawing/2014/main" id="{7FA24048-369F-137E-A119-A4981E38D160}"/>
                </a:ext>
              </a:extLst>
            </p:cNvPr>
            <p:cNvSpPr/>
            <p:nvPr/>
          </p:nvSpPr>
          <p:spPr>
            <a:xfrm>
              <a:off x="5374755" y="-1165704"/>
              <a:ext cx="1239673" cy="844827"/>
            </a:xfrm>
            <a:custGeom>
              <a:avLst/>
              <a:gdLst>
                <a:gd name="connsiteX0" fmla="*/ 2807 w 2514353"/>
                <a:gd name="connsiteY0" fmla="*/ 693898 h 1713511"/>
                <a:gd name="connsiteX1" fmla="*/ 290402 w 2514353"/>
                <a:gd name="connsiteY1" fmla="*/ 1698025 h 1713511"/>
                <a:gd name="connsiteX2" fmla="*/ 2513947 w 2514353"/>
                <a:gd name="connsiteY2" fmla="*/ 1177270 h 1713511"/>
                <a:gd name="connsiteX3" fmla="*/ 1197198 w 2514353"/>
                <a:gd name="connsiteY3" fmla="*/ 14285 h 1713511"/>
                <a:gd name="connsiteX4" fmla="*/ 2807 w 2514353"/>
                <a:gd name="connsiteY4" fmla="*/ 693898 h 1713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353" h="1713511">
                  <a:moveTo>
                    <a:pt x="2807" y="693898"/>
                  </a:moveTo>
                  <a:cubicBezTo>
                    <a:pt x="2807" y="693898"/>
                    <a:pt x="-48786" y="1628312"/>
                    <a:pt x="290402" y="1698025"/>
                  </a:cubicBezTo>
                  <a:cubicBezTo>
                    <a:pt x="629590" y="1767738"/>
                    <a:pt x="2546367" y="1603476"/>
                    <a:pt x="2513947" y="1177270"/>
                  </a:cubicBezTo>
                  <a:cubicBezTo>
                    <a:pt x="2481528" y="751063"/>
                    <a:pt x="1787726" y="83562"/>
                    <a:pt x="1197198" y="14285"/>
                  </a:cubicBezTo>
                  <a:cubicBezTo>
                    <a:pt x="606670" y="-54992"/>
                    <a:pt x="53180" y="120772"/>
                    <a:pt x="2807" y="693898"/>
                  </a:cubicBezTo>
                  <a:close/>
                </a:path>
              </a:pathLst>
            </a:custGeom>
            <a:solidFill>
              <a:srgbClr val="015F87"/>
            </a:solidFill>
            <a:ln w="8709" cap="flat">
              <a:noFill/>
              <a:prstDash val="solid"/>
              <a:miter/>
            </a:ln>
            <a:effectLst>
              <a:outerShdw blurRad="127000" dist="38100" dir="2700000" algn="ctr" rotWithShape="0">
                <a:schemeClr val="tx1">
                  <a:alpha val="40000"/>
                </a:scheme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Mulish"/>
                <a:ea typeface="+mn-ea"/>
                <a:cs typeface="+mn-cs"/>
              </a:endParaRPr>
            </a:p>
          </p:txBody>
        </p:sp>
        <p:sp>
          <p:nvSpPr>
            <p:cNvPr id="27" name="!!Box1">
              <a:extLst>
                <a:ext uri="{FF2B5EF4-FFF2-40B4-BE49-F238E27FC236}">
                  <a16:creationId xmlns:a16="http://schemas.microsoft.com/office/drawing/2014/main" id="{0C69BE92-FCE9-591B-CA6A-60943C819DEC}"/>
                </a:ext>
              </a:extLst>
            </p:cNvPr>
            <p:cNvSpPr/>
            <p:nvPr/>
          </p:nvSpPr>
          <p:spPr>
            <a:xfrm>
              <a:off x="5301043" y="-1060898"/>
              <a:ext cx="1265078" cy="596626"/>
            </a:xfrm>
            <a:prstGeom prst="rect">
              <a:avLst/>
            </a:prstGeom>
            <a:noFill/>
            <a:ln>
              <a:noFill/>
            </a:ln>
            <a:effectLst>
              <a:outerShdw blurRad="1524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6F6F6"/>
                  </a:solidFill>
                  <a:effectLst/>
                  <a:uLnTx/>
                  <a:uFillTx/>
                  <a:latin typeface="Mulish ExtraBold"/>
                  <a:ea typeface="+mn-ea"/>
                  <a:cs typeface="+mn-cs"/>
                </a:rPr>
                <a:t>SALES </a:t>
              </a:r>
              <a:br>
                <a:rPr kumimoji="0" lang="en-US" sz="1200" b="0" i="0" u="none" strike="noStrike" kern="1200" cap="none" spc="0" normalizeH="0" baseline="0" noProof="0">
                  <a:ln>
                    <a:noFill/>
                  </a:ln>
                  <a:solidFill>
                    <a:srgbClr val="F6F6F6"/>
                  </a:solidFill>
                  <a:effectLst/>
                  <a:uLnTx/>
                  <a:uFillTx/>
                  <a:latin typeface="Mulish ExtraBold"/>
                  <a:ea typeface="+mn-ea"/>
                  <a:cs typeface="+mn-cs"/>
                </a:rPr>
              </a:br>
              <a:r>
                <a:rPr kumimoji="0" lang="en-US" sz="1200" b="0" i="0" u="none" strike="noStrike" kern="1200" cap="none" spc="0" normalizeH="0" baseline="0" noProof="0">
                  <a:ln>
                    <a:noFill/>
                  </a:ln>
                  <a:solidFill>
                    <a:srgbClr val="F6F6F6"/>
                  </a:solidFill>
                  <a:effectLst/>
                  <a:uLnTx/>
                  <a:uFillTx/>
                  <a:latin typeface="Mulish ExtraBold"/>
                  <a:ea typeface="+mn-ea"/>
                  <a:cs typeface="+mn-cs"/>
                </a:rPr>
                <a:t>E-CREDIT</a:t>
              </a:r>
            </a:p>
          </p:txBody>
        </p:sp>
      </p:grpSp>
      <p:grpSp>
        <p:nvGrpSpPr>
          <p:cNvPr id="28" name="Group 27">
            <a:extLst>
              <a:ext uri="{FF2B5EF4-FFF2-40B4-BE49-F238E27FC236}">
                <a16:creationId xmlns:a16="http://schemas.microsoft.com/office/drawing/2014/main" id="{118A9595-E5D2-01F0-DE6F-FA2C34E435DA}"/>
              </a:ext>
            </a:extLst>
          </p:cNvPr>
          <p:cNvGrpSpPr/>
          <p:nvPr/>
        </p:nvGrpSpPr>
        <p:grpSpPr>
          <a:xfrm>
            <a:off x="6821924" y="2299794"/>
            <a:ext cx="1333956" cy="741021"/>
            <a:chOff x="6609364" y="-1153825"/>
            <a:chExt cx="1333956" cy="741021"/>
          </a:xfrm>
        </p:grpSpPr>
        <p:sp>
          <p:nvSpPr>
            <p:cNvPr id="29" name="Freeform 21">
              <a:extLst>
                <a:ext uri="{FF2B5EF4-FFF2-40B4-BE49-F238E27FC236}">
                  <a16:creationId xmlns:a16="http://schemas.microsoft.com/office/drawing/2014/main" id="{1480DF9F-E841-72C5-8564-B6D27261C899}"/>
                </a:ext>
              </a:extLst>
            </p:cNvPr>
            <p:cNvSpPr/>
            <p:nvPr/>
          </p:nvSpPr>
          <p:spPr>
            <a:xfrm rot="1090825">
              <a:off x="6673756" y="-1153825"/>
              <a:ext cx="1269564" cy="741021"/>
            </a:xfrm>
            <a:custGeom>
              <a:avLst/>
              <a:gdLst>
                <a:gd name="connsiteX0" fmla="*/ 1096643 w 5219340"/>
                <a:gd name="connsiteY0" fmla="*/ 286136 h 3046437"/>
                <a:gd name="connsiteX1" fmla="*/ 1820424 w 5219340"/>
                <a:gd name="connsiteY1" fmla="*/ 17131 h 3046437"/>
                <a:gd name="connsiteX2" fmla="*/ 5013861 w 5219340"/>
                <a:gd name="connsiteY2" fmla="*/ 1854761 h 3046437"/>
                <a:gd name="connsiteX3" fmla="*/ 3373262 w 5219340"/>
                <a:gd name="connsiteY3" fmla="*/ 2917882 h 3046437"/>
                <a:gd name="connsiteX4" fmla="*/ 401447 w 5219340"/>
                <a:gd name="connsiteY4" fmla="*/ 2868473 h 3046437"/>
                <a:gd name="connsiteX5" fmla="*/ 1096643 w 5219340"/>
                <a:gd name="connsiteY5" fmla="*/ 286136 h 304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19340" h="3046437">
                  <a:moveTo>
                    <a:pt x="1096643" y="286136"/>
                  </a:moveTo>
                  <a:cubicBezTo>
                    <a:pt x="1313123" y="164661"/>
                    <a:pt x="1543984" y="46846"/>
                    <a:pt x="1820424" y="17131"/>
                  </a:cubicBezTo>
                  <a:cubicBezTo>
                    <a:pt x="3253780" y="-136934"/>
                    <a:pt x="4476495" y="770117"/>
                    <a:pt x="5013861" y="1854761"/>
                  </a:cubicBezTo>
                  <a:cubicBezTo>
                    <a:pt x="5792547" y="3426437"/>
                    <a:pt x="4163103" y="3032647"/>
                    <a:pt x="3373262" y="2917882"/>
                  </a:cubicBezTo>
                  <a:cubicBezTo>
                    <a:pt x="1242706" y="2607573"/>
                    <a:pt x="1070498" y="3337989"/>
                    <a:pt x="401447" y="2868473"/>
                  </a:cubicBezTo>
                  <a:cubicBezTo>
                    <a:pt x="-419680" y="2292035"/>
                    <a:pt x="122132" y="833033"/>
                    <a:pt x="1096643" y="286136"/>
                  </a:cubicBezTo>
                  <a:close/>
                </a:path>
              </a:pathLst>
            </a:custGeom>
            <a:solidFill>
              <a:srgbClr val="015F87"/>
            </a:solidFill>
            <a:ln w="8709" cap="flat">
              <a:noFill/>
              <a:prstDash val="solid"/>
              <a:miter/>
            </a:ln>
            <a:effectLst>
              <a:outerShdw blurRad="127000" dist="38100" dir="2700000" algn="ctr" rotWithShape="0">
                <a:schemeClr val="tx1">
                  <a:alpha val="40000"/>
                </a:scheme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Mulish"/>
                <a:ea typeface="+mn-ea"/>
                <a:cs typeface="+mn-cs"/>
              </a:endParaRPr>
            </a:p>
          </p:txBody>
        </p:sp>
        <p:sp>
          <p:nvSpPr>
            <p:cNvPr id="30" name="!!Box1">
              <a:extLst>
                <a:ext uri="{FF2B5EF4-FFF2-40B4-BE49-F238E27FC236}">
                  <a16:creationId xmlns:a16="http://schemas.microsoft.com/office/drawing/2014/main" id="{AD95450E-C069-D3A5-525D-FACB1D5F6273}"/>
                </a:ext>
              </a:extLst>
            </p:cNvPr>
            <p:cNvSpPr/>
            <p:nvPr/>
          </p:nvSpPr>
          <p:spPr>
            <a:xfrm>
              <a:off x="6609364" y="-1060898"/>
              <a:ext cx="1265078" cy="596626"/>
            </a:xfrm>
            <a:prstGeom prst="rect">
              <a:avLst/>
            </a:prstGeom>
            <a:noFill/>
            <a:ln>
              <a:noFill/>
            </a:ln>
            <a:effectLst>
              <a:outerShdw blurRad="1524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6F6F6"/>
                  </a:solidFill>
                  <a:effectLst/>
                  <a:uLnTx/>
                  <a:uFillTx/>
                  <a:latin typeface="Mulish ExtraBold"/>
                  <a:ea typeface="+mn-ea"/>
                  <a:cs typeface="+mn-cs"/>
                </a:rPr>
                <a:t>POSTING</a:t>
              </a:r>
            </a:p>
          </p:txBody>
        </p:sp>
      </p:grpSp>
      <p:grpSp>
        <p:nvGrpSpPr>
          <p:cNvPr id="31" name="Group 30">
            <a:extLst>
              <a:ext uri="{FF2B5EF4-FFF2-40B4-BE49-F238E27FC236}">
                <a16:creationId xmlns:a16="http://schemas.microsoft.com/office/drawing/2014/main" id="{92A5FA98-ECE4-2AD9-B3FA-25B1C3617349}"/>
              </a:ext>
            </a:extLst>
          </p:cNvPr>
          <p:cNvGrpSpPr/>
          <p:nvPr/>
        </p:nvGrpSpPr>
        <p:grpSpPr>
          <a:xfrm>
            <a:off x="8130245" y="2244140"/>
            <a:ext cx="1265078" cy="955632"/>
            <a:chOff x="7917685" y="-1209479"/>
            <a:chExt cx="1265078" cy="955632"/>
          </a:xfrm>
        </p:grpSpPr>
        <p:sp>
          <p:nvSpPr>
            <p:cNvPr id="32" name="Freeform 24">
              <a:extLst>
                <a:ext uri="{FF2B5EF4-FFF2-40B4-BE49-F238E27FC236}">
                  <a16:creationId xmlns:a16="http://schemas.microsoft.com/office/drawing/2014/main" id="{9565AC8A-1922-A409-E302-118535B04068}"/>
                </a:ext>
              </a:extLst>
            </p:cNvPr>
            <p:cNvSpPr/>
            <p:nvPr/>
          </p:nvSpPr>
          <p:spPr>
            <a:xfrm rot="8124350">
              <a:off x="7932538" y="-1209479"/>
              <a:ext cx="1212375" cy="955632"/>
            </a:xfrm>
            <a:custGeom>
              <a:avLst/>
              <a:gdLst>
                <a:gd name="connsiteX0" fmla="*/ 560150 w 2266040"/>
                <a:gd name="connsiteY0" fmla="*/ 1521417 h 1786163"/>
                <a:gd name="connsiteX1" fmla="*/ 299833 w 2266040"/>
                <a:gd name="connsiteY1" fmla="*/ 246630 h 1786163"/>
                <a:gd name="connsiteX2" fmla="*/ 1447337 w 2266040"/>
                <a:gd name="connsiteY2" fmla="*/ 334643 h 1786163"/>
                <a:gd name="connsiteX3" fmla="*/ 2017560 w 2266040"/>
                <a:gd name="connsiteY3" fmla="*/ 1380335 h 1786163"/>
                <a:gd name="connsiteX4" fmla="*/ 560150 w 2266040"/>
                <a:gd name="connsiteY4" fmla="*/ 1521417 h 1786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040" h="1786163">
                  <a:moveTo>
                    <a:pt x="560150" y="1521417"/>
                  </a:moveTo>
                  <a:cubicBezTo>
                    <a:pt x="560150" y="1521417"/>
                    <a:pt x="-502818" y="658720"/>
                    <a:pt x="299833" y="246630"/>
                  </a:cubicBezTo>
                  <a:cubicBezTo>
                    <a:pt x="1102485" y="-165460"/>
                    <a:pt x="1307723" y="-9042"/>
                    <a:pt x="1447337" y="334643"/>
                  </a:cubicBezTo>
                  <a:cubicBezTo>
                    <a:pt x="1824000" y="1261736"/>
                    <a:pt x="2690619" y="680593"/>
                    <a:pt x="2017560" y="1380335"/>
                  </a:cubicBezTo>
                  <a:cubicBezTo>
                    <a:pt x="1661901" y="1749291"/>
                    <a:pt x="1221880" y="2003045"/>
                    <a:pt x="560150" y="1521417"/>
                  </a:cubicBezTo>
                  <a:close/>
                </a:path>
              </a:pathLst>
            </a:custGeom>
            <a:solidFill>
              <a:srgbClr val="015F87"/>
            </a:solidFill>
            <a:ln w="8709" cap="flat">
              <a:noFill/>
              <a:prstDash val="solid"/>
              <a:miter/>
            </a:ln>
            <a:effectLst>
              <a:outerShdw blurRad="127000" dist="38100" dir="2700000" algn="ctr" rotWithShape="0">
                <a:schemeClr val="tx1">
                  <a:alpha val="40000"/>
                </a:scheme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Mulish"/>
                <a:ea typeface="+mn-ea"/>
                <a:cs typeface="+mn-cs"/>
              </a:endParaRPr>
            </a:p>
          </p:txBody>
        </p:sp>
        <p:sp>
          <p:nvSpPr>
            <p:cNvPr id="33" name="!!Box1">
              <a:extLst>
                <a:ext uri="{FF2B5EF4-FFF2-40B4-BE49-F238E27FC236}">
                  <a16:creationId xmlns:a16="http://schemas.microsoft.com/office/drawing/2014/main" id="{4D319638-3917-E9E6-3C4E-DD995B9E711E}"/>
                </a:ext>
              </a:extLst>
            </p:cNvPr>
            <p:cNvSpPr/>
            <p:nvPr/>
          </p:nvSpPr>
          <p:spPr>
            <a:xfrm>
              <a:off x="7917685" y="-1060898"/>
              <a:ext cx="1265078" cy="596626"/>
            </a:xfrm>
            <a:prstGeom prst="rect">
              <a:avLst/>
            </a:prstGeom>
            <a:noFill/>
            <a:ln>
              <a:noFill/>
            </a:ln>
            <a:effectLst>
              <a:outerShdw blurRad="1524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6F6F6"/>
                  </a:solidFill>
                  <a:effectLst/>
                  <a:uLnTx/>
                  <a:uFillTx/>
                  <a:latin typeface="Mulish ExtraBold"/>
                  <a:ea typeface="+mn-ea"/>
                  <a:cs typeface="+mn-cs"/>
                </a:rPr>
                <a:t>SALES LEDGER</a:t>
              </a:r>
            </a:p>
          </p:txBody>
        </p:sp>
      </p:grpSp>
      <p:grpSp>
        <p:nvGrpSpPr>
          <p:cNvPr id="34" name="Group 33">
            <a:extLst>
              <a:ext uri="{FF2B5EF4-FFF2-40B4-BE49-F238E27FC236}">
                <a16:creationId xmlns:a16="http://schemas.microsoft.com/office/drawing/2014/main" id="{497F2556-2296-6F9D-6330-FE9D1D093B22}"/>
              </a:ext>
            </a:extLst>
          </p:cNvPr>
          <p:cNvGrpSpPr/>
          <p:nvPr/>
        </p:nvGrpSpPr>
        <p:grpSpPr>
          <a:xfrm>
            <a:off x="9343566" y="2252409"/>
            <a:ext cx="1265078" cy="737706"/>
            <a:chOff x="9226006" y="-1113190"/>
            <a:chExt cx="1265078" cy="737706"/>
          </a:xfrm>
        </p:grpSpPr>
        <p:sp>
          <p:nvSpPr>
            <p:cNvPr id="35" name="Freeform 56">
              <a:extLst>
                <a:ext uri="{FF2B5EF4-FFF2-40B4-BE49-F238E27FC236}">
                  <a16:creationId xmlns:a16="http://schemas.microsoft.com/office/drawing/2014/main" id="{30F7FFFC-D640-FAF7-E062-3FD30117BE17}"/>
                </a:ext>
              </a:extLst>
            </p:cNvPr>
            <p:cNvSpPr/>
            <p:nvPr/>
          </p:nvSpPr>
          <p:spPr>
            <a:xfrm rot="953232">
              <a:off x="9386065" y="-1113190"/>
              <a:ext cx="944958" cy="737706"/>
            </a:xfrm>
            <a:custGeom>
              <a:avLst/>
              <a:gdLst>
                <a:gd name="connsiteX0" fmla="*/ 226375 w 1827577"/>
                <a:gd name="connsiteY0" fmla="*/ 400533 h 1426746"/>
                <a:gd name="connsiteX1" fmla="*/ 1644305 w 1827577"/>
                <a:gd name="connsiteY1" fmla="*/ 328555 h 1426746"/>
                <a:gd name="connsiteX2" fmla="*/ 506301 w 1827577"/>
                <a:gd name="connsiteY2" fmla="*/ 1402133 h 1426746"/>
                <a:gd name="connsiteX3" fmla="*/ 226375 w 1827577"/>
                <a:gd name="connsiteY3" fmla="*/ 400533 h 1426746"/>
              </a:gdLst>
              <a:ahLst/>
              <a:cxnLst>
                <a:cxn ang="0">
                  <a:pos x="connsiteX0" y="connsiteY0"/>
                </a:cxn>
                <a:cxn ang="0">
                  <a:pos x="connsiteX1" y="connsiteY1"/>
                </a:cxn>
                <a:cxn ang="0">
                  <a:pos x="connsiteX2" y="connsiteY2"/>
                </a:cxn>
                <a:cxn ang="0">
                  <a:pos x="connsiteX3" y="connsiteY3"/>
                </a:cxn>
              </a:cxnLst>
              <a:rect l="l" t="t" r="r" b="b"/>
              <a:pathLst>
                <a:path w="1827577" h="1426746">
                  <a:moveTo>
                    <a:pt x="226375" y="400533"/>
                  </a:moveTo>
                  <a:cubicBezTo>
                    <a:pt x="226375" y="400533"/>
                    <a:pt x="961660" y="-450573"/>
                    <a:pt x="1644305" y="328555"/>
                  </a:cubicBezTo>
                  <a:cubicBezTo>
                    <a:pt x="2326951" y="1107683"/>
                    <a:pt x="912245" y="1242055"/>
                    <a:pt x="506301" y="1402133"/>
                  </a:cubicBezTo>
                  <a:cubicBezTo>
                    <a:pt x="100356" y="1562211"/>
                    <a:pt x="-242928" y="908304"/>
                    <a:pt x="226375" y="400533"/>
                  </a:cubicBezTo>
                  <a:close/>
                </a:path>
              </a:pathLst>
            </a:custGeom>
            <a:solidFill>
              <a:srgbClr val="015F87"/>
            </a:solidFill>
            <a:ln w="8709" cap="flat">
              <a:noFill/>
              <a:prstDash val="solid"/>
              <a:miter/>
            </a:ln>
            <a:effectLst>
              <a:outerShdw blurRad="127000" dist="38100" dir="2700000" algn="ctr" rotWithShape="0">
                <a:schemeClr val="tx1">
                  <a:alpha val="40000"/>
                </a:scheme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Mulish"/>
                <a:ea typeface="+mn-ea"/>
                <a:cs typeface="+mn-cs"/>
              </a:endParaRPr>
            </a:p>
          </p:txBody>
        </p:sp>
        <p:sp>
          <p:nvSpPr>
            <p:cNvPr id="36" name="!!Box1">
              <a:extLst>
                <a:ext uri="{FF2B5EF4-FFF2-40B4-BE49-F238E27FC236}">
                  <a16:creationId xmlns:a16="http://schemas.microsoft.com/office/drawing/2014/main" id="{9B7D959D-51D8-7BF3-0C08-EC9BCE1810B2}"/>
                </a:ext>
              </a:extLst>
            </p:cNvPr>
            <p:cNvSpPr/>
            <p:nvPr/>
          </p:nvSpPr>
          <p:spPr>
            <a:xfrm>
              <a:off x="9226006" y="-1060898"/>
              <a:ext cx="1265078" cy="596626"/>
            </a:xfrm>
            <a:prstGeom prst="rect">
              <a:avLst/>
            </a:prstGeom>
            <a:noFill/>
            <a:ln>
              <a:noFill/>
            </a:ln>
            <a:effectLst>
              <a:outerShdw blurRad="1524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6F6F6"/>
                  </a:solidFill>
                  <a:effectLst/>
                  <a:uLnTx/>
                  <a:uFillTx/>
                  <a:latin typeface="Mulish ExtraBold"/>
                  <a:ea typeface="+mn-ea"/>
                  <a:cs typeface="+mn-cs"/>
                </a:rPr>
                <a:t>GL</a:t>
              </a:r>
            </a:p>
          </p:txBody>
        </p:sp>
      </p:grpSp>
      <p:grpSp>
        <p:nvGrpSpPr>
          <p:cNvPr id="37" name="Group 36">
            <a:extLst>
              <a:ext uri="{FF2B5EF4-FFF2-40B4-BE49-F238E27FC236}">
                <a16:creationId xmlns:a16="http://schemas.microsoft.com/office/drawing/2014/main" id="{EF93D74F-F399-70E4-753F-54C999D052C2}"/>
              </a:ext>
            </a:extLst>
          </p:cNvPr>
          <p:cNvGrpSpPr/>
          <p:nvPr/>
        </p:nvGrpSpPr>
        <p:grpSpPr>
          <a:xfrm>
            <a:off x="10608113" y="2162183"/>
            <a:ext cx="1308854" cy="1007456"/>
            <a:chOff x="10703113" y="2408662"/>
            <a:chExt cx="1308854" cy="1007456"/>
          </a:xfrm>
        </p:grpSpPr>
        <p:sp>
          <p:nvSpPr>
            <p:cNvPr id="38" name="Freeform 60">
              <a:extLst>
                <a:ext uri="{FF2B5EF4-FFF2-40B4-BE49-F238E27FC236}">
                  <a16:creationId xmlns:a16="http://schemas.microsoft.com/office/drawing/2014/main" id="{3B0AF4A4-DB2A-53F0-0E06-6C2504EBCC07}"/>
                </a:ext>
              </a:extLst>
            </p:cNvPr>
            <p:cNvSpPr/>
            <p:nvPr/>
          </p:nvSpPr>
          <p:spPr>
            <a:xfrm rot="17461716" flipH="1" flipV="1">
              <a:off x="10845366" y="2266409"/>
              <a:ext cx="1007456" cy="1291962"/>
            </a:xfrm>
            <a:custGeom>
              <a:avLst/>
              <a:gdLst>
                <a:gd name="connsiteX0" fmla="*/ 123763 w 1695877"/>
                <a:gd name="connsiteY0" fmla="*/ 842224 h 2174791"/>
                <a:gd name="connsiteX1" fmla="*/ 659910 w 1695877"/>
                <a:gd name="connsiteY1" fmla="*/ 4624 h 2174791"/>
                <a:gd name="connsiteX2" fmla="*/ 1521039 w 1695877"/>
                <a:gd name="connsiteY2" fmla="*/ 1791538 h 2174791"/>
                <a:gd name="connsiteX3" fmla="*/ 558206 w 1695877"/>
                <a:gd name="connsiteY3" fmla="*/ 2054878 h 2174791"/>
                <a:gd name="connsiteX4" fmla="*/ 123763 w 1695877"/>
                <a:gd name="connsiteY4" fmla="*/ 842224 h 2174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877" h="2174791">
                  <a:moveTo>
                    <a:pt x="123763" y="842224"/>
                  </a:moveTo>
                  <a:cubicBezTo>
                    <a:pt x="-152503" y="469957"/>
                    <a:pt x="36961" y="-54719"/>
                    <a:pt x="659910" y="4624"/>
                  </a:cubicBezTo>
                  <a:cubicBezTo>
                    <a:pt x="1603047" y="94466"/>
                    <a:pt x="1933955" y="1012584"/>
                    <a:pt x="1521039" y="1791538"/>
                  </a:cubicBezTo>
                  <a:cubicBezTo>
                    <a:pt x="1521039" y="1791538"/>
                    <a:pt x="1225687" y="2434465"/>
                    <a:pt x="558206" y="2054878"/>
                  </a:cubicBezTo>
                  <a:cubicBezTo>
                    <a:pt x="-109276" y="1675292"/>
                    <a:pt x="434975" y="1261721"/>
                    <a:pt x="123763" y="842224"/>
                  </a:cubicBezTo>
                  <a:close/>
                </a:path>
              </a:pathLst>
            </a:custGeom>
            <a:solidFill>
              <a:srgbClr val="015F87"/>
            </a:solidFill>
            <a:ln w="8709" cap="flat">
              <a:noFill/>
              <a:prstDash val="solid"/>
              <a:miter/>
            </a:ln>
            <a:effectLst>
              <a:outerShdw blurRad="127000" dist="38100" dir="2700000" algn="ctr" rotWithShape="0">
                <a:schemeClr val="tx1">
                  <a:alpha val="40000"/>
                </a:scheme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Mulish"/>
                <a:ea typeface="+mn-ea"/>
                <a:cs typeface="+mn-cs"/>
              </a:endParaRPr>
            </a:p>
          </p:txBody>
        </p:sp>
        <p:sp>
          <p:nvSpPr>
            <p:cNvPr id="39" name="!!Box1">
              <a:extLst>
                <a:ext uri="{FF2B5EF4-FFF2-40B4-BE49-F238E27FC236}">
                  <a16:creationId xmlns:a16="http://schemas.microsoft.com/office/drawing/2014/main" id="{C8C79854-BBC1-8BAB-AF00-7CC87D4480CB}"/>
                </a:ext>
              </a:extLst>
            </p:cNvPr>
            <p:cNvSpPr/>
            <p:nvPr/>
          </p:nvSpPr>
          <p:spPr>
            <a:xfrm>
              <a:off x="10746889" y="2651873"/>
              <a:ext cx="1265078" cy="596626"/>
            </a:xfrm>
            <a:prstGeom prst="rect">
              <a:avLst/>
            </a:prstGeom>
            <a:noFill/>
            <a:ln>
              <a:noFill/>
            </a:ln>
            <a:effectLst>
              <a:outerShdw blurRad="1524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6F6F6"/>
                  </a:solidFill>
                  <a:effectLst/>
                  <a:uLnTx/>
                  <a:uFillTx/>
                  <a:latin typeface="Mulish ExtraBold"/>
                  <a:ea typeface="+mn-ea"/>
                  <a:cs typeface="+mn-cs"/>
                </a:rPr>
                <a:t>TAX REPORTING</a:t>
              </a:r>
            </a:p>
          </p:txBody>
        </p:sp>
      </p:grpSp>
      <p:sp>
        <p:nvSpPr>
          <p:cNvPr id="5" name="Title 1">
            <a:extLst>
              <a:ext uri="{FF2B5EF4-FFF2-40B4-BE49-F238E27FC236}">
                <a16:creationId xmlns:a16="http://schemas.microsoft.com/office/drawing/2014/main" id="{591DA20C-4BF6-EF4E-5BBF-F2CCF6536FBB}"/>
              </a:ext>
            </a:extLst>
          </p:cNvPr>
          <p:cNvSpPr txBox="1">
            <a:spLocks/>
          </p:cNvSpPr>
          <p:nvPr/>
        </p:nvSpPr>
        <p:spPr>
          <a:xfrm>
            <a:off x="540000" y="647700"/>
            <a:ext cx="11112000" cy="504000"/>
          </a:xfrm>
          <a:prstGeom prst="rect">
            <a:avLst/>
          </a:prstGeom>
        </p:spPr>
        <p:txBody>
          <a:bodyPr vert="horz" lIns="0" tIns="0" rIns="0" bIns="0" rtlCol="0" anchor="t" anchorCtr="0">
            <a:normAutofit/>
          </a:bodyPr>
          <a:lstStyle>
            <a:lvl1pPr algn="l" defTabSz="457200" rtl="0" eaLnBrk="1" latinLnBrk="0" hangingPunct="1">
              <a:lnSpc>
                <a:spcPct val="90000"/>
              </a:lnSpc>
              <a:spcBef>
                <a:spcPct val="0"/>
              </a:spcBef>
              <a:buNone/>
              <a:defRPr sz="3600" kern="1200">
                <a:solidFill>
                  <a:schemeClr val="tx1"/>
                </a:solidFill>
                <a:latin typeface="+mj-lt"/>
                <a:ea typeface="+mj-ea"/>
                <a:cs typeface="+mj-cs"/>
              </a:defRPr>
            </a:lvl1pPr>
          </a:lstStyle>
          <a:p>
            <a:r>
              <a:rPr lang="en-GB" dirty="0"/>
              <a:t>The sales process</a:t>
            </a:r>
          </a:p>
        </p:txBody>
      </p:sp>
      <p:sp>
        <p:nvSpPr>
          <p:cNvPr id="41" name="Text Placeholder 5">
            <a:extLst>
              <a:ext uri="{FF2B5EF4-FFF2-40B4-BE49-F238E27FC236}">
                <a16:creationId xmlns:a16="http://schemas.microsoft.com/office/drawing/2014/main" id="{7614E60F-12EC-9DDE-7886-2DDF31C333BC}"/>
              </a:ext>
            </a:extLst>
          </p:cNvPr>
          <p:cNvSpPr txBox="1">
            <a:spLocks/>
          </p:cNvSpPr>
          <p:nvPr/>
        </p:nvSpPr>
        <p:spPr>
          <a:xfrm>
            <a:off x="538163" y="1152000"/>
            <a:ext cx="11114088" cy="450000"/>
          </a:xfrm>
          <a:prstGeom prst="rect">
            <a:avLst/>
          </a:prstGeom>
        </p:spPr>
        <p:txBody>
          <a:bodyPr vert="horz" lIns="0" tIns="0" rIns="0" bIns="0" rtlCol="0" anchor="ctr" anchorCtr="0">
            <a:noAutofit/>
          </a:bodyPr>
          <a:lstStyle>
            <a:lvl1pPr marL="0" indent="0" algn="l" defTabSz="457200" rtl="0" eaLnBrk="1" latinLnBrk="0" hangingPunct="1">
              <a:lnSpc>
                <a:spcPct val="90000"/>
              </a:lnSpc>
              <a:spcBef>
                <a:spcPts val="0"/>
              </a:spcBef>
              <a:spcAft>
                <a:spcPts val="500"/>
              </a:spcAft>
              <a:buFontTx/>
              <a:buNone/>
              <a:defRPr sz="2850" kern="1200">
                <a:solidFill>
                  <a:schemeClr val="tx1"/>
                </a:solidFill>
                <a:latin typeface="+mn-lt"/>
                <a:ea typeface="+mn-ea"/>
                <a:cs typeface="+mn-cs"/>
              </a:defRPr>
            </a:lvl1pPr>
            <a:lvl2pPr marL="270000" indent="-270000" algn="l" defTabSz="457200" rtl="0" eaLnBrk="1" latinLnBrk="0" hangingPunct="1">
              <a:lnSpc>
                <a:spcPct val="90000"/>
              </a:lnSpc>
              <a:spcBef>
                <a:spcPts val="0"/>
              </a:spcBef>
              <a:spcAft>
                <a:spcPts val="500"/>
              </a:spcAft>
              <a:buClr>
                <a:schemeClr val="bg2"/>
              </a:buClr>
              <a:buFont typeface="Red Hat Display" panose="02010303040201060303" pitchFamily="2" charset="0"/>
              <a:buChar char="•"/>
              <a:defRPr sz="2850" kern="1200">
                <a:solidFill>
                  <a:schemeClr val="tx1"/>
                </a:solidFill>
                <a:latin typeface="+mn-lt"/>
                <a:ea typeface="+mn-ea"/>
                <a:cs typeface="+mn-cs"/>
              </a:defRPr>
            </a:lvl2pPr>
            <a:lvl3pPr marL="540000" indent="-270000" algn="l" defTabSz="457200" rtl="0" eaLnBrk="1" latinLnBrk="0" hangingPunct="1">
              <a:lnSpc>
                <a:spcPct val="90000"/>
              </a:lnSpc>
              <a:spcBef>
                <a:spcPts val="0"/>
              </a:spcBef>
              <a:spcAft>
                <a:spcPts val="250"/>
              </a:spcAft>
              <a:buClr>
                <a:schemeClr val="bg2"/>
              </a:buClr>
              <a:buFont typeface="Arial" panose="020B0604020202020204" pitchFamily="34" charset="0"/>
              <a:buChar char="•"/>
              <a:defRPr sz="2450" kern="1200">
                <a:solidFill>
                  <a:schemeClr val="tx1"/>
                </a:solidFill>
                <a:latin typeface="+mn-lt"/>
                <a:ea typeface="+mn-ea"/>
                <a:cs typeface="+mn-cs"/>
              </a:defRPr>
            </a:lvl3pPr>
            <a:lvl4pPr marL="810000" indent="-270000" algn="l" defTabSz="457200" rtl="0" eaLnBrk="1" latinLnBrk="0" hangingPunct="1">
              <a:lnSpc>
                <a:spcPct val="90000"/>
              </a:lnSpc>
              <a:spcBef>
                <a:spcPts val="0"/>
              </a:spcBef>
              <a:spcAft>
                <a:spcPts val="250"/>
              </a:spcAft>
              <a:buClr>
                <a:schemeClr val="bg2"/>
              </a:buClr>
              <a:buFont typeface="Red Hat Display" panose="02010303040201060303" pitchFamily="2" charset="0"/>
              <a:buChar char="•"/>
              <a:defRPr sz="2450" kern="1200">
                <a:solidFill>
                  <a:schemeClr val="tx1"/>
                </a:solidFill>
                <a:latin typeface="+mn-lt"/>
                <a:ea typeface="+mn-ea"/>
                <a:cs typeface="+mn-cs"/>
              </a:defRPr>
            </a:lvl4pPr>
            <a:lvl5pPr marL="1080000" indent="-270000" algn="l" defTabSz="457200" rtl="0" eaLnBrk="1" latinLnBrk="0" hangingPunct="1">
              <a:lnSpc>
                <a:spcPct val="90000"/>
              </a:lnSpc>
              <a:spcBef>
                <a:spcPts val="0"/>
              </a:spcBef>
              <a:spcAft>
                <a:spcPts val="250"/>
              </a:spcAft>
              <a:buClr>
                <a:schemeClr val="bg2"/>
              </a:buClr>
              <a:buFont typeface="Red Hat Display" panose="02010303040201060303" pitchFamily="2" charset="0"/>
              <a:buChar char="•"/>
              <a:defRPr sz="2450" kern="1200">
                <a:solidFill>
                  <a:schemeClr val="tx1"/>
                </a:solidFill>
                <a:latin typeface="+mn-lt"/>
                <a:ea typeface="+mn-ea"/>
                <a:cs typeface="+mn-cs"/>
              </a:defRPr>
            </a:lvl5pPr>
            <a:lvl6pPr marL="12573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9pPr>
          </a:lstStyle>
          <a:p>
            <a:r>
              <a:rPr lang="en-GB" sz="2400" dirty="0">
                <a:solidFill>
                  <a:schemeClr val="tx2"/>
                </a:solidFill>
              </a:rPr>
              <a:t>An alignment with indirect tax</a:t>
            </a:r>
          </a:p>
        </p:txBody>
      </p:sp>
      <p:sp>
        <p:nvSpPr>
          <p:cNvPr id="42" name="Footer Placeholder 1">
            <a:extLst>
              <a:ext uri="{FF2B5EF4-FFF2-40B4-BE49-F238E27FC236}">
                <a16:creationId xmlns:a16="http://schemas.microsoft.com/office/drawing/2014/main" id="{D1380398-0500-DB76-0268-F72A445F7672}"/>
              </a:ext>
            </a:extLst>
          </p:cNvPr>
          <p:cNvSpPr>
            <a:spLocks noGrp="1"/>
          </p:cNvSpPr>
          <p:nvPr>
            <p:ph type="ftr" sz="quarter" idx="11"/>
          </p:nvPr>
        </p:nvSpPr>
        <p:spPr>
          <a:xfrm>
            <a:off x="540000" y="6390000"/>
            <a:ext cx="4680000" cy="180000"/>
          </a:xfrm>
        </p:spPr>
        <p:txBody>
          <a:bodyPr/>
          <a:lstStyle/>
          <a:p>
            <a:r>
              <a:rPr lang="en-GB" noProof="0" dirty="0"/>
              <a:t>LEA GLOBAL</a:t>
            </a:r>
          </a:p>
        </p:txBody>
      </p:sp>
    </p:spTree>
    <p:extLst>
      <p:ext uri="{BB962C8B-B14F-4D97-AF65-F5344CB8AC3E}">
        <p14:creationId xmlns:p14="http://schemas.microsoft.com/office/powerpoint/2010/main" val="206884719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par>
                                <p:cTn id="8" presetID="63" presetClass="path" presetSubtype="0" repeatCount="indefinite" fill="hold" nodeType="withEffect">
                                  <p:stCondLst>
                                    <p:cond delay="0"/>
                                  </p:stCondLst>
                                  <p:childTnLst>
                                    <p:animMotion origin="layout" path="M 2.08333E-6 -4.07407E-6 L 0.22252 -4.07407E-6 " pathEditMode="relative" rAng="0" ptsTypes="AA">
                                      <p:cBhvr>
                                        <p:cTn id="9" dur="5000" fill="hold"/>
                                        <p:tgtEl>
                                          <p:spTgt spid="6"/>
                                        </p:tgtEl>
                                        <p:attrNameLst>
                                          <p:attrName>ppt_x</p:attrName>
                                          <p:attrName>ppt_y</p:attrName>
                                        </p:attrNameLst>
                                      </p:cBhvr>
                                      <p:rCtr x="11120" y="0"/>
                                    </p:animMotion>
                                  </p:childTnLst>
                                </p:cTn>
                              </p:par>
                              <p:par>
                                <p:cTn id="10" presetID="10"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10"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par>
                                <p:cTn id="31" presetID="10"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par>
                                <p:cTn id="34" presetID="10" presetClass="entr" presetSubtype="0" fill="hold"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par>
                                <p:cTn id="40" presetID="22" presetClass="entr" presetSubtype="1" fill="hold" grpId="0" nodeType="withEffect">
                                  <p:stCondLst>
                                    <p:cond delay="600"/>
                                  </p:stCondLst>
                                  <p:childTnLst>
                                    <p:set>
                                      <p:cBhvr>
                                        <p:cTn id="41" dur="1" fill="hold">
                                          <p:stCondLst>
                                            <p:cond delay="0"/>
                                          </p:stCondLst>
                                        </p:cTn>
                                        <p:tgtEl>
                                          <p:spTgt spid="10"/>
                                        </p:tgtEl>
                                        <p:attrNameLst>
                                          <p:attrName>style.visibility</p:attrName>
                                        </p:attrNameLst>
                                      </p:cBhvr>
                                      <p:to>
                                        <p:strVal val="visible"/>
                                      </p:to>
                                    </p:set>
                                    <p:animEffect transition="in" filter="wipe(up)">
                                      <p:cBhvr>
                                        <p:cTn id="42" dur="500"/>
                                        <p:tgtEl>
                                          <p:spTgt spid="10"/>
                                        </p:tgtEl>
                                      </p:cBhvr>
                                    </p:animEffect>
                                  </p:childTnLst>
                                </p:cTn>
                              </p:par>
                              <p:par>
                                <p:cTn id="43" presetID="22" presetClass="entr" presetSubtype="1" fill="hold" grpId="0" nodeType="withEffect">
                                  <p:stCondLst>
                                    <p:cond delay="1200"/>
                                  </p:stCondLst>
                                  <p:childTnLst>
                                    <p:set>
                                      <p:cBhvr>
                                        <p:cTn id="44" dur="1" fill="hold">
                                          <p:stCondLst>
                                            <p:cond delay="0"/>
                                          </p:stCondLst>
                                        </p:cTn>
                                        <p:tgtEl>
                                          <p:spTgt spid="11"/>
                                        </p:tgtEl>
                                        <p:attrNameLst>
                                          <p:attrName>style.visibility</p:attrName>
                                        </p:attrNameLst>
                                      </p:cBhvr>
                                      <p:to>
                                        <p:strVal val="visible"/>
                                      </p:to>
                                    </p:set>
                                    <p:animEffect transition="in" filter="wipe(up)">
                                      <p:cBhvr>
                                        <p:cTn id="45" dur="500"/>
                                        <p:tgtEl>
                                          <p:spTgt spid="11"/>
                                        </p:tgtEl>
                                      </p:cBhvr>
                                    </p:animEffect>
                                  </p:childTnLst>
                                </p:cTn>
                              </p:par>
                              <p:par>
                                <p:cTn id="46" presetID="22" presetClass="entr" presetSubtype="1" fill="hold" grpId="0" nodeType="withEffect">
                                  <p:stCondLst>
                                    <p:cond delay="1800"/>
                                  </p:stCondLst>
                                  <p:childTnLst>
                                    <p:set>
                                      <p:cBhvr>
                                        <p:cTn id="47" dur="1" fill="hold">
                                          <p:stCondLst>
                                            <p:cond delay="0"/>
                                          </p:stCondLst>
                                        </p:cTn>
                                        <p:tgtEl>
                                          <p:spTgt spid="12"/>
                                        </p:tgtEl>
                                        <p:attrNameLst>
                                          <p:attrName>style.visibility</p:attrName>
                                        </p:attrNameLst>
                                      </p:cBhvr>
                                      <p:to>
                                        <p:strVal val="visible"/>
                                      </p:to>
                                    </p:set>
                                    <p:animEffect transition="in" filter="wipe(up)">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18B700B-75E7-F08D-0B68-795C7BCB56C9}"/>
              </a:ext>
            </a:extLst>
          </p:cNvPr>
          <p:cNvSpPr>
            <a:spLocks noGrp="1"/>
          </p:cNvSpPr>
          <p:nvPr>
            <p:ph type="ftr" sz="quarter" idx="11"/>
          </p:nvPr>
        </p:nvSpPr>
        <p:spPr/>
        <p:txBody>
          <a:bodyPr/>
          <a:lstStyle/>
          <a:p>
            <a:r>
              <a:rPr lang="en-GB" noProof="0" dirty="0"/>
              <a:t>LEA GLOBAL</a:t>
            </a:r>
          </a:p>
        </p:txBody>
      </p:sp>
      <p:sp>
        <p:nvSpPr>
          <p:cNvPr id="9" name="Slide Number Placeholder 8">
            <a:extLst>
              <a:ext uri="{FF2B5EF4-FFF2-40B4-BE49-F238E27FC236}">
                <a16:creationId xmlns:a16="http://schemas.microsoft.com/office/drawing/2014/main" id="{FCAE1D84-DD8E-FC92-BD3D-6894C1D2EEEE}"/>
              </a:ext>
            </a:extLst>
          </p:cNvPr>
          <p:cNvSpPr>
            <a:spLocks noGrp="1"/>
          </p:cNvSpPr>
          <p:nvPr>
            <p:ph type="sldNum" sz="quarter" idx="12"/>
          </p:nvPr>
        </p:nvSpPr>
        <p:spPr/>
        <p:txBody>
          <a:bodyPr/>
          <a:lstStyle/>
          <a:p>
            <a:fld id="{0B868178-02AE-42FC-958D-6B8F13B60175}" type="slidenum">
              <a:rPr lang="en-GB" noProof="0" smtClean="0"/>
              <a:pPr/>
              <a:t>14</a:t>
            </a:fld>
            <a:endParaRPr lang="en-GB" noProof="0"/>
          </a:p>
        </p:txBody>
      </p:sp>
      <p:sp>
        <p:nvSpPr>
          <p:cNvPr id="3" name="Text Placeholder 2">
            <a:extLst>
              <a:ext uri="{FF2B5EF4-FFF2-40B4-BE49-F238E27FC236}">
                <a16:creationId xmlns:a16="http://schemas.microsoft.com/office/drawing/2014/main" id="{75F9630E-048D-14A4-588D-C2AD430186A9}"/>
              </a:ext>
            </a:extLst>
          </p:cNvPr>
          <p:cNvSpPr>
            <a:spLocks noGrp="1"/>
          </p:cNvSpPr>
          <p:nvPr>
            <p:ph type="body" sz="quarter" idx="13"/>
          </p:nvPr>
        </p:nvSpPr>
        <p:spPr>
          <a:xfrm>
            <a:off x="539750" y="2039229"/>
            <a:ext cx="4204542" cy="2640771"/>
          </a:xfrm>
        </p:spPr>
        <p:txBody>
          <a:bodyPr/>
          <a:lstStyle/>
          <a:p>
            <a:r>
              <a:rPr lang="en-US" sz="4000" dirty="0"/>
              <a:t>How can VAT teams adapt to these changes?</a:t>
            </a:r>
          </a:p>
          <a:p>
            <a:pPr lvl="1"/>
            <a:r>
              <a:rPr lang="en-US" dirty="0"/>
              <a:t>Incl. ways we can help</a:t>
            </a:r>
          </a:p>
        </p:txBody>
      </p:sp>
      <p:sp>
        <p:nvSpPr>
          <p:cNvPr id="5" name="Text Placeholder 4">
            <a:extLst>
              <a:ext uri="{FF2B5EF4-FFF2-40B4-BE49-F238E27FC236}">
                <a16:creationId xmlns:a16="http://schemas.microsoft.com/office/drawing/2014/main" id="{C61F1528-DD03-2BE5-0DE1-121F7B4416D4}"/>
              </a:ext>
            </a:extLst>
          </p:cNvPr>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881910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86A950-6E1A-D87C-F8D9-6162C6752869}"/>
              </a:ext>
            </a:extLst>
          </p:cNvPr>
          <p:cNvSpPr>
            <a:spLocks noGrp="1"/>
          </p:cNvSpPr>
          <p:nvPr>
            <p:ph idx="14"/>
          </p:nvPr>
        </p:nvSpPr>
        <p:spPr/>
        <p:txBody>
          <a:bodyPr/>
          <a:lstStyle/>
          <a:p>
            <a:r>
              <a:rPr lang="en-US" sz="1600" b="1" i="0" dirty="0">
                <a:solidFill>
                  <a:srgbClr val="1A1A1A"/>
                </a:solidFill>
                <a:effectLst/>
                <a:latin typeface="Red Hat Display Black" panose="02010303040201060303" pitchFamily="2" charset="0"/>
                <a:ea typeface="Red Hat Display Black" panose="02010303040201060303" pitchFamily="2" charset="0"/>
                <a:cs typeface="Red Hat Display Black" panose="02010303040201060303" pitchFamily="2" charset="0"/>
              </a:rPr>
              <a:t>Empowering your teams with solutions to reduce manual work</a:t>
            </a:r>
          </a:p>
          <a:p>
            <a:endParaRPr lang="en-US" sz="1600" b="1" dirty="0">
              <a:solidFill>
                <a:srgbClr val="1A1A1A"/>
              </a:solidFill>
              <a:latin typeface="+mj-lt"/>
            </a:endParaRPr>
          </a:p>
          <a:p>
            <a:pPr marL="285750" indent="-285750">
              <a:buFont typeface="Wingdings" panose="05000000000000000000" pitchFamily="2" charset="2"/>
              <a:buChar char="Ø"/>
            </a:pPr>
            <a:r>
              <a:rPr lang="en-US" sz="1600" dirty="0">
                <a:solidFill>
                  <a:srgbClr val="1A1A1A"/>
                </a:solidFill>
                <a:latin typeface="+mj-lt"/>
              </a:rPr>
              <a:t>Identifying + quantifying pain points, finding the right solution to address these</a:t>
            </a:r>
          </a:p>
          <a:p>
            <a:pPr marL="285750" indent="-285750">
              <a:buFont typeface="Wingdings" panose="05000000000000000000" pitchFamily="2" charset="2"/>
              <a:buChar char="Ø"/>
            </a:pPr>
            <a:r>
              <a:rPr lang="en-US" sz="1600" dirty="0">
                <a:solidFill>
                  <a:srgbClr val="1A1A1A"/>
                </a:solidFill>
                <a:latin typeface="+mj-lt"/>
              </a:rPr>
              <a:t>Automated VAT/GST compliance platforms </a:t>
            </a:r>
          </a:p>
          <a:p>
            <a:pPr marL="285750" indent="-285750">
              <a:buFont typeface="Wingdings" panose="05000000000000000000" pitchFamily="2" charset="2"/>
              <a:buChar char="Ø"/>
            </a:pPr>
            <a:r>
              <a:rPr lang="en-US" sz="1600" dirty="0">
                <a:solidFill>
                  <a:srgbClr val="1A1A1A"/>
                </a:solidFill>
                <a:latin typeface="+mj-lt"/>
              </a:rPr>
              <a:t>Customs commodity code classification solutions</a:t>
            </a:r>
          </a:p>
          <a:p>
            <a:pPr marL="285750" indent="-285750">
              <a:buFont typeface="Wingdings" panose="05000000000000000000" pitchFamily="2" charset="2"/>
              <a:buChar char="Ø"/>
            </a:pPr>
            <a:r>
              <a:rPr lang="en-US" sz="1600" dirty="0">
                <a:solidFill>
                  <a:srgbClr val="1A1A1A"/>
                </a:solidFill>
                <a:latin typeface="+mj-lt"/>
              </a:rPr>
              <a:t>Sometimes the solutions aren’t tax-specific!</a:t>
            </a:r>
          </a:p>
          <a:p>
            <a:pPr>
              <a:buNone/>
            </a:pPr>
            <a:endParaRPr lang="en-US" dirty="0">
              <a:solidFill>
                <a:srgbClr val="1A1A1A"/>
              </a:solidFill>
              <a:latin typeface="Calibri Light" panose="020F0302020204030204" pitchFamily="34" charset="0"/>
            </a:endParaRPr>
          </a:p>
        </p:txBody>
      </p:sp>
      <p:sp>
        <p:nvSpPr>
          <p:cNvPr id="4" name="Content Placeholder 3">
            <a:extLst>
              <a:ext uri="{FF2B5EF4-FFF2-40B4-BE49-F238E27FC236}">
                <a16:creationId xmlns:a16="http://schemas.microsoft.com/office/drawing/2014/main" id="{6074250C-4810-A12C-3102-6A87E93827FE}"/>
              </a:ext>
            </a:extLst>
          </p:cNvPr>
          <p:cNvSpPr>
            <a:spLocks noGrp="1"/>
          </p:cNvSpPr>
          <p:nvPr>
            <p:ph idx="1"/>
          </p:nvPr>
        </p:nvSpPr>
        <p:spPr/>
        <p:txBody>
          <a:bodyPr/>
          <a:lstStyle/>
          <a:p>
            <a:r>
              <a:rPr lang="en-US" sz="1600" i="0" dirty="0">
                <a:solidFill>
                  <a:srgbClr val="1A1A1A"/>
                </a:solidFill>
                <a:effectLst/>
                <a:latin typeface="Red Hat Display Black" panose="02010303040201060303" pitchFamily="2" charset="0"/>
                <a:ea typeface="Red Hat Display Black" panose="02010303040201060303" pitchFamily="2" charset="0"/>
                <a:cs typeface="Red Hat Display Black" panose="02010303040201060303" pitchFamily="2" charset="0"/>
              </a:rPr>
              <a:t>Staying up to date on changes, industry trends</a:t>
            </a:r>
          </a:p>
          <a:p>
            <a:endParaRPr lang="en-US" sz="900" b="1" dirty="0">
              <a:solidFill>
                <a:srgbClr val="1A1A1A"/>
              </a:solidFill>
              <a:latin typeface="Calibri Light" panose="020F0302020204030204" pitchFamily="34" charset="0"/>
            </a:endParaRPr>
          </a:p>
          <a:p>
            <a:pPr marL="285750" indent="-285750">
              <a:buFont typeface="Wingdings" panose="05000000000000000000" pitchFamily="2" charset="2"/>
              <a:buChar char="Ø"/>
            </a:pPr>
            <a:r>
              <a:rPr lang="en-US" sz="1600" dirty="0">
                <a:solidFill>
                  <a:srgbClr val="1A1A1A"/>
                </a:solidFill>
                <a:latin typeface="+mj-lt"/>
              </a:rPr>
              <a:t>Avalara </a:t>
            </a:r>
            <a:r>
              <a:rPr lang="en-US" sz="1600" dirty="0">
                <a:solidFill>
                  <a:srgbClr val="1A1A1A"/>
                </a:solidFill>
                <a:latin typeface="+mj-lt"/>
                <a:hlinkClick r:id="rId3"/>
              </a:rPr>
              <a:t>blog</a:t>
            </a:r>
            <a:r>
              <a:rPr lang="en-US" sz="1600" dirty="0">
                <a:solidFill>
                  <a:srgbClr val="1A1A1A"/>
                </a:solidFill>
                <a:latin typeface="+mj-lt"/>
              </a:rPr>
              <a:t> on indirect tax topics</a:t>
            </a:r>
            <a:endParaRPr lang="en-US" sz="900" dirty="0">
              <a:solidFill>
                <a:srgbClr val="1A1A1A"/>
              </a:solidFill>
              <a:latin typeface="+mj-lt"/>
            </a:endParaRPr>
          </a:p>
          <a:p>
            <a:pPr marL="285750" indent="-285750">
              <a:buFont typeface="Wingdings" panose="05000000000000000000" pitchFamily="2" charset="2"/>
              <a:buChar char="Ø"/>
            </a:pPr>
            <a:r>
              <a:rPr lang="en-US" sz="1600" dirty="0">
                <a:solidFill>
                  <a:srgbClr val="1A1A1A"/>
                </a:solidFill>
                <a:latin typeface="+mj-lt"/>
              </a:rPr>
              <a:t>Free </a:t>
            </a:r>
            <a:r>
              <a:rPr lang="en-US" sz="1600" dirty="0">
                <a:solidFill>
                  <a:srgbClr val="1A1A1A"/>
                </a:solidFill>
                <a:latin typeface="+mj-lt"/>
                <a:hlinkClick r:id="rId4"/>
              </a:rPr>
              <a:t>webinars</a:t>
            </a:r>
            <a:r>
              <a:rPr lang="en-US" sz="1600" dirty="0">
                <a:solidFill>
                  <a:srgbClr val="1A1A1A"/>
                </a:solidFill>
                <a:latin typeface="+mj-lt"/>
              </a:rPr>
              <a:t> – both live and on-demand </a:t>
            </a:r>
          </a:p>
          <a:p>
            <a:pPr marL="285750" indent="-285750">
              <a:buFont typeface="Wingdings" panose="05000000000000000000" pitchFamily="2" charset="2"/>
              <a:buChar char="Ø"/>
            </a:pPr>
            <a:r>
              <a:rPr lang="en-US" sz="1600" dirty="0">
                <a:solidFill>
                  <a:srgbClr val="1A1A1A"/>
                </a:solidFill>
                <a:latin typeface="+mj-lt"/>
              </a:rPr>
              <a:t>Other resources on our website, incl. </a:t>
            </a:r>
            <a:r>
              <a:rPr lang="en-US" sz="1600" dirty="0">
                <a:solidFill>
                  <a:srgbClr val="1A1A1A"/>
                </a:solidFill>
                <a:latin typeface="+mj-lt"/>
                <a:hlinkClick r:id="rId5"/>
              </a:rPr>
              <a:t>international tax rates</a:t>
            </a:r>
            <a:r>
              <a:rPr lang="en-US" sz="1600" dirty="0">
                <a:solidFill>
                  <a:srgbClr val="1A1A1A"/>
                </a:solidFill>
                <a:latin typeface="+mj-lt"/>
              </a:rPr>
              <a:t>,  </a:t>
            </a:r>
            <a:r>
              <a:rPr lang="en-US" sz="1600" dirty="0">
                <a:solidFill>
                  <a:srgbClr val="1A1A1A"/>
                </a:solidFill>
                <a:latin typeface="+mj-lt"/>
                <a:hlinkClick r:id="rId6"/>
              </a:rPr>
              <a:t>whitepapers</a:t>
            </a:r>
            <a:r>
              <a:rPr lang="en-US" sz="1600" dirty="0">
                <a:solidFill>
                  <a:srgbClr val="1A1A1A"/>
                </a:solidFill>
                <a:latin typeface="+mj-lt"/>
              </a:rPr>
              <a:t> and more.</a:t>
            </a:r>
          </a:p>
          <a:p>
            <a:pPr marL="285750" indent="-285750">
              <a:buFont typeface="Wingdings" panose="05000000000000000000" pitchFamily="2" charset="2"/>
              <a:buChar char="Ø"/>
            </a:pPr>
            <a:r>
              <a:rPr lang="en-US" sz="1600" dirty="0">
                <a:solidFill>
                  <a:srgbClr val="1A1A1A"/>
                </a:solidFill>
                <a:latin typeface="+mj-lt"/>
                <a:hlinkClick r:id="rId7"/>
              </a:rPr>
              <a:t>Tax research platform </a:t>
            </a:r>
            <a:r>
              <a:rPr lang="en-US" sz="1600" dirty="0">
                <a:solidFill>
                  <a:srgbClr val="1A1A1A"/>
                </a:solidFill>
                <a:latin typeface="+mj-lt"/>
              </a:rPr>
              <a:t>for sales tax + insurance (VAT content being developed), incl. the ability to ask questions</a:t>
            </a:r>
            <a:endParaRPr lang="en-GB" sz="1600" dirty="0">
              <a:latin typeface="+mj-lt"/>
            </a:endParaRPr>
          </a:p>
        </p:txBody>
      </p:sp>
      <p:sp>
        <p:nvSpPr>
          <p:cNvPr id="6" name="Slide Number Placeholder 5">
            <a:extLst>
              <a:ext uri="{FF2B5EF4-FFF2-40B4-BE49-F238E27FC236}">
                <a16:creationId xmlns:a16="http://schemas.microsoft.com/office/drawing/2014/main" id="{4F51EFEB-1774-344A-20EC-80F983A74D64}"/>
              </a:ext>
            </a:extLst>
          </p:cNvPr>
          <p:cNvSpPr>
            <a:spLocks noGrp="1"/>
          </p:cNvSpPr>
          <p:nvPr>
            <p:ph type="sldNum" sz="quarter" idx="12"/>
          </p:nvPr>
        </p:nvSpPr>
        <p:spPr/>
        <p:txBody>
          <a:bodyPr/>
          <a:lstStyle/>
          <a:p>
            <a:fld id="{0D76ED6D-61E4-47B1-B71F-B65993433194}" type="slidenum">
              <a:rPr lang="en-US" smtClean="0"/>
              <a:t>15</a:t>
            </a:fld>
            <a:endParaRPr lang="en-US"/>
          </a:p>
        </p:txBody>
      </p:sp>
      <p:pic>
        <p:nvPicPr>
          <p:cNvPr id="3074" name="Picture 2" descr="Product_60.eps">
            <a:extLst>
              <a:ext uri="{FF2B5EF4-FFF2-40B4-BE49-F238E27FC236}">
                <a16:creationId xmlns:a16="http://schemas.microsoft.com/office/drawing/2014/main" id="{8B99B91C-6575-0466-F110-4E9B7101FAB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55245" y="4527116"/>
            <a:ext cx="3378201" cy="1931717"/>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1ACD771A-6FC7-154B-2B27-9380C9D27DB2}"/>
              </a:ext>
            </a:extLst>
          </p:cNvPr>
          <p:cNvSpPr>
            <a:spLocks noGrp="1"/>
          </p:cNvSpPr>
          <p:nvPr>
            <p:ph type="ftr" sz="quarter" idx="11"/>
          </p:nvPr>
        </p:nvSpPr>
        <p:spPr>
          <a:xfrm>
            <a:off x="540000" y="6390000"/>
            <a:ext cx="4680000" cy="180000"/>
          </a:xfrm>
        </p:spPr>
        <p:txBody>
          <a:bodyPr/>
          <a:lstStyle/>
          <a:p>
            <a:r>
              <a:rPr lang="en-GB" noProof="0" dirty="0"/>
              <a:t>LEA GLOBAL</a:t>
            </a:r>
          </a:p>
        </p:txBody>
      </p:sp>
      <p:sp>
        <p:nvSpPr>
          <p:cNvPr id="13" name="Title 1">
            <a:extLst>
              <a:ext uri="{FF2B5EF4-FFF2-40B4-BE49-F238E27FC236}">
                <a16:creationId xmlns:a16="http://schemas.microsoft.com/office/drawing/2014/main" id="{61EE9480-D438-5356-CCFD-C717FD387F6B}"/>
              </a:ext>
            </a:extLst>
          </p:cNvPr>
          <p:cNvSpPr txBox="1">
            <a:spLocks/>
          </p:cNvSpPr>
          <p:nvPr/>
        </p:nvSpPr>
        <p:spPr>
          <a:xfrm>
            <a:off x="540000" y="647700"/>
            <a:ext cx="11112000" cy="504000"/>
          </a:xfrm>
          <a:prstGeom prst="rect">
            <a:avLst/>
          </a:prstGeom>
        </p:spPr>
        <p:txBody>
          <a:bodyPr vert="horz" lIns="0" tIns="0" rIns="0" bIns="0" rtlCol="0" anchor="t" anchorCtr="0">
            <a:normAutofit/>
          </a:bodyPr>
          <a:lstStyle>
            <a:lvl1pPr algn="l" defTabSz="457200" rtl="0" eaLnBrk="1" latinLnBrk="0" hangingPunct="1">
              <a:lnSpc>
                <a:spcPct val="90000"/>
              </a:lnSpc>
              <a:spcBef>
                <a:spcPct val="0"/>
              </a:spcBef>
              <a:buNone/>
              <a:defRPr sz="3600" kern="1200">
                <a:solidFill>
                  <a:schemeClr val="tx1"/>
                </a:solidFill>
                <a:latin typeface="+mj-lt"/>
                <a:ea typeface="+mj-ea"/>
                <a:cs typeface="+mj-cs"/>
              </a:defRPr>
            </a:lvl1pPr>
          </a:lstStyle>
          <a:p>
            <a:r>
              <a:rPr lang="en-GB" dirty="0"/>
              <a:t>How can VAT teams adapt</a:t>
            </a:r>
          </a:p>
        </p:txBody>
      </p:sp>
      <p:sp>
        <p:nvSpPr>
          <p:cNvPr id="14" name="Text Placeholder 5">
            <a:extLst>
              <a:ext uri="{FF2B5EF4-FFF2-40B4-BE49-F238E27FC236}">
                <a16:creationId xmlns:a16="http://schemas.microsoft.com/office/drawing/2014/main" id="{433D3247-76C5-0A53-3816-7FB4ED328EB1}"/>
              </a:ext>
            </a:extLst>
          </p:cNvPr>
          <p:cNvSpPr txBox="1">
            <a:spLocks/>
          </p:cNvSpPr>
          <p:nvPr/>
        </p:nvSpPr>
        <p:spPr>
          <a:xfrm>
            <a:off x="538163" y="1152000"/>
            <a:ext cx="11114088" cy="450000"/>
          </a:xfrm>
          <a:prstGeom prst="rect">
            <a:avLst/>
          </a:prstGeom>
        </p:spPr>
        <p:txBody>
          <a:bodyPr vert="horz" lIns="0" tIns="0" rIns="0" bIns="0" rtlCol="0" anchor="ctr" anchorCtr="0">
            <a:noAutofit/>
          </a:bodyPr>
          <a:lstStyle>
            <a:lvl1pPr marL="0" indent="0" algn="l" defTabSz="457200" rtl="0" eaLnBrk="1" latinLnBrk="0" hangingPunct="1">
              <a:lnSpc>
                <a:spcPct val="90000"/>
              </a:lnSpc>
              <a:spcBef>
                <a:spcPts val="0"/>
              </a:spcBef>
              <a:spcAft>
                <a:spcPts val="500"/>
              </a:spcAft>
              <a:buFontTx/>
              <a:buNone/>
              <a:defRPr sz="2850" kern="1200">
                <a:solidFill>
                  <a:schemeClr val="tx1"/>
                </a:solidFill>
                <a:latin typeface="+mn-lt"/>
                <a:ea typeface="+mn-ea"/>
                <a:cs typeface="+mn-cs"/>
              </a:defRPr>
            </a:lvl1pPr>
            <a:lvl2pPr marL="270000" indent="-270000" algn="l" defTabSz="457200" rtl="0" eaLnBrk="1" latinLnBrk="0" hangingPunct="1">
              <a:lnSpc>
                <a:spcPct val="90000"/>
              </a:lnSpc>
              <a:spcBef>
                <a:spcPts val="0"/>
              </a:spcBef>
              <a:spcAft>
                <a:spcPts val="500"/>
              </a:spcAft>
              <a:buClr>
                <a:schemeClr val="bg2"/>
              </a:buClr>
              <a:buFont typeface="Red Hat Display" panose="02010303040201060303" pitchFamily="2" charset="0"/>
              <a:buChar char="•"/>
              <a:defRPr sz="2850" kern="1200">
                <a:solidFill>
                  <a:schemeClr val="tx1"/>
                </a:solidFill>
                <a:latin typeface="+mn-lt"/>
                <a:ea typeface="+mn-ea"/>
                <a:cs typeface="+mn-cs"/>
              </a:defRPr>
            </a:lvl2pPr>
            <a:lvl3pPr marL="540000" indent="-270000" algn="l" defTabSz="457200" rtl="0" eaLnBrk="1" latinLnBrk="0" hangingPunct="1">
              <a:lnSpc>
                <a:spcPct val="90000"/>
              </a:lnSpc>
              <a:spcBef>
                <a:spcPts val="0"/>
              </a:spcBef>
              <a:spcAft>
                <a:spcPts val="250"/>
              </a:spcAft>
              <a:buClr>
                <a:schemeClr val="bg2"/>
              </a:buClr>
              <a:buFont typeface="Arial" panose="020B0604020202020204" pitchFamily="34" charset="0"/>
              <a:buChar char="•"/>
              <a:defRPr sz="2450" kern="1200">
                <a:solidFill>
                  <a:schemeClr val="tx1"/>
                </a:solidFill>
                <a:latin typeface="+mn-lt"/>
                <a:ea typeface="+mn-ea"/>
                <a:cs typeface="+mn-cs"/>
              </a:defRPr>
            </a:lvl3pPr>
            <a:lvl4pPr marL="810000" indent="-270000" algn="l" defTabSz="457200" rtl="0" eaLnBrk="1" latinLnBrk="0" hangingPunct="1">
              <a:lnSpc>
                <a:spcPct val="90000"/>
              </a:lnSpc>
              <a:spcBef>
                <a:spcPts val="0"/>
              </a:spcBef>
              <a:spcAft>
                <a:spcPts val="250"/>
              </a:spcAft>
              <a:buClr>
                <a:schemeClr val="bg2"/>
              </a:buClr>
              <a:buFont typeface="Red Hat Display" panose="02010303040201060303" pitchFamily="2" charset="0"/>
              <a:buChar char="•"/>
              <a:defRPr sz="2450" kern="1200">
                <a:solidFill>
                  <a:schemeClr val="tx1"/>
                </a:solidFill>
                <a:latin typeface="+mn-lt"/>
                <a:ea typeface="+mn-ea"/>
                <a:cs typeface="+mn-cs"/>
              </a:defRPr>
            </a:lvl4pPr>
            <a:lvl5pPr marL="1080000" indent="-270000" algn="l" defTabSz="457200" rtl="0" eaLnBrk="1" latinLnBrk="0" hangingPunct="1">
              <a:lnSpc>
                <a:spcPct val="90000"/>
              </a:lnSpc>
              <a:spcBef>
                <a:spcPts val="0"/>
              </a:spcBef>
              <a:spcAft>
                <a:spcPts val="250"/>
              </a:spcAft>
              <a:buClr>
                <a:schemeClr val="bg2"/>
              </a:buClr>
              <a:buFont typeface="Red Hat Display" panose="02010303040201060303" pitchFamily="2" charset="0"/>
              <a:buChar char="•"/>
              <a:defRPr sz="2450" kern="1200">
                <a:solidFill>
                  <a:schemeClr val="tx1"/>
                </a:solidFill>
                <a:latin typeface="+mn-lt"/>
                <a:ea typeface="+mn-ea"/>
                <a:cs typeface="+mn-cs"/>
              </a:defRPr>
            </a:lvl5pPr>
            <a:lvl6pPr marL="12573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9pPr>
          </a:lstStyle>
          <a:p>
            <a:r>
              <a:rPr lang="en-GB" sz="2400" dirty="0">
                <a:solidFill>
                  <a:schemeClr val="tx2"/>
                </a:solidFill>
              </a:rPr>
              <a:t>Incl. ways we can help</a:t>
            </a:r>
          </a:p>
        </p:txBody>
      </p:sp>
      <p:sp>
        <p:nvSpPr>
          <p:cNvPr id="16" name="Content Placeholder 2">
            <a:extLst>
              <a:ext uri="{FF2B5EF4-FFF2-40B4-BE49-F238E27FC236}">
                <a16:creationId xmlns:a16="http://schemas.microsoft.com/office/drawing/2014/main" id="{6979CDCC-A7EC-AF2C-2E8F-7F7DF11FFAFD}"/>
              </a:ext>
            </a:extLst>
          </p:cNvPr>
          <p:cNvSpPr txBox="1">
            <a:spLocks/>
          </p:cNvSpPr>
          <p:nvPr/>
        </p:nvSpPr>
        <p:spPr>
          <a:xfrm>
            <a:off x="8273800" y="1930400"/>
            <a:ext cx="3378200" cy="3962400"/>
          </a:xfrm>
          <a:prstGeom prst="rect">
            <a:avLst/>
          </a:prstGeom>
        </p:spPr>
        <p:txBody>
          <a:bodyPr vert="horz" lIns="0" tIns="0" rIns="0" bIns="0" rtlCol="0" anchor="t" anchorCtr="0">
            <a:noAutofit/>
          </a:bodyPr>
          <a:lstStyle>
            <a:lvl1pPr marL="0" indent="0" algn="l" defTabSz="457200" rtl="0" eaLnBrk="1" latinLnBrk="0" hangingPunct="1">
              <a:lnSpc>
                <a:spcPct val="100000"/>
              </a:lnSpc>
              <a:spcBef>
                <a:spcPts val="0"/>
              </a:spcBef>
              <a:spcAft>
                <a:spcPts val="600"/>
              </a:spcAft>
              <a:buFontTx/>
              <a:buNone/>
              <a:defRPr sz="1800" kern="1200">
                <a:solidFill>
                  <a:schemeClr val="tx1"/>
                </a:solidFill>
                <a:latin typeface="+mn-lt"/>
                <a:ea typeface="+mn-ea"/>
                <a:cs typeface="+mn-cs"/>
              </a:defRPr>
            </a:lvl1pPr>
            <a:lvl2pPr marL="270000" indent="-270000" algn="l" defTabSz="457200" rtl="0" eaLnBrk="1" latinLnBrk="0" hangingPunct="1">
              <a:lnSpc>
                <a:spcPct val="100000"/>
              </a:lnSpc>
              <a:spcBef>
                <a:spcPts val="0"/>
              </a:spcBef>
              <a:spcAft>
                <a:spcPts val="600"/>
              </a:spcAft>
              <a:buClr>
                <a:schemeClr val="bg2"/>
              </a:buClr>
              <a:buFont typeface="Red Hat Display" panose="02010303040201060303" pitchFamily="2" charset="0"/>
              <a:buChar char="•"/>
              <a:defRPr sz="1800" kern="1200">
                <a:solidFill>
                  <a:schemeClr val="tx1"/>
                </a:solidFill>
                <a:latin typeface="+mn-lt"/>
                <a:ea typeface="+mn-ea"/>
                <a:cs typeface="+mn-cs"/>
              </a:defRPr>
            </a:lvl2pPr>
            <a:lvl3pPr marL="540000" indent="-270000" algn="l" defTabSz="457200" rtl="0" eaLnBrk="1" latinLnBrk="0" hangingPunct="1">
              <a:lnSpc>
                <a:spcPct val="100000"/>
              </a:lnSpc>
              <a:spcBef>
                <a:spcPts val="0"/>
              </a:spcBef>
              <a:spcAft>
                <a:spcPts val="600"/>
              </a:spcAft>
              <a:buClr>
                <a:schemeClr val="bg2"/>
              </a:buClr>
              <a:buFont typeface="Arial" panose="020B0604020202020204" pitchFamily="34" charset="0"/>
              <a:buChar char="•"/>
              <a:defRPr sz="1400" kern="1200">
                <a:solidFill>
                  <a:schemeClr val="tx1"/>
                </a:solidFill>
                <a:latin typeface="+mn-lt"/>
                <a:ea typeface="+mn-ea"/>
                <a:cs typeface="+mn-cs"/>
              </a:defRPr>
            </a:lvl3pPr>
            <a:lvl4pPr marL="810000" indent="-270000" algn="l" defTabSz="457200" rtl="0" eaLnBrk="1" latinLnBrk="0" hangingPunct="1">
              <a:lnSpc>
                <a:spcPct val="100000"/>
              </a:lnSpc>
              <a:spcBef>
                <a:spcPts val="0"/>
              </a:spcBef>
              <a:spcAft>
                <a:spcPts val="600"/>
              </a:spcAft>
              <a:buClr>
                <a:schemeClr val="bg2"/>
              </a:buClr>
              <a:buFont typeface="Red Hat Display" panose="02010303040201060303" pitchFamily="2" charset="0"/>
              <a:buChar char="•"/>
              <a:defRPr sz="1400" kern="1200">
                <a:solidFill>
                  <a:schemeClr val="tx1"/>
                </a:solidFill>
                <a:latin typeface="+mn-lt"/>
                <a:ea typeface="+mn-ea"/>
                <a:cs typeface="+mn-cs"/>
              </a:defRPr>
            </a:lvl4pPr>
            <a:lvl5pPr marL="1080000" indent="-270000" algn="l" defTabSz="457200" rtl="0" eaLnBrk="1" latinLnBrk="0" hangingPunct="1">
              <a:lnSpc>
                <a:spcPct val="90000"/>
              </a:lnSpc>
              <a:spcBef>
                <a:spcPts val="0"/>
              </a:spcBef>
              <a:spcAft>
                <a:spcPts val="250"/>
              </a:spcAft>
              <a:buClr>
                <a:schemeClr val="bg2"/>
              </a:buClr>
              <a:buFont typeface="Red Hat Display" panose="02010303040201060303" pitchFamily="2" charset="0"/>
              <a:buChar char="•"/>
              <a:defRPr sz="2800" kern="1200">
                <a:solidFill>
                  <a:schemeClr val="tx1"/>
                </a:solidFill>
                <a:latin typeface="+mn-lt"/>
                <a:ea typeface="+mn-ea"/>
                <a:cs typeface="+mn-cs"/>
              </a:defRPr>
            </a:lvl5pPr>
            <a:lvl6pPr marL="12573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9pPr>
          </a:lstStyle>
          <a:p>
            <a:r>
              <a:rPr lang="en-US" sz="1600" b="1" dirty="0">
                <a:solidFill>
                  <a:srgbClr val="1A1A1A"/>
                </a:solidFill>
                <a:latin typeface="Red Hat Display Black" panose="02010303040201060303" pitchFamily="2" charset="0"/>
                <a:ea typeface="Red Hat Display Black" panose="02010303040201060303" pitchFamily="2" charset="0"/>
                <a:cs typeface="Red Hat Display Black" panose="02010303040201060303" pitchFamily="2" charset="0"/>
              </a:rPr>
              <a:t>Building a well-rounded team</a:t>
            </a:r>
          </a:p>
          <a:p>
            <a:endParaRPr lang="en-US" sz="1600" b="1" dirty="0">
              <a:solidFill>
                <a:srgbClr val="1A1A1A"/>
              </a:solidFill>
              <a:latin typeface="+mj-lt"/>
            </a:endParaRPr>
          </a:p>
          <a:p>
            <a:pPr marL="285750" indent="-285750">
              <a:buFont typeface="Wingdings" panose="05000000000000000000" pitchFamily="2" charset="2"/>
              <a:buChar char="Ø"/>
            </a:pPr>
            <a:r>
              <a:rPr lang="en-US" sz="1600" dirty="0">
                <a:solidFill>
                  <a:srgbClr val="1A1A1A"/>
                </a:solidFill>
                <a:latin typeface="+mj-lt"/>
              </a:rPr>
              <a:t>Successful tax teams have individuals with varying skillsets that can be combined to deliver stronger, more holistic offerings.</a:t>
            </a:r>
          </a:p>
          <a:p>
            <a:pPr marL="285750" indent="-285750">
              <a:buFont typeface="Wingdings" panose="05000000000000000000" pitchFamily="2" charset="2"/>
              <a:buChar char="Ø"/>
            </a:pPr>
            <a:r>
              <a:rPr lang="en-US" sz="1600" dirty="0">
                <a:solidFill>
                  <a:srgbClr val="1A1A1A"/>
                </a:solidFill>
                <a:latin typeface="+mj-lt"/>
              </a:rPr>
              <a:t>Skillsets may include proficiency with data </a:t>
            </a:r>
            <a:r>
              <a:rPr lang="en-US" sz="1600" dirty="0" err="1">
                <a:solidFill>
                  <a:srgbClr val="1A1A1A"/>
                </a:solidFill>
                <a:latin typeface="+mj-lt"/>
              </a:rPr>
              <a:t>visualisation</a:t>
            </a:r>
            <a:r>
              <a:rPr lang="en-US" sz="1600" dirty="0">
                <a:solidFill>
                  <a:srgbClr val="1A1A1A"/>
                </a:solidFill>
                <a:latin typeface="+mj-lt"/>
              </a:rPr>
              <a:t> tools, data analytics/transformation tools etc. </a:t>
            </a:r>
          </a:p>
          <a:p>
            <a:pPr marL="285750" indent="-285750">
              <a:buFont typeface="Wingdings" panose="05000000000000000000" pitchFamily="2" charset="2"/>
              <a:buChar char="Ø"/>
            </a:pPr>
            <a:r>
              <a:rPr lang="en-US" sz="1600" dirty="0">
                <a:solidFill>
                  <a:srgbClr val="1A1A1A"/>
                </a:solidFill>
                <a:latin typeface="+mj-lt"/>
              </a:rPr>
              <a:t>Consider how this feeds into your recruitment strategy</a:t>
            </a:r>
          </a:p>
          <a:p>
            <a:endParaRPr lang="en-US" dirty="0">
              <a:solidFill>
                <a:srgbClr val="1A1A1A"/>
              </a:solidFill>
              <a:latin typeface="Calibri Light" panose="020F0302020204030204" pitchFamily="34" charset="0"/>
            </a:endParaRPr>
          </a:p>
        </p:txBody>
      </p:sp>
    </p:spTree>
    <p:extLst>
      <p:ext uri="{BB962C8B-B14F-4D97-AF65-F5344CB8AC3E}">
        <p14:creationId xmlns:p14="http://schemas.microsoft.com/office/powerpoint/2010/main" val="244360893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86A950-6E1A-D87C-F8D9-6162C6752869}"/>
              </a:ext>
            </a:extLst>
          </p:cNvPr>
          <p:cNvSpPr>
            <a:spLocks noGrp="1"/>
          </p:cNvSpPr>
          <p:nvPr>
            <p:ph idx="14"/>
          </p:nvPr>
        </p:nvSpPr>
        <p:spPr/>
        <p:txBody>
          <a:bodyPr/>
          <a:lstStyle/>
          <a:p>
            <a:r>
              <a:rPr lang="en-US" sz="1600" b="1" i="0" dirty="0">
                <a:solidFill>
                  <a:srgbClr val="1A1A1A"/>
                </a:solidFill>
                <a:effectLst/>
                <a:latin typeface="Red Hat Display Black" panose="02010303040201060303" pitchFamily="2" charset="0"/>
                <a:ea typeface="Red Hat Display Black" panose="02010303040201060303" pitchFamily="2" charset="0"/>
                <a:cs typeface="Red Hat Display Black" panose="02010303040201060303" pitchFamily="2" charset="0"/>
              </a:rPr>
              <a:t>Referring work</a:t>
            </a:r>
          </a:p>
          <a:p>
            <a:endParaRPr lang="en-US" b="1" dirty="0">
              <a:solidFill>
                <a:srgbClr val="1A1A1A"/>
              </a:solidFill>
              <a:latin typeface="+mj-lt"/>
            </a:endParaRPr>
          </a:p>
          <a:p>
            <a:pPr marL="285750" indent="-285750">
              <a:buFont typeface="Wingdings" panose="05000000000000000000" pitchFamily="2" charset="2"/>
              <a:buChar char="Ø"/>
            </a:pPr>
            <a:r>
              <a:rPr lang="en-US" sz="1600" dirty="0">
                <a:solidFill>
                  <a:srgbClr val="1A1A1A"/>
                </a:solidFill>
                <a:latin typeface="+mj-lt"/>
              </a:rPr>
              <a:t>Knowing + focusing on your strengths </a:t>
            </a:r>
          </a:p>
          <a:p>
            <a:pPr marL="285750" indent="-285750">
              <a:buFont typeface="Wingdings" panose="05000000000000000000" pitchFamily="2" charset="2"/>
              <a:buChar char="Ø"/>
            </a:pPr>
            <a:r>
              <a:rPr lang="en-US" sz="1600" dirty="0">
                <a:solidFill>
                  <a:srgbClr val="1A1A1A"/>
                </a:solidFill>
                <a:latin typeface="+mj-lt"/>
              </a:rPr>
              <a:t>When appropriate, referring within the LEA global network + affiliate network</a:t>
            </a:r>
            <a:endParaRPr lang="en-US" dirty="0">
              <a:solidFill>
                <a:srgbClr val="1A1A1A"/>
              </a:solidFill>
              <a:latin typeface="+mj-lt"/>
            </a:endParaRPr>
          </a:p>
        </p:txBody>
      </p:sp>
      <p:sp>
        <p:nvSpPr>
          <p:cNvPr id="4" name="Content Placeholder 3">
            <a:extLst>
              <a:ext uri="{FF2B5EF4-FFF2-40B4-BE49-F238E27FC236}">
                <a16:creationId xmlns:a16="http://schemas.microsoft.com/office/drawing/2014/main" id="{6074250C-4810-A12C-3102-6A87E93827FE}"/>
              </a:ext>
            </a:extLst>
          </p:cNvPr>
          <p:cNvSpPr>
            <a:spLocks noGrp="1"/>
          </p:cNvSpPr>
          <p:nvPr>
            <p:ph idx="1"/>
          </p:nvPr>
        </p:nvSpPr>
        <p:spPr/>
        <p:txBody>
          <a:bodyPr/>
          <a:lstStyle/>
          <a:p>
            <a:r>
              <a:rPr lang="en-US" sz="1600" b="1" i="0" dirty="0">
                <a:solidFill>
                  <a:srgbClr val="1A1A1A"/>
                </a:solidFill>
                <a:effectLst/>
                <a:latin typeface="Red Hat Display Black" panose="02010303040201060303" pitchFamily="2" charset="0"/>
                <a:ea typeface="Red Hat Display Black" panose="02010303040201060303" pitchFamily="2" charset="0"/>
                <a:cs typeface="Red Hat Display Black" panose="02010303040201060303" pitchFamily="2" charset="0"/>
              </a:rPr>
              <a:t>Implementing solutions</a:t>
            </a:r>
            <a:endParaRPr lang="en-US" sz="1600" b="1" dirty="0">
              <a:solidFill>
                <a:srgbClr val="1A1A1A"/>
              </a:solidFill>
              <a:latin typeface="Red Hat Display Black" panose="02010303040201060303" pitchFamily="2" charset="0"/>
              <a:ea typeface="Red Hat Display Black" panose="02010303040201060303" pitchFamily="2" charset="0"/>
              <a:cs typeface="Red Hat Display Black" panose="02010303040201060303" pitchFamily="2" charset="0"/>
            </a:endParaRPr>
          </a:p>
          <a:p>
            <a:endParaRPr lang="en-US" sz="900" b="1" dirty="0">
              <a:solidFill>
                <a:srgbClr val="1A1A1A"/>
              </a:solidFill>
              <a:latin typeface="+mj-lt"/>
            </a:endParaRPr>
          </a:p>
          <a:p>
            <a:pPr marL="285750" indent="-285750">
              <a:buFont typeface="Wingdings" panose="05000000000000000000" pitchFamily="2" charset="2"/>
              <a:buChar char="Ø"/>
            </a:pPr>
            <a:r>
              <a:rPr lang="en-US" sz="1600" dirty="0">
                <a:solidFill>
                  <a:srgbClr val="1A1A1A"/>
                </a:solidFill>
                <a:latin typeface="+mj-lt"/>
              </a:rPr>
              <a:t>Building tax technology capability within your firm</a:t>
            </a:r>
            <a:endParaRPr lang="en-US" sz="900" dirty="0">
              <a:solidFill>
                <a:srgbClr val="1A1A1A"/>
              </a:solidFill>
              <a:latin typeface="+mj-lt"/>
            </a:endParaRPr>
          </a:p>
          <a:p>
            <a:pPr marL="285750" indent="-285750">
              <a:buFont typeface="Wingdings" panose="05000000000000000000" pitchFamily="2" charset="2"/>
              <a:buChar char="Ø"/>
            </a:pPr>
            <a:r>
              <a:rPr lang="en-GB" sz="1600" dirty="0">
                <a:solidFill>
                  <a:srgbClr val="1A1A1A"/>
                </a:solidFill>
                <a:latin typeface="+mj-lt"/>
              </a:rPr>
              <a:t>Getting your teams trained on how to implement technology solutions for your clients</a:t>
            </a:r>
            <a:endParaRPr lang="en-US" sz="1600" dirty="0">
              <a:solidFill>
                <a:srgbClr val="1A1A1A"/>
              </a:solidFill>
              <a:latin typeface="+mj-lt"/>
            </a:endParaRPr>
          </a:p>
        </p:txBody>
      </p:sp>
      <p:sp>
        <p:nvSpPr>
          <p:cNvPr id="6" name="Slide Number Placeholder 5">
            <a:extLst>
              <a:ext uri="{FF2B5EF4-FFF2-40B4-BE49-F238E27FC236}">
                <a16:creationId xmlns:a16="http://schemas.microsoft.com/office/drawing/2014/main" id="{4F51EFEB-1774-344A-20EC-80F983A74D64}"/>
              </a:ext>
            </a:extLst>
          </p:cNvPr>
          <p:cNvSpPr>
            <a:spLocks noGrp="1"/>
          </p:cNvSpPr>
          <p:nvPr>
            <p:ph type="sldNum" sz="quarter" idx="12"/>
          </p:nvPr>
        </p:nvSpPr>
        <p:spPr/>
        <p:txBody>
          <a:bodyPr/>
          <a:lstStyle/>
          <a:p>
            <a:fld id="{0D76ED6D-61E4-47B1-B71F-B65993433194}" type="slidenum">
              <a:rPr lang="en-US" smtClean="0"/>
              <a:t>16</a:t>
            </a:fld>
            <a:endParaRPr lang="en-US"/>
          </a:p>
        </p:txBody>
      </p:sp>
      <p:pic>
        <p:nvPicPr>
          <p:cNvPr id="4098" name="Picture 2">
            <a:extLst>
              <a:ext uri="{FF2B5EF4-FFF2-40B4-BE49-F238E27FC236}">
                <a16:creationId xmlns:a16="http://schemas.microsoft.com/office/drawing/2014/main" id="{106C44E3-C523-8912-2AA4-167ADE0BD2A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7750" y="3982335"/>
            <a:ext cx="2476498" cy="2476498"/>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10">
            <a:extLst>
              <a:ext uri="{FF2B5EF4-FFF2-40B4-BE49-F238E27FC236}">
                <a16:creationId xmlns:a16="http://schemas.microsoft.com/office/drawing/2014/main" id="{27974B44-9B54-7D35-058F-029C1D9B14AD}"/>
              </a:ext>
            </a:extLst>
          </p:cNvPr>
          <p:cNvSpPr>
            <a:spLocks noGrp="1"/>
          </p:cNvSpPr>
          <p:nvPr>
            <p:ph idx="15"/>
          </p:nvPr>
        </p:nvSpPr>
        <p:spPr/>
        <p:txBody>
          <a:bodyPr/>
          <a:lstStyle/>
          <a:p>
            <a:endParaRPr lang="en-GB"/>
          </a:p>
        </p:txBody>
      </p:sp>
      <p:sp>
        <p:nvSpPr>
          <p:cNvPr id="2" name="Footer Placeholder 1">
            <a:extLst>
              <a:ext uri="{FF2B5EF4-FFF2-40B4-BE49-F238E27FC236}">
                <a16:creationId xmlns:a16="http://schemas.microsoft.com/office/drawing/2014/main" id="{CC7FF36B-EA3E-F383-713B-8F37089F6BDE}"/>
              </a:ext>
            </a:extLst>
          </p:cNvPr>
          <p:cNvSpPr>
            <a:spLocks noGrp="1"/>
          </p:cNvSpPr>
          <p:nvPr>
            <p:ph type="ftr" sz="quarter" idx="11"/>
          </p:nvPr>
        </p:nvSpPr>
        <p:spPr>
          <a:xfrm>
            <a:off x="540000" y="6390000"/>
            <a:ext cx="4680000" cy="180000"/>
          </a:xfrm>
        </p:spPr>
        <p:txBody>
          <a:bodyPr/>
          <a:lstStyle/>
          <a:p>
            <a:r>
              <a:rPr lang="en-GB" noProof="0" dirty="0"/>
              <a:t>LEA GLOBAL</a:t>
            </a:r>
          </a:p>
        </p:txBody>
      </p:sp>
      <p:sp>
        <p:nvSpPr>
          <p:cNvPr id="16" name="Title 1">
            <a:extLst>
              <a:ext uri="{FF2B5EF4-FFF2-40B4-BE49-F238E27FC236}">
                <a16:creationId xmlns:a16="http://schemas.microsoft.com/office/drawing/2014/main" id="{6F0F49AA-246A-1C7E-79CF-D003BB7F3FFE}"/>
              </a:ext>
            </a:extLst>
          </p:cNvPr>
          <p:cNvSpPr txBox="1">
            <a:spLocks/>
          </p:cNvSpPr>
          <p:nvPr/>
        </p:nvSpPr>
        <p:spPr>
          <a:xfrm>
            <a:off x="540000" y="647700"/>
            <a:ext cx="11112000" cy="504000"/>
          </a:xfrm>
          <a:prstGeom prst="rect">
            <a:avLst/>
          </a:prstGeom>
        </p:spPr>
        <p:txBody>
          <a:bodyPr vert="horz" lIns="0" tIns="0" rIns="0" bIns="0" rtlCol="0" anchor="t" anchorCtr="0">
            <a:normAutofit/>
          </a:bodyPr>
          <a:lstStyle>
            <a:lvl1pPr algn="l" defTabSz="457200" rtl="0" eaLnBrk="1" latinLnBrk="0" hangingPunct="1">
              <a:lnSpc>
                <a:spcPct val="90000"/>
              </a:lnSpc>
              <a:spcBef>
                <a:spcPct val="0"/>
              </a:spcBef>
              <a:buNone/>
              <a:defRPr sz="3600" kern="1200">
                <a:solidFill>
                  <a:schemeClr val="tx1"/>
                </a:solidFill>
                <a:latin typeface="+mj-lt"/>
                <a:ea typeface="+mj-ea"/>
                <a:cs typeface="+mj-cs"/>
              </a:defRPr>
            </a:lvl1pPr>
          </a:lstStyle>
          <a:p>
            <a:r>
              <a:rPr lang="en-GB" dirty="0"/>
              <a:t>How can VAT teams adapt</a:t>
            </a:r>
          </a:p>
        </p:txBody>
      </p:sp>
      <p:sp>
        <p:nvSpPr>
          <p:cNvPr id="17" name="Text Placeholder 5">
            <a:extLst>
              <a:ext uri="{FF2B5EF4-FFF2-40B4-BE49-F238E27FC236}">
                <a16:creationId xmlns:a16="http://schemas.microsoft.com/office/drawing/2014/main" id="{9E45D98A-CB27-4311-E0BC-BE5F812413CE}"/>
              </a:ext>
            </a:extLst>
          </p:cNvPr>
          <p:cNvSpPr txBox="1">
            <a:spLocks/>
          </p:cNvSpPr>
          <p:nvPr/>
        </p:nvSpPr>
        <p:spPr>
          <a:xfrm>
            <a:off x="538163" y="1152000"/>
            <a:ext cx="11114088" cy="450000"/>
          </a:xfrm>
          <a:prstGeom prst="rect">
            <a:avLst/>
          </a:prstGeom>
        </p:spPr>
        <p:txBody>
          <a:bodyPr vert="horz" lIns="0" tIns="0" rIns="0" bIns="0" rtlCol="0" anchor="ctr" anchorCtr="0">
            <a:noAutofit/>
          </a:bodyPr>
          <a:lstStyle>
            <a:lvl1pPr marL="0" indent="0" algn="l" defTabSz="457200" rtl="0" eaLnBrk="1" latinLnBrk="0" hangingPunct="1">
              <a:lnSpc>
                <a:spcPct val="90000"/>
              </a:lnSpc>
              <a:spcBef>
                <a:spcPts val="0"/>
              </a:spcBef>
              <a:spcAft>
                <a:spcPts val="500"/>
              </a:spcAft>
              <a:buFontTx/>
              <a:buNone/>
              <a:defRPr sz="2850" kern="1200">
                <a:solidFill>
                  <a:schemeClr val="tx1"/>
                </a:solidFill>
                <a:latin typeface="+mn-lt"/>
                <a:ea typeface="+mn-ea"/>
                <a:cs typeface="+mn-cs"/>
              </a:defRPr>
            </a:lvl1pPr>
            <a:lvl2pPr marL="270000" indent="-270000" algn="l" defTabSz="457200" rtl="0" eaLnBrk="1" latinLnBrk="0" hangingPunct="1">
              <a:lnSpc>
                <a:spcPct val="90000"/>
              </a:lnSpc>
              <a:spcBef>
                <a:spcPts val="0"/>
              </a:spcBef>
              <a:spcAft>
                <a:spcPts val="500"/>
              </a:spcAft>
              <a:buClr>
                <a:schemeClr val="bg2"/>
              </a:buClr>
              <a:buFont typeface="Red Hat Display" panose="02010303040201060303" pitchFamily="2" charset="0"/>
              <a:buChar char="•"/>
              <a:defRPr sz="2850" kern="1200">
                <a:solidFill>
                  <a:schemeClr val="tx1"/>
                </a:solidFill>
                <a:latin typeface="+mn-lt"/>
                <a:ea typeface="+mn-ea"/>
                <a:cs typeface="+mn-cs"/>
              </a:defRPr>
            </a:lvl2pPr>
            <a:lvl3pPr marL="540000" indent="-270000" algn="l" defTabSz="457200" rtl="0" eaLnBrk="1" latinLnBrk="0" hangingPunct="1">
              <a:lnSpc>
                <a:spcPct val="90000"/>
              </a:lnSpc>
              <a:spcBef>
                <a:spcPts val="0"/>
              </a:spcBef>
              <a:spcAft>
                <a:spcPts val="250"/>
              </a:spcAft>
              <a:buClr>
                <a:schemeClr val="bg2"/>
              </a:buClr>
              <a:buFont typeface="Arial" panose="020B0604020202020204" pitchFamily="34" charset="0"/>
              <a:buChar char="•"/>
              <a:defRPr sz="2450" kern="1200">
                <a:solidFill>
                  <a:schemeClr val="tx1"/>
                </a:solidFill>
                <a:latin typeface="+mn-lt"/>
                <a:ea typeface="+mn-ea"/>
                <a:cs typeface="+mn-cs"/>
              </a:defRPr>
            </a:lvl3pPr>
            <a:lvl4pPr marL="810000" indent="-270000" algn="l" defTabSz="457200" rtl="0" eaLnBrk="1" latinLnBrk="0" hangingPunct="1">
              <a:lnSpc>
                <a:spcPct val="90000"/>
              </a:lnSpc>
              <a:spcBef>
                <a:spcPts val="0"/>
              </a:spcBef>
              <a:spcAft>
                <a:spcPts val="250"/>
              </a:spcAft>
              <a:buClr>
                <a:schemeClr val="bg2"/>
              </a:buClr>
              <a:buFont typeface="Red Hat Display" panose="02010303040201060303" pitchFamily="2" charset="0"/>
              <a:buChar char="•"/>
              <a:defRPr sz="2450" kern="1200">
                <a:solidFill>
                  <a:schemeClr val="tx1"/>
                </a:solidFill>
                <a:latin typeface="+mn-lt"/>
                <a:ea typeface="+mn-ea"/>
                <a:cs typeface="+mn-cs"/>
              </a:defRPr>
            </a:lvl4pPr>
            <a:lvl5pPr marL="1080000" indent="-270000" algn="l" defTabSz="457200" rtl="0" eaLnBrk="1" latinLnBrk="0" hangingPunct="1">
              <a:lnSpc>
                <a:spcPct val="90000"/>
              </a:lnSpc>
              <a:spcBef>
                <a:spcPts val="0"/>
              </a:spcBef>
              <a:spcAft>
                <a:spcPts val="250"/>
              </a:spcAft>
              <a:buClr>
                <a:schemeClr val="bg2"/>
              </a:buClr>
              <a:buFont typeface="Red Hat Display" panose="02010303040201060303" pitchFamily="2" charset="0"/>
              <a:buChar char="•"/>
              <a:defRPr sz="2450" kern="1200">
                <a:solidFill>
                  <a:schemeClr val="tx1"/>
                </a:solidFill>
                <a:latin typeface="+mn-lt"/>
                <a:ea typeface="+mn-ea"/>
                <a:cs typeface="+mn-cs"/>
              </a:defRPr>
            </a:lvl5pPr>
            <a:lvl6pPr marL="12573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9pPr>
          </a:lstStyle>
          <a:p>
            <a:r>
              <a:rPr lang="en-GB" sz="2400" dirty="0">
                <a:solidFill>
                  <a:schemeClr val="tx2"/>
                </a:solidFill>
              </a:rPr>
              <a:t>Incl. ways we can help</a:t>
            </a:r>
          </a:p>
        </p:txBody>
      </p:sp>
    </p:spTree>
    <p:extLst>
      <p:ext uri="{BB962C8B-B14F-4D97-AF65-F5344CB8AC3E}">
        <p14:creationId xmlns:p14="http://schemas.microsoft.com/office/powerpoint/2010/main" val="379209731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0732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18B700B-75E7-F08D-0B68-795C7BCB56C9}"/>
              </a:ext>
            </a:extLst>
          </p:cNvPr>
          <p:cNvSpPr>
            <a:spLocks noGrp="1"/>
          </p:cNvSpPr>
          <p:nvPr>
            <p:ph type="ftr" sz="quarter" idx="11"/>
          </p:nvPr>
        </p:nvSpPr>
        <p:spPr/>
        <p:txBody>
          <a:bodyPr/>
          <a:lstStyle/>
          <a:p>
            <a:r>
              <a:rPr lang="en-GB" noProof="0"/>
              <a:t>LEA GLOBAL</a:t>
            </a:r>
          </a:p>
        </p:txBody>
      </p:sp>
      <p:sp>
        <p:nvSpPr>
          <p:cNvPr id="9" name="Slide Number Placeholder 8">
            <a:extLst>
              <a:ext uri="{FF2B5EF4-FFF2-40B4-BE49-F238E27FC236}">
                <a16:creationId xmlns:a16="http://schemas.microsoft.com/office/drawing/2014/main" id="{FCAE1D84-DD8E-FC92-BD3D-6894C1D2EEEE}"/>
              </a:ext>
            </a:extLst>
          </p:cNvPr>
          <p:cNvSpPr>
            <a:spLocks noGrp="1"/>
          </p:cNvSpPr>
          <p:nvPr>
            <p:ph type="sldNum" sz="quarter" idx="12"/>
          </p:nvPr>
        </p:nvSpPr>
        <p:spPr/>
        <p:txBody>
          <a:bodyPr/>
          <a:lstStyle/>
          <a:p>
            <a:fld id="{0B868178-02AE-42FC-958D-6B8F13B60175}" type="slidenum">
              <a:rPr lang="en-GB" noProof="0" smtClean="0"/>
              <a:pPr/>
              <a:t>18</a:t>
            </a:fld>
            <a:endParaRPr lang="en-GB" noProof="0"/>
          </a:p>
        </p:txBody>
      </p:sp>
      <p:sp>
        <p:nvSpPr>
          <p:cNvPr id="3" name="Text Placeholder 2">
            <a:extLst>
              <a:ext uri="{FF2B5EF4-FFF2-40B4-BE49-F238E27FC236}">
                <a16:creationId xmlns:a16="http://schemas.microsoft.com/office/drawing/2014/main" id="{75F9630E-048D-14A4-588D-C2AD430186A9}"/>
              </a:ext>
            </a:extLst>
          </p:cNvPr>
          <p:cNvSpPr>
            <a:spLocks noGrp="1"/>
          </p:cNvSpPr>
          <p:nvPr>
            <p:ph type="body" sz="quarter" idx="13"/>
          </p:nvPr>
        </p:nvSpPr>
        <p:spPr>
          <a:xfrm>
            <a:off x="539750" y="2039229"/>
            <a:ext cx="4204542" cy="2640771"/>
          </a:xfrm>
        </p:spPr>
        <p:txBody>
          <a:bodyPr/>
          <a:lstStyle/>
          <a:p>
            <a:r>
              <a:rPr lang="en-US" sz="4000" dirty="0"/>
              <a:t>Appendix</a:t>
            </a:r>
          </a:p>
          <a:p>
            <a:pPr lvl="1"/>
            <a:r>
              <a:rPr lang="en-US" dirty="0"/>
              <a:t>Our offerings</a:t>
            </a:r>
          </a:p>
        </p:txBody>
      </p:sp>
      <p:sp>
        <p:nvSpPr>
          <p:cNvPr id="5" name="Text Placeholder 4">
            <a:extLst>
              <a:ext uri="{FF2B5EF4-FFF2-40B4-BE49-F238E27FC236}">
                <a16:creationId xmlns:a16="http://schemas.microsoft.com/office/drawing/2014/main" id="{63869265-5290-57C8-0B80-D995CCC2763F}"/>
              </a:ext>
            </a:extLst>
          </p:cNvPr>
          <p:cNvSpPr>
            <a:spLocks noGrp="1"/>
          </p:cNvSpPr>
          <p:nvPr>
            <p:ph type="body" sz="quarter" idx="14"/>
          </p:nvPr>
        </p:nvSpPr>
        <p:spPr/>
        <p:txBody>
          <a:bodyPr/>
          <a:lstStyle/>
          <a:p>
            <a:endParaRPr lang="en-GB"/>
          </a:p>
        </p:txBody>
      </p:sp>
      <p:pic>
        <p:nvPicPr>
          <p:cNvPr id="6" name="Picture 5" descr="Logo&#10;&#10;Description automatically generated">
            <a:extLst>
              <a:ext uri="{FF2B5EF4-FFF2-40B4-BE49-F238E27FC236}">
                <a16:creationId xmlns:a16="http://schemas.microsoft.com/office/drawing/2014/main" id="{8EA065F3-937A-5B76-E0CC-D3E69EE995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02513" y="4176265"/>
            <a:ext cx="2448944" cy="568155"/>
          </a:xfrm>
          <a:prstGeom prst="rect">
            <a:avLst/>
          </a:prstGeom>
        </p:spPr>
      </p:pic>
    </p:spTree>
    <p:extLst>
      <p:ext uri="{BB962C8B-B14F-4D97-AF65-F5344CB8AC3E}">
        <p14:creationId xmlns:p14="http://schemas.microsoft.com/office/powerpoint/2010/main" val="1321057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430;p126">
            <a:extLst>
              <a:ext uri="{FF2B5EF4-FFF2-40B4-BE49-F238E27FC236}">
                <a16:creationId xmlns:a16="http://schemas.microsoft.com/office/drawing/2014/main" id="{2BF85182-781D-4009-8DB9-3CAAC4F7F3D1}"/>
              </a:ext>
            </a:extLst>
          </p:cNvPr>
          <p:cNvSpPr txBox="1"/>
          <p:nvPr/>
        </p:nvSpPr>
        <p:spPr>
          <a:xfrm>
            <a:off x="571500" y="2512501"/>
            <a:ext cx="2011680" cy="337688"/>
          </a:xfrm>
          <a:prstGeom prst="rect">
            <a:avLst/>
          </a:prstGeom>
          <a:noFill/>
          <a:ln>
            <a:noFill/>
          </a:ln>
        </p:spPr>
        <p:txBody>
          <a:bodyPr spcFirstLastPara="1" wrap="square" lIns="0" tIns="0" rIns="0" bIns="0" numCol="1"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1A1A1A"/>
                </a:solidFill>
                <a:effectLst/>
                <a:uLnTx/>
                <a:uFillTx/>
                <a:latin typeface="Mulish ExtraBold"/>
                <a:ea typeface="Arial"/>
                <a:cs typeface="Arial"/>
                <a:sym typeface="Arial"/>
              </a:rPr>
              <a:t>Registration</a:t>
            </a:r>
            <a:endParaRPr kumimoji="0" sz="1600" b="0" i="0" u="none" strike="noStrike" kern="0" cap="none" spc="0" normalizeH="0" baseline="0" noProof="0">
              <a:ln>
                <a:noFill/>
              </a:ln>
              <a:solidFill>
                <a:srgbClr val="1A1A1A"/>
              </a:solidFill>
              <a:effectLst/>
              <a:uLnTx/>
              <a:uFillTx/>
              <a:latin typeface="Mulish ExtraBold"/>
              <a:ea typeface="+mn-ea"/>
              <a:cs typeface="Arial"/>
              <a:sym typeface="Arial"/>
            </a:endParaRPr>
          </a:p>
        </p:txBody>
      </p:sp>
      <p:sp>
        <p:nvSpPr>
          <p:cNvPr id="7" name="Google Shape;2430;p126">
            <a:extLst>
              <a:ext uri="{FF2B5EF4-FFF2-40B4-BE49-F238E27FC236}">
                <a16:creationId xmlns:a16="http://schemas.microsoft.com/office/drawing/2014/main" id="{09405330-96E0-4C8A-83B2-0620E2F5B78D}"/>
              </a:ext>
            </a:extLst>
          </p:cNvPr>
          <p:cNvSpPr txBox="1"/>
          <p:nvPr/>
        </p:nvSpPr>
        <p:spPr>
          <a:xfrm>
            <a:off x="4974336" y="2512501"/>
            <a:ext cx="2011680" cy="337688"/>
          </a:xfrm>
          <a:prstGeom prst="rect">
            <a:avLst/>
          </a:prstGeom>
          <a:noFill/>
          <a:ln>
            <a:noFill/>
          </a:ln>
        </p:spPr>
        <p:txBody>
          <a:bodyPr spcFirstLastPara="1" wrap="square" lIns="0" tIns="0" rIns="0" bIns="0" numCol="1"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1A1A1A"/>
                </a:solidFill>
                <a:effectLst/>
                <a:uLnTx/>
                <a:uFillTx/>
                <a:latin typeface="Mulish ExtraBold"/>
                <a:ea typeface="Arial"/>
                <a:cs typeface="Arial"/>
                <a:sym typeface="Arial"/>
              </a:rPr>
              <a:t>Determination</a:t>
            </a:r>
            <a:endParaRPr kumimoji="0" sz="1600" b="0" i="0" u="none" strike="noStrike" kern="0" cap="none" spc="0" normalizeH="0" baseline="0" noProof="0">
              <a:ln>
                <a:noFill/>
              </a:ln>
              <a:solidFill>
                <a:srgbClr val="1A1A1A"/>
              </a:solidFill>
              <a:effectLst/>
              <a:uLnTx/>
              <a:uFillTx/>
              <a:latin typeface="Mulish ExtraBold"/>
              <a:ea typeface="+mn-ea"/>
              <a:cs typeface="Arial"/>
              <a:sym typeface="Arial"/>
            </a:endParaRPr>
          </a:p>
        </p:txBody>
      </p:sp>
      <p:sp>
        <p:nvSpPr>
          <p:cNvPr id="9" name="Google Shape;2430;p126">
            <a:extLst>
              <a:ext uri="{FF2B5EF4-FFF2-40B4-BE49-F238E27FC236}">
                <a16:creationId xmlns:a16="http://schemas.microsoft.com/office/drawing/2014/main" id="{177BF165-B55A-4E36-8A69-BC515B3FBBFD}"/>
              </a:ext>
            </a:extLst>
          </p:cNvPr>
          <p:cNvSpPr txBox="1"/>
          <p:nvPr/>
        </p:nvSpPr>
        <p:spPr>
          <a:xfrm>
            <a:off x="7175754" y="2512501"/>
            <a:ext cx="2011680" cy="337688"/>
          </a:xfrm>
          <a:prstGeom prst="rect">
            <a:avLst/>
          </a:prstGeom>
          <a:noFill/>
          <a:ln>
            <a:noFill/>
          </a:ln>
        </p:spPr>
        <p:txBody>
          <a:bodyPr spcFirstLastPara="1" wrap="square" lIns="0" tIns="0" rIns="0" bIns="0" numCol="1"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1A1A1A"/>
                </a:solidFill>
                <a:effectLst/>
                <a:uLnTx/>
                <a:uFillTx/>
                <a:latin typeface="Mulish ExtraBold"/>
                <a:ea typeface="+mn-ea"/>
                <a:cs typeface="Arial"/>
                <a:sym typeface="Arial"/>
              </a:rPr>
              <a:t>Invoicing</a:t>
            </a:r>
            <a:endParaRPr kumimoji="0" sz="1600" b="0" i="0" u="none" strike="noStrike" kern="0" cap="none" spc="0" normalizeH="0" baseline="0" noProof="0">
              <a:ln>
                <a:noFill/>
              </a:ln>
              <a:solidFill>
                <a:srgbClr val="1A1A1A"/>
              </a:solidFill>
              <a:effectLst/>
              <a:uLnTx/>
              <a:uFillTx/>
              <a:latin typeface="Mulish ExtraBold"/>
              <a:ea typeface="+mn-ea"/>
              <a:cs typeface="Arial"/>
              <a:sym typeface="Arial"/>
            </a:endParaRPr>
          </a:p>
        </p:txBody>
      </p:sp>
      <p:sp>
        <p:nvSpPr>
          <p:cNvPr id="11" name="Google Shape;2430;p126">
            <a:extLst>
              <a:ext uri="{FF2B5EF4-FFF2-40B4-BE49-F238E27FC236}">
                <a16:creationId xmlns:a16="http://schemas.microsoft.com/office/drawing/2014/main" id="{5DBA527B-29F5-4425-98BA-D89F5183B2BC}"/>
              </a:ext>
            </a:extLst>
          </p:cNvPr>
          <p:cNvSpPr txBox="1"/>
          <p:nvPr/>
        </p:nvSpPr>
        <p:spPr>
          <a:xfrm>
            <a:off x="9377172" y="2512501"/>
            <a:ext cx="2011680" cy="337688"/>
          </a:xfrm>
          <a:prstGeom prst="rect">
            <a:avLst/>
          </a:prstGeom>
          <a:noFill/>
          <a:ln>
            <a:noFill/>
          </a:ln>
        </p:spPr>
        <p:txBody>
          <a:bodyPr spcFirstLastPara="1" wrap="square" lIns="0" tIns="0" rIns="0" bIns="0" numCol="1"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1" kern="0">
                <a:solidFill>
                  <a:srgbClr val="1A1A1A"/>
                </a:solidFill>
                <a:latin typeface="Mulish ExtraBold"/>
                <a:cs typeface="Arial"/>
                <a:sym typeface="Arial"/>
              </a:rPr>
              <a:t>R</a:t>
            </a:r>
            <a:r>
              <a:rPr kumimoji="0" lang="en-US" sz="1800" b="1" i="0" u="none" strike="noStrike" kern="0" cap="none" spc="0" normalizeH="0" baseline="0" noProof="0" err="1">
                <a:ln>
                  <a:noFill/>
                </a:ln>
                <a:solidFill>
                  <a:srgbClr val="1A1A1A"/>
                </a:solidFill>
                <a:effectLst/>
                <a:uLnTx/>
                <a:uFillTx/>
                <a:latin typeface="Mulish ExtraBold"/>
                <a:ea typeface="+mn-ea"/>
                <a:cs typeface="Arial"/>
                <a:sym typeface="Arial"/>
              </a:rPr>
              <a:t>eturns</a:t>
            </a:r>
            <a:endParaRPr kumimoji="0" sz="1600" b="0" i="0" u="none" strike="noStrike" kern="0" cap="none" spc="0" normalizeH="0" baseline="0" noProof="0">
              <a:ln>
                <a:noFill/>
              </a:ln>
              <a:solidFill>
                <a:srgbClr val="1A1A1A"/>
              </a:solidFill>
              <a:effectLst/>
              <a:uLnTx/>
              <a:uFillTx/>
              <a:latin typeface="Mulish ExtraBold"/>
              <a:ea typeface="+mn-ea"/>
              <a:cs typeface="Arial"/>
              <a:sym typeface="Arial"/>
            </a:endParaRPr>
          </a:p>
        </p:txBody>
      </p:sp>
      <p:sp>
        <p:nvSpPr>
          <p:cNvPr id="13" name="Google Shape;2430;p126">
            <a:extLst>
              <a:ext uri="{FF2B5EF4-FFF2-40B4-BE49-F238E27FC236}">
                <a16:creationId xmlns:a16="http://schemas.microsoft.com/office/drawing/2014/main" id="{EC1D8CF9-C792-47CE-A7BB-46A406BD62AD}"/>
              </a:ext>
            </a:extLst>
          </p:cNvPr>
          <p:cNvSpPr txBox="1"/>
          <p:nvPr/>
        </p:nvSpPr>
        <p:spPr>
          <a:xfrm>
            <a:off x="2772918" y="2512501"/>
            <a:ext cx="2011680" cy="321961"/>
          </a:xfrm>
          <a:prstGeom prst="rect">
            <a:avLst/>
          </a:prstGeom>
          <a:noFill/>
          <a:ln>
            <a:noFill/>
          </a:ln>
        </p:spPr>
        <p:txBody>
          <a:bodyPr spcFirstLastPara="1" wrap="square" lIns="0" tIns="0" rIns="0" bIns="0" numCol="1"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1A1A1A"/>
                </a:solidFill>
                <a:effectLst/>
                <a:uLnTx/>
                <a:uFillTx/>
                <a:latin typeface="Mulish ExtraBold"/>
                <a:ea typeface="+mn-ea"/>
                <a:cs typeface="Arial"/>
                <a:sym typeface="Arial"/>
              </a:rPr>
              <a:t>Classification</a:t>
            </a:r>
            <a:endParaRPr kumimoji="0" sz="1600" b="0" i="0" u="none" strike="noStrike" kern="0" cap="none" spc="0" normalizeH="0" baseline="0" noProof="0">
              <a:ln>
                <a:noFill/>
              </a:ln>
              <a:solidFill>
                <a:srgbClr val="1A1A1A"/>
              </a:solidFill>
              <a:effectLst/>
              <a:uLnTx/>
              <a:uFillTx/>
              <a:latin typeface="Mulish ExtraBold"/>
              <a:ea typeface="+mn-ea"/>
              <a:cs typeface="Arial"/>
              <a:sym typeface="Arial"/>
            </a:endParaRPr>
          </a:p>
        </p:txBody>
      </p:sp>
      <p:sp>
        <p:nvSpPr>
          <p:cNvPr id="81" name="Title 1">
            <a:extLst>
              <a:ext uri="{FF2B5EF4-FFF2-40B4-BE49-F238E27FC236}">
                <a16:creationId xmlns:a16="http://schemas.microsoft.com/office/drawing/2014/main" id="{2B83273B-93DB-4792-90AE-C8222839FB06}"/>
              </a:ext>
            </a:extLst>
          </p:cNvPr>
          <p:cNvSpPr txBox="1">
            <a:spLocks/>
          </p:cNvSpPr>
          <p:nvPr/>
        </p:nvSpPr>
        <p:spPr>
          <a:xfrm>
            <a:off x="392350" y="501891"/>
            <a:ext cx="10820400" cy="4114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a:ln>
                <a:noFill/>
              </a:ln>
              <a:solidFill>
                <a:srgbClr val="3A3B3C"/>
              </a:solidFill>
              <a:effectLst/>
              <a:uLnTx/>
              <a:uFillTx/>
              <a:latin typeface="Mulish"/>
              <a:ea typeface="+mj-ea"/>
              <a:cs typeface="+mj-cs"/>
            </a:endParaRPr>
          </a:p>
        </p:txBody>
      </p:sp>
      <p:sp>
        <p:nvSpPr>
          <p:cNvPr id="2" name="Title 1">
            <a:extLst>
              <a:ext uri="{FF2B5EF4-FFF2-40B4-BE49-F238E27FC236}">
                <a16:creationId xmlns:a16="http://schemas.microsoft.com/office/drawing/2014/main" id="{9D5D2499-63FF-E60D-1CAA-2DCF80C83A04}"/>
              </a:ext>
            </a:extLst>
          </p:cNvPr>
          <p:cNvSpPr>
            <a:spLocks noGrp="1"/>
          </p:cNvSpPr>
          <p:nvPr>
            <p:ph type="title"/>
          </p:nvPr>
        </p:nvSpPr>
        <p:spPr>
          <a:xfrm>
            <a:off x="687324" y="570706"/>
            <a:ext cx="10817352" cy="411480"/>
          </a:xfrm>
        </p:spPr>
        <p:txBody>
          <a:bodyPr anchor="ctr">
            <a:noAutofit/>
          </a:bodyPr>
          <a:lstStyle/>
          <a:p>
            <a:r>
              <a:rPr lang="en-GB" sz="3200" dirty="0"/>
              <a:t>Avalara Products – across lifecycle</a:t>
            </a:r>
          </a:p>
        </p:txBody>
      </p:sp>
      <p:grpSp>
        <p:nvGrpSpPr>
          <p:cNvPr id="25" name="Group 24">
            <a:extLst>
              <a:ext uri="{FF2B5EF4-FFF2-40B4-BE49-F238E27FC236}">
                <a16:creationId xmlns:a16="http://schemas.microsoft.com/office/drawing/2014/main" id="{A1B2E59D-0F52-B46B-DA03-6971F06ADAEA}"/>
              </a:ext>
            </a:extLst>
          </p:cNvPr>
          <p:cNvGrpSpPr/>
          <p:nvPr/>
        </p:nvGrpSpPr>
        <p:grpSpPr>
          <a:xfrm>
            <a:off x="787712" y="1230321"/>
            <a:ext cx="1578546" cy="1232334"/>
            <a:chOff x="787712" y="1230321"/>
            <a:chExt cx="1578546" cy="1232334"/>
          </a:xfrm>
        </p:grpSpPr>
        <p:sp>
          <p:nvSpPr>
            <p:cNvPr id="63" name="Freeform 62">
              <a:extLst>
                <a:ext uri="{FF2B5EF4-FFF2-40B4-BE49-F238E27FC236}">
                  <a16:creationId xmlns:a16="http://schemas.microsoft.com/office/drawing/2014/main" id="{8D5E4D8C-9A27-A28F-8B45-2394532B0249}"/>
                </a:ext>
              </a:extLst>
            </p:cNvPr>
            <p:cNvSpPr/>
            <p:nvPr/>
          </p:nvSpPr>
          <p:spPr>
            <a:xfrm rot="1667673">
              <a:off x="787712" y="1230321"/>
              <a:ext cx="1578546" cy="1232334"/>
            </a:xfrm>
            <a:custGeom>
              <a:avLst/>
              <a:gdLst>
                <a:gd name="connsiteX0" fmla="*/ 226375 w 1827577"/>
                <a:gd name="connsiteY0" fmla="*/ 400533 h 1426746"/>
                <a:gd name="connsiteX1" fmla="*/ 1644305 w 1827577"/>
                <a:gd name="connsiteY1" fmla="*/ 328555 h 1426746"/>
                <a:gd name="connsiteX2" fmla="*/ 506301 w 1827577"/>
                <a:gd name="connsiteY2" fmla="*/ 1402133 h 1426746"/>
                <a:gd name="connsiteX3" fmla="*/ 226375 w 1827577"/>
                <a:gd name="connsiteY3" fmla="*/ 400533 h 1426746"/>
              </a:gdLst>
              <a:ahLst/>
              <a:cxnLst>
                <a:cxn ang="0">
                  <a:pos x="connsiteX0" y="connsiteY0"/>
                </a:cxn>
                <a:cxn ang="0">
                  <a:pos x="connsiteX1" y="connsiteY1"/>
                </a:cxn>
                <a:cxn ang="0">
                  <a:pos x="connsiteX2" y="connsiteY2"/>
                </a:cxn>
                <a:cxn ang="0">
                  <a:pos x="connsiteX3" y="connsiteY3"/>
                </a:cxn>
              </a:cxnLst>
              <a:rect l="l" t="t" r="r" b="b"/>
              <a:pathLst>
                <a:path w="1827577" h="1426746">
                  <a:moveTo>
                    <a:pt x="226375" y="400533"/>
                  </a:moveTo>
                  <a:cubicBezTo>
                    <a:pt x="226375" y="400533"/>
                    <a:pt x="961660" y="-450573"/>
                    <a:pt x="1644305" y="328555"/>
                  </a:cubicBezTo>
                  <a:cubicBezTo>
                    <a:pt x="2326951" y="1107683"/>
                    <a:pt x="912245" y="1242055"/>
                    <a:pt x="506301" y="1402133"/>
                  </a:cubicBezTo>
                  <a:cubicBezTo>
                    <a:pt x="100356" y="1562211"/>
                    <a:pt x="-242928" y="908304"/>
                    <a:pt x="226375" y="400533"/>
                  </a:cubicBezTo>
                  <a:close/>
                </a:path>
              </a:pathLst>
            </a:custGeom>
            <a:solidFill>
              <a:srgbClr val="015F87"/>
            </a:solidFill>
            <a:ln w="8709"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Mulish"/>
                <a:ea typeface="+mn-ea"/>
                <a:cs typeface="+mn-cs"/>
              </a:endParaRPr>
            </a:p>
          </p:txBody>
        </p:sp>
        <p:grpSp>
          <p:nvGrpSpPr>
            <p:cNvPr id="115" name="Graphic 113">
              <a:extLst>
                <a:ext uri="{FF2B5EF4-FFF2-40B4-BE49-F238E27FC236}">
                  <a16:creationId xmlns:a16="http://schemas.microsoft.com/office/drawing/2014/main" id="{8ACACA36-CEB8-8ADC-654A-CB686CE167CA}"/>
                </a:ext>
              </a:extLst>
            </p:cNvPr>
            <p:cNvGrpSpPr/>
            <p:nvPr/>
          </p:nvGrpSpPr>
          <p:grpSpPr>
            <a:xfrm>
              <a:off x="1318453" y="1502376"/>
              <a:ext cx="374912" cy="559512"/>
              <a:chOff x="6005512" y="3293956"/>
              <a:chExt cx="180975" cy="270086"/>
            </a:xfrm>
          </p:grpSpPr>
          <p:sp>
            <p:nvSpPr>
              <p:cNvPr id="116" name="Freeform 115">
                <a:extLst>
                  <a:ext uri="{FF2B5EF4-FFF2-40B4-BE49-F238E27FC236}">
                    <a16:creationId xmlns:a16="http://schemas.microsoft.com/office/drawing/2014/main" id="{F2005EED-406E-E75D-2932-79E0C3E119E8}"/>
                  </a:ext>
                </a:extLst>
              </p:cNvPr>
              <p:cNvSpPr/>
              <p:nvPr/>
            </p:nvSpPr>
            <p:spPr>
              <a:xfrm>
                <a:off x="6005512" y="3331210"/>
                <a:ext cx="180975" cy="232833"/>
              </a:xfrm>
              <a:custGeom>
                <a:avLst/>
                <a:gdLst>
                  <a:gd name="connsiteX0" fmla="*/ 147638 w 180975"/>
                  <a:gd name="connsiteY0" fmla="*/ 0 h 232833"/>
                  <a:gd name="connsiteX1" fmla="*/ 161925 w 180975"/>
                  <a:gd name="connsiteY1" fmla="*/ 0 h 232833"/>
                  <a:gd name="connsiteX2" fmla="*/ 180975 w 180975"/>
                  <a:gd name="connsiteY2" fmla="*/ 18627 h 232833"/>
                  <a:gd name="connsiteX3" fmla="*/ 180975 w 180975"/>
                  <a:gd name="connsiteY3" fmla="*/ 214207 h 232833"/>
                  <a:gd name="connsiteX4" fmla="*/ 161925 w 180975"/>
                  <a:gd name="connsiteY4" fmla="*/ 232833 h 232833"/>
                  <a:gd name="connsiteX5" fmla="*/ 19050 w 180975"/>
                  <a:gd name="connsiteY5" fmla="*/ 232833 h 232833"/>
                  <a:gd name="connsiteX6" fmla="*/ 0 w 180975"/>
                  <a:gd name="connsiteY6" fmla="*/ 214207 h 232833"/>
                  <a:gd name="connsiteX7" fmla="*/ 0 w 180975"/>
                  <a:gd name="connsiteY7" fmla="*/ 18627 h 232833"/>
                  <a:gd name="connsiteX8" fmla="*/ 19050 w 180975"/>
                  <a:gd name="connsiteY8" fmla="*/ 0 h 232833"/>
                  <a:gd name="connsiteX9" fmla="*/ 33338 w 180975"/>
                  <a:gd name="connsiteY9" fmla="*/ 0 h 23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975" h="232833">
                    <a:moveTo>
                      <a:pt x="147638" y="0"/>
                    </a:moveTo>
                    <a:lnTo>
                      <a:pt x="161925" y="0"/>
                    </a:lnTo>
                    <a:cubicBezTo>
                      <a:pt x="172403" y="0"/>
                      <a:pt x="180975" y="8382"/>
                      <a:pt x="180975" y="18627"/>
                    </a:cubicBezTo>
                    <a:lnTo>
                      <a:pt x="180975" y="214207"/>
                    </a:lnTo>
                    <a:cubicBezTo>
                      <a:pt x="180975" y="224451"/>
                      <a:pt x="172403" y="232833"/>
                      <a:pt x="161925" y="232833"/>
                    </a:cubicBezTo>
                    <a:lnTo>
                      <a:pt x="19050" y="232833"/>
                    </a:lnTo>
                    <a:cubicBezTo>
                      <a:pt x="8573" y="232833"/>
                      <a:pt x="0" y="224451"/>
                      <a:pt x="0" y="214207"/>
                    </a:cubicBezTo>
                    <a:lnTo>
                      <a:pt x="0" y="18627"/>
                    </a:lnTo>
                    <a:cubicBezTo>
                      <a:pt x="0" y="8382"/>
                      <a:pt x="8573" y="0"/>
                      <a:pt x="19050" y="0"/>
                    </a:cubicBezTo>
                    <a:lnTo>
                      <a:pt x="33338" y="0"/>
                    </a:lnTo>
                  </a:path>
                </a:pathLst>
              </a:custGeom>
              <a:noFill/>
              <a:ln w="19050"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Mulish"/>
                  <a:ea typeface="+mn-ea"/>
                  <a:cs typeface="+mn-cs"/>
                </a:endParaRPr>
              </a:p>
            </p:txBody>
          </p:sp>
          <p:sp>
            <p:nvSpPr>
              <p:cNvPr id="117" name="Freeform 116">
                <a:extLst>
                  <a:ext uri="{FF2B5EF4-FFF2-40B4-BE49-F238E27FC236}">
                    <a16:creationId xmlns:a16="http://schemas.microsoft.com/office/drawing/2014/main" id="{96C20F93-ACAB-4157-671C-BFC85279A8BA}"/>
                  </a:ext>
                </a:extLst>
              </p:cNvPr>
              <p:cNvSpPr/>
              <p:nvPr/>
            </p:nvSpPr>
            <p:spPr>
              <a:xfrm>
                <a:off x="6043612" y="3293956"/>
                <a:ext cx="104775" cy="46566"/>
              </a:xfrm>
              <a:custGeom>
                <a:avLst/>
                <a:gdLst>
                  <a:gd name="connsiteX0" fmla="*/ 38100 w 104775"/>
                  <a:gd name="connsiteY0" fmla="*/ 13970 h 46566"/>
                  <a:gd name="connsiteX1" fmla="*/ 38100 w 104775"/>
                  <a:gd name="connsiteY1" fmla="*/ 18627 h 46566"/>
                  <a:gd name="connsiteX2" fmla="*/ 9525 w 104775"/>
                  <a:gd name="connsiteY2" fmla="*/ 18627 h 46566"/>
                  <a:gd name="connsiteX3" fmla="*/ 0 w 104775"/>
                  <a:gd name="connsiteY3" fmla="*/ 27940 h 46566"/>
                  <a:gd name="connsiteX4" fmla="*/ 0 w 104775"/>
                  <a:gd name="connsiteY4" fmla="*/ 46567 h 46566"/>
                  <a:gd name="connsiteX5" fmla="*/ 104775 w 104775"/>
                  <a:gd name="connsiteY5" fmla="*/ 46567 h 46566"/>
                  <a:gd name="connsiteX6" fmla="*/ 104775 w 104775"/>
                  <a:gd name="connsiteY6" fmla="*/ 27940 h 46566"/>
                  <a:gd name="connsiteX7" fmla="*/ 95250 w 104775"/>
                  <a:gd name="connsiteY7" fmla="*/ 18627 h 46566"/>
                  <a:gd name="connsiteX8" fmla="*/ 66675 w 104775"/>
                  <a:gd name="connsiteY8" fmla="*/ 18627 h 46566"/>
                  <a:gd name="connsiteX9" fmla="*/ 66675 w 104775"/>
                  <a:gd name="connsiteY9" fmla="*/ 13970 h 46566"/>
                  <a:gd name="connsiteX10" fmla="*/ 52388 w 104775"/>
                  <a:gd name="connsiteY10" fmla="*/ 0 h 46566"/>
                  <a:gd name="connsiteX11" fmla="*/ 52388 w 104775"/>
                  <a:gd name="connsiteY11" fmla="*/ 0 h 46566"/>
                  <a:gd name="connsiteX12" fmla="*/ 38100 w 104775"/>
                  <a:gd name="connsiteY12" fmla="*/ 13970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775" h="46566">
                    <a:moveTo>
                      <a:pt x="38100" y="13970"/>
                    </a:moveTo>
                    <a:lnTo>
                      <a:pt x="38100" y="18627"/>
                    </a:lnTo>
                    <a:lnTo>
                      <a:pt x="9525" y="18627"/>
                    </a:lnTo>
                    <a:cubicBezTo>
                      <a:pt x="4286" y="18627"/>
                      <a:pt x="0" y="22818"/>
                      <a:pt x="0" y="27940"/>
                    </a:cubicBezTo>
                    <a:lnTo>
                      <a:pt x="0" y="46567"/>
                    </a:lnTo>
                    <a:lnTo>
                      <a:pt x="104775" y="46567"/>
                    </a:lnTo>
                    <a:lnTo>
                      <a:pt x="104775" y="27940"/>
                    </a:lnTo>
                    <a:cubicBezTo>
                      <a:pt x="104775" y="22818"/>
                      <a:pt x="100489" y="18627"/>
                      <a:pt x="95250" y="18627"/>
                    </a:cubicBezTo>
                    <a:lnTo>
                      <a:pt x="66675" y="18627"/>
                    </a:lnTo>
                    <a:lnTo>
                      <a:pt x="66675" y="13970"/>
                    </a:lnTo>
                    <a:cubicBezTo>
                      <a:pt x="66675" y="6240"/>
                      <a:pt x="60293" y="0"/>
                      <a:pt x="52388" y="0"/>
                    </a:cubicBezTo>
                    <a:lnTo>
                      <a:pt x="52388" y="0"/>
                    </a:lnTo>
                    <a:cubicBezTo>
                      <a:pt x="44482" y="0"/>
                      <a:pt x="38100" y="6240"/>
                      <a:pt x="38100" y="13970"/>
                    </a:cubicBezTo>
                    <a:close/>
                  </a:path>
                </a:pathLst>
              </a:custGeom>
              <a:noFill/>
              <a:ln w="19050"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Mulish"/>
                  <a:ea typeface="+mn-ea"/>
                  <a:cs typeface="+mn-cs"/>
                </a:endParaRPr>
              </a:p>
            </p:txBody>
          </p:sp>
          <p:sp>
            <p:nvSpPr>
              <p:cNvPr id="118" name="Freeform 117">
                <a:extLst>
                  <a:ext uri="{FF2B5EF4-FFF2-40B4-BE49-F238E27FC236}">
                    <a16:creationId xmlns:a16="http://schemas.microsoft.com/office/drawing/2014/main" id="{B2EF8CEA-1EF8-25EA-4904-C0473BE05A78}"/>
                  </a:ext>
                </a:extLst>
              </p:cNvPr>
              <p:cNvSpPr/>
              <p:nvPr/>
            </p:nvSpPr>
            <p:spPr>
              <a:xfrm>
                <a:off x="6072187" y="3433656"/>
                <a:ext cx="76200" cy="9313"/>
              </a:xfrm>
              <a:custGeom>
                <a:avLst/>
                <a:gdLst>
                  <a:gd name="connsiteX0" fmla="*/ 0 w 76200"/>
                  <a:gd name="connsiteY0" fmla="*/ 0 h 9313"/>
                  <a:gd name="connsiteX1" fmla="*/ 76200 w 76200"/>
                  <a:gd name="connsiteY1" fmla="*/ 0 h 9313"/>
                </a:gdLst>
                <a:ahLst/>
                <a:cxnLst>
                  <a:cxn ang="0">
                    <a:pos x="connsiteX0" y="connsiteY0"/>
                  </a:cxn>
                  <a:cxn ang="0">
                    <a:pos x="connsiteX1" y="connsiteY1"/>
                  </a:cxn>
                </a:cxnLst>
                <a:rect l="l" t="t" r="r" b="b"/>
                <a:pathLst>
                  <a:path w="76200" h="9313">
                    <a:moveTo>
                      <a:pt x="0" y="0"/>
                    </a:moveTo>
                    <a:lnTo>
                      <a:pt x="76200" y="0"/>
                    </a:lnTo>
                  </a:path>
                </a:pathLst>
              </a:custGeom>
              <a:ln w="19050"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Mulish"/>
                  <a:ea typeface="+mn-ea"/>
                  <a:cs typeface="+mn-cs"/>
                </a:endParaRPr>
              </a:p>
            </p:txBody>
          </p:sp>
          <p:sp>
            <p:nvSpPr>
              <p:cNvPr id="119" name="Freeform 118">
                <a:extLst>
                  <a:ext uri="{FF2B5EF4-FFF2-40B4-BE49-F238E27FC236}">
                    <a16:creationId xmlns:a16="http://schemas.microsoft.com/office/drawing/2014/main" id="{96D2BFC6-3093-2F2C-8D8D-FFDD2DFFE719}"/>
                  </a:ext>
                </a:extLst>
              </p:cNvPr>
              <p:cNvSpPr/>
              <p:nvPr/>
            </p:nvSpPr>
            <p:spPr>
              <a:xfrm>
                <a:off x="6072187" y="3396403"/>
                <a:ext cx="76200" cy="9313"/>
              </a:xfrm>
              <a:custGeom>
                <a:avLst/>
                <a:gdLst>
                  <a:gd name="connsiteX0" fmla="*/ 0 w 76200"/>
                  <a:gd name="connsiteY0" fmla="*/ 0 h 9313"/>
                  <a:gd name="connsiteX1" fmla="*/ 76200 w 76200"/>
                  <a:gd name="connsiteY1" fmla="*/ 0 h 9313"/>
                </a:gdLst>
                <a:ahLst/>
                <a:cxnLst>
                  <a:cxn ang="0">
                    <a:pos x="connsiteX0" y="connsiteY0"/>
                  </a:cxn>
                  <a:cxn ang="0">
                    <a:pos x="connsiteX1" y="connsiteY1"/>
                  </a:cxn>
                </a:cxnLst>
                <a:rect l="l" t="t" r="r" b="b"/>
                <a:pathLst>
                  <a:path w="76200" h="9313">
                    <a:moveTo>
                      <a:pt x="0" y="0"/>
                    </a:moveTo>
                    <a:lnTo>
                      <a:pt x="76200" y="0"/>
                    </a:lnTo>
                  </a:path>
                </a:pathLst>
              </a:custGeom>
              <a:ln w="19050"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Mulish"/>
                  <a:ea typeface="+mn-ea"/>
                  <a:cs typeface="+mn-cs"/>
                </a:endParaRPr>
              </a:p>
            </p:txBody>
          </p:sp>
          <p:sp>
            <p:nvSpPr>
              <p:cNvPr id="120" name="Freeform 119">
                <a:extLst>
                  <a:ext uri="{FF2B5EF4-FFF2-40B4-BE49-F238E27FC236}">
                    <a16:creationId xmlns:a16="http://schemas.microsoft.com/office/drawing/2014/main" id="{0E55B0D7-77D2-FD65-8A8F-1B0EAB4C9E32}"/>
                  </a:ext>
                </a:extLst>
              </p:cNvPr>
              <p:cNvSpPr/>
              <p:nvPr/>
            </p:nvSpPr>
            <p:spPr>
              <a:xfrm>
                <a:off x="6072187" y="3470910"/>
                <a:ext cx="76200" cy="9313"/>
              </a:xfrm>
              <a:custGeom>
                <a:avLst/>
                <a:gdLst>
                  <a:gd name="connsiteX0" fmla="*/ 0 w 76200"/>
                  <a:gd name="connsiteY0" fmla="*/ 0 h 9313"/>
                  <a:gd name="connsiteX1" fmla="*/ 76200 w 76200"/>
                  <a:gd name="connsiteY1" fmla="*/ 0 h 9313"/>
                </a:gdLst>
                <a:ahLst/>
                <a:cxnLst>
                  <a:cxn ang="0">
                    <a:pos x="connsiteX0" y="connsiteY0"/>
                  </a:cxn>
                  <a:cxn ang="0">
                    <a:pos x="connsiteX1" y="connsiteY1"/>
                  </a:cxn>
                </a:cxnLst>
                <a:rect l="l" t="t" r="r" b="b"/>
                <a:pathLst>
                  <a:path w="76200" h="9313">
                    <a:moveTo>
                      <a:pt x="0" y="0"/>
                    </a:moveTo>
                    <a:lnTo>
                      <a:pt x="76200" y="0"/>
                    </a:lnTo>
                  </a:path>
                </a:pathLst>
              </a:custGeom>
              <a:ln w="19050"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Mulish"/>
                  <a:ea typeface="+mn-ea"/>
                  <a:cs typeface="+mn-cs"/>
                </a:endParaRPr>
              </a:p>
            </p:txBody>
          </p:sp>
          <p:sp>
            <p:nvSpPr>
              <p:cNvPr id="121" name="Freeform 120">
                <a:extLst>
                  <a:ext uri="{FF2B5EF4-FFF2-40B4-BE49-F238E27FC236}">
                    <a16:creationId xmlns:a16="http://schemas.microsoft.com/office/drawing/2014/main" id="{289337F3-5274-BA43-CE02-6912CE975815}"/>
                  </a:ext>
                </a:extLst>
              </p:cNvPr>
              <p:cNvSpPr/>
              <p:nvPr/>
            </p:nvSpPr>
            <p:spPr>
              <a:xfrm>
                <a:off x="6072187" y="3508163"/>
                <a:ext cx="76200" cy="9313"/>
              </a:xfrm>
              <a:custGeom>
                <a:avLst/>
                <a:gdLst>
                  <a:gd name="connsiteX0" fmla="*/ 0 w 76200"/>
                  <a:gd name="connsiteY0" fmla="*/ 0 h 9313"/>
                  <a:gd name="connsiteX1" fmla="*/ 76200 w 76200"/>
                  <a:gd name="connsiteY1" fmla="*/ 0 h 9313"/>
                </a:gdLst>
                <a:ahLst/>
                <a:cxnLst>
                  <a:cxn ang="0">
                    <a:pos x="connsiteX0" y="connsiteY0"/>
                  </a:cxn>
                  <a:cxn ang="0">
                    <a:pos x="connsiteX1" y="connsiteY1"/>
                  </a:cxn>
                </a:cxnLst>
                <a:rect l="l" t="t" r="r" b="b"/>
                <a:pathLst>
                  <a:path w="76200" h="9313">
                    <a:moveTo>
                      <a:pt x="0" y="0"/>
                    </a:moveTo>
                    <a:lnTo>
                      <a:pt x="76200" y="0"/>
                    </a:lnTo>
                  </a:path>
                </a:pathLst>
              </a:custGeom>
              <a:ln w="19050"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Mulish"/>
                  <a:ea typeface="+mn-ea"/>
                  <a:cs typeface="+mn-cs"/>
                </a:endParaRPr>
              </a:p>
            </p:txBody>
          </p:sp>
        </p:grpSp>
      </p:grpSp>
      <p:grpSp>
        <p:nvGrpSpPr>
          <p:cNvPr id="26" name="Group 25">
            <a:extLst>
              <a:ext uri="{FF2B5EF4-FFF2-40B4-BE49-F238E27FC236}">
                <a16:creationId xmlns:a16="http://schemas.microsoft.com/office/drawing/2014/main" id="{B0A08A3A-F6EF-2014-53F0-57750AA9486C}"/>
              </a:ext>
            </a:extLst>
          </p:cNvPr>
          <p:cNvGrpSpPr/>
          <p:nvPr/>
        </p:nvGrpSpPr>
        <p:grpSpPr>
          <a:xfrm>
            <a:off x="3091125" y="1380621"/>
            <a:ext cx="1424700" cy="1203996"/>
            <a:chOff x="3091125" y="1380621"/>
            <a:chExt cx="1424700" cy="1203996"/>
          </a:xfrm>
        </p:grpSpPr>
        <p:sp>
          <p:nvSpPr>
            <p:cNvPr id="66" name="Freeform 65">
              <a:extLst>
                <a:ext uri="{FF2B5EF4-FFF2-40B4-BE49-F238E27FC236}">
                  <a16:creationId xmlns:a16="http://schemas.microsoft.com/office/drawing/2014/main" id="{4926A101-7FC0-23C4-434A-819C6D2D8199}"/>
                </a:ext>
              </a:extLst>
            </p:cNvPr>
            <p:cNvSpPr/>
            <p:nvPr/>
          </p:nvSpPr>
          <p:spPr>
            <a:xfrm rot="1535832">
              <a:off x="3091125" y="1380621"/>
              <a:ext cx="1424700" cy="1203996"/>
            </a:xfrm>
            <a:custGeom>
              <a:avLst/>
              <a:gdLst>
                <a:gd name="connsiteX0" fmla="*/ 763962 w 1917604"/>
                <a:gd name="connsiteY0" fmla="*/ 1140907 h 1355668"/>
                <a:gd name="connsiteX1" fmla="*/ 28242 w 1917604"/>
                <a:gd name="connsiteY1" fmla="*/ 773171 h 1355668"/>
                <a:gd name="connsiteX2" fmla="*/ 1347867 w 1917604"/>
                <a:gd name="connsiteY2" fmla="*/ 161354 h 1355668"/>
                <a:gd name="connsiteX3" fmla="*/ 1588662 w 1917604"/>
                <a:gd name="connsiteY3" fmla="*/ 843407 h 1355668"/>
                <a:gd name="connsiteX4" fmla="*/ 763962 w 1917604"/>
                <a:gd name="connsiteY4" fmla="*/ 1140907 h 1355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7604" h="1355668">
                  <a:moveTo>
                    <a:pt x="763962" y="1140907"/>
                  </a:moveTo>
                  <a:cubicBezTo>
                    <a:pt x="763962" y="1140907"/>
                    <a:pt x="-172639" y="1815640"/>
                    <a:pt x="28242" y="773171"/>
                  </a:cubicBezTo>
                  <a:cubicBezTo>
                    <a:pt x="229122" y="-269297"/>
                    <a:pt x="990116" y="-14409"/>
                    <a:pt x="1347867" y="161354"/>
                  </a:cubicBezTo>
                  <a:cubicBezTo>
                    <a:pt x="1705618" y="337118"/>
                    <a:pt x="2290046" y="749469"/>
                    <a:pt x="1588662" y="843407"/>
                  </a:cubicBezTo>
                  <a:cubicBezTo>
                    <a:pt x="1047287" y="931855"/>
                    <a:pt x="763962" y="1140907"/>
                    <a:pt x="763962" y="1140907"/>
                  </a:cubicBezTo>
                  <a:close/>
                </a:path>
              </a:pathLst>
            </a:custGeom>
            <a:solidFill>
              <a:srgbClr val="015F87"/>
            </a:solidFill>
            <a:ln w="8709"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Mulish"/>
                <a:ea typeface="+mn-ea"/>
                <a:cs typeface="+mn-cs"/>
              </a:endParaRPr>
            </a:p>
          </p:txBody>
        </p:sp>
        <p:pic>
          <p:nvPicPr>
            <p:cNvPr id="123" name="Graphic 122">
              <a:extLst>
                <a:ext uri="{FF2B5EF4-FFF2-40B4-BE49-F238E27FC236}">
                  <a16:creationId xmlns:a16="http://schemas.microsoft.com/office/drawing/2014/main" id="{01F7899D-FB6E-C041-85EA-826157A9A9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91228" y="1541565"/>
              <a:ext cx="459264" cy="481134"/>
            </a:xfrm>
            <a:prstGeom prst="rect">
              <a:avLst/>
            </a:prstGeom>
          </p:spPr>
        </p:pic>
      </p:grpSp>
      <p:grpSp>
        <p:nvGrpSpPr>
          <p:cNvPr id="27" name="Group 26">
            <a:extLst>
              <a:ext uri="{FF2B5EF4-FFF2-40B4-BE49-F238E27FC236}">
                <a16:creationId xmlns:a16="http://schemas.microsoft.com/office/drawing/2014/main" id="{6A903F88-D35B-BDB4-BA6E-3E0EB4E6583D}"/>
              </a:ext>
            </a:extLst>
          </p:cNvPr>
          <p:cNvGrpSpPr/>
          <p:nvPr/>
        </p:nvGrpSpPr>
        <p:grpSpPr>
          <a:xfrm>
            <a:off x="5203137" y="1185888"/>
            <a:ext cx="1414938" cy="1404618"/>
            <a:chOff x="5203137" y="1185888"/>
            <a:chExt cx="1414938" cy="1404618"/>
          </a:xfrm>
        </p:grpSpPr>
        <p:sp>
          <p:nvSpPr>
            <p:cNvPr id="69" name="Freeform 68">
              <a:extLst>
                <a:ext uri="{FF2B5EF4-FFF2-40B4-BE49-F238E27FC236}">
                  <a16:creationId xmlns:a16="http://schemas.microsoft.com/office/drawing/2014/main" id="{F35A2C08-1778-9125-EC00-B633A1131AC2}"/>
                </a:ext>
              </a:extLst>
            </p:cNvPr>
            <p:cNvSpPr/>
            <p:nvPr/>
          </p:nvSpPr>
          <p:spPr>
            <a:xfrm rot="7413352">
              <a:off x="5208297" y="1180728"/>
              <a:ext cx="1404618" cy="1414938"/>
            </a:xfrm>
            <a:custGeom>
              <a:avLst/>
              <a:gdLst>
                <a:gd name="connsiteX0" fmla="*/ 560150 w 2266040"/>
                <a:gd name="connsiteY0" fmla="*/ 1521417 h 1786163"/>
                <a:gd name="connsiteX1" fmla="*/ 299833 w 2266040"/>
                <a:gd name="connsiteY1" fmla="*/ 246630 h 1786163"/>
                <a:gd name="connsiteX2" fmla="*/ 1447337 w 2266040"/>
                <a:gd name="connsiteY2" fmla="*/ 334643 h 1786163"/>
                <a:gd name="connsiteX3" fmla="*/ 2017560 w 2266040"/>
                <a:gd name="connsiteY3" fmla="*/ 1380335 h 1786163"/>
                <a:gd name="connsiteX4" fmla="*/ 560150 w 2266040"/>
                <a:gd name="connsiteY4" fmla="*/ 1521417 h 1786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040" h="1786163">
                  <a:moveTo>
                    <a:pt x="560150" y="1521417"/>
                  </a:moveTo>
                  <a:cubicBezTo>
                    <a:pt x="560150" y="1521417"/>
                    <a:pt x="-502818" y="658720"/>
                    <a:pt x="299833" y="246630"/>
                  </a:cubicBezTo>
                  <a:cubicBezTo>
                    <a:pt x="1102485" y="-165460"/>
                    <a:pt x="1307723" y="-9042"/>
                    <a:pt x="1447337" y="334643"/>
                  </a:cubicBezTo>
                  <a:cubicBezTo>
                    <a:pt x="1824000" y="1261736"/>
                    <a:pt x="2690619" y="680593"/>
                    <a:pt x="2017560" y="1380335"/>
                  </a:cubicBezTo>
                  <a:cubicBezTo>
                    <a:pt x="1661901" y="1749291"/>
                    <a:pt x="1221880" y="2003045"/>
                    <a:pt x="560150" y="1521417"/>
                  </a:cubicBezTo>
                  <a:close/>
                </a:path>
              </a:pathLst>
            </a:custGeom>
            <a:solidFill>
              <a:srgbClr val="015F87"/>
            </a:solidFill>
            <a:ln w="8709"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Mulish"/>
                <a:ea typeface="+mn-ea"/>
                <a:cs typeface="+mn-cs"/>
              </a:endParaRPr>
            </a:p>
          </p:txBody>
        </p:sp>
        <p:pic>
          <p:nvPicPr>
            <p:cNvPr id="125" name="Graphic 124">
              <a:extLst>
                <a:ext uri="{FF2B5EF4-FFF2-40B4-BE49-F238E27FC236}">
                  <a16:creationId xmlns:a16="http://schemas.microsoft.com/office/drawing/2014/main" id="{B2397377-D23B-2119-FA85-5F6B45B940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84127" y="1541565"/>
              <a:ext cx="481134" cy="481134"/>
            </a:xfrm>
            <a:prstGeom prst="rect">
              <a:avLst/>
            </a:prstGeom>
          </p:spPr>
        </p:pic>
      </p:grpSp>
      <p:grpSp>
        <p:nvGrpSpPr>
          <p:cNvPr id="28" name="Group 27">
            <a:extLst>
              <a:ext uri="{FF2B5EF4-FFF2-40B4-BE49-F238E27FC236}">
                <a16:creationId xmlns:a16="http://schemas.microsoft.com/office/drawing/2014/main" id="{60E80AFD-7930-F190-7FFC-C568CA4B7813}"/>
              </a:ext>
            </a:extLst>
          </p:cNvPr>
          <p:cNvGrpSpPr/>
          <p:nvPr/>
        </p:nvGrpSpPr>
        <p:grpSpPr>
          <a:xfrm>
            <a:off x="7283397" y="1269170"/>
            <a:ext cx="1592232" cy="1345574"/>
            <a:chOff x="7283397" y="1269170"/>
            <a:chExt cx="1592232" cy="1345574"/>
          </a:xfrm>
        </p:grpSpPr>
        <p:sp>
          <p:nvSpPr>
            <p:cNvPr id="131" name="Freeform 130">
              <a:extLst>
                <a:ext uri="{FF2B5EF4-FFF2-40B4-BE49-F238E27FC236}">
                  <a16:creationId xmlns:a16="http://schemas.microsoft.com/office/drawing/2014/main" id="{B5429988-1F6A-7B3F-CBF6-E948EDC00C53}"/>
                </a:ext>
              </a:extLst>
            </p:cNvPr>
            <p:cNvSpPr/>
            <p:nvPr/>
          </p:nvSpPr>
          <p:spPr>
            <a:xfrm rot="20333180" flipH="1">
              <a:off x="7283397" y="1269170"/>
              <a:ext cx="1592232" cy="1345574"/>
            </a:xfrm>
            <a:custGeom>
              <a:avLst/>
              <a:gdLst>
                <a:gd name="connsiteX0" fmla="*/ 763962 w 1917604"/>
                <a:gd name="connsiteY0" fmla="*/ 1140907 h 1355668"/>
                <a:gd name="connsiteX1" fmla="*/ 28242 w 1917604"/>
                <a:gd name="connsiteY1" fmla="*/ 773171 h 1355668"/>
                <a:gd name="connsiteX2" fmla="*/ 1347867 w 1917604"/>
                <a:gd name="connsiteY2" fmla="*/ 161354 h 1355668"/>
                <a:gd name="connsiteX3" fmla="*/ 1588662 w 1917604"/>
                <a:gd name="connsiteY3" fmla="*/ 843407 h 1355668"/>
                <a:gd name="connsiteX4" fmla="*/ 763962 w 1917604"/>
                <a:gd name="connsiteY4" fmla="*/ 1140907 h 1355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7604" h="1355668">
                  <a:moveTo>
                    <a:pt x="763962" y="1140907"/>
                  </a:moveTo>
                  <a:cubicBezTo>
                    <a:pt x="763962" y="1140907"/>
                    <a:pt x="-172639" y="1815640"/>
                    <a:pt x="28242" y="773171"/>
                  </a:cubicBezTo>
                  <a:cubicBezTo>
                    <a:pt x="229122" y="-269297"/>
                    <a:pt x="990116" y="-14409"/>
                    <a:pt x="1347867" y="161354"/>
                  </a:cubicBezTo>
                  <a:cubicBezTo>
                    <a:pt x="1705618" y="337118"/>
                    <a:pt x="2290046" y="749469"/>
                    <a:pt x="1588662" y="843407"/>
                  </a:cubicBezTo>
                  <a:cubicBezTo>
                    <a:pt x="1047287" y="931855"/>
                    <a:pt x="763962" y="1140907"/>
                    <a:pt x="763962" y="1140907"/>
                  </a:cubicBezTo>
                  <a:close/>
                </a:path>
              </a:pathLst>
            </a:custGeom>
            <a:solidFill>
              <a:srgbClr val="015F87"/>
            </a:solidFill>
            <a:ln w="8709"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Mulish"/>
                <a:ea typeface="+mn-ea"/>
                <a:cs typeface="+mn-cs"/>
              </a:endParaRPr>
            </a:p>
          </p:txBody>
        </p:sp>
        <p:pic>
          <p:nvPicPr>
            <p:cNvPr id="127" name="Graphic 126">
              <a:extLst>
                <a:ext uri="{FF2B5EF4-FFF2-40B4-BE49-F238E27FC236}">
                  <a16:creationId xmlns:a16="http://schemas.microsoft.com/office/drawing/2014/main" id="{71FA3CE2-60AE-410A-8B28-AC92029120D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12177" y="1541565"/>
              <a:ext cx="328046" cy="481134"/>
            </a:xfrm>
            <a:prstGeom prst="rect">
              <a:avLst/>
            </a:prstGeom>
          </p:spPr>
        </p:pic>
      </p:grpSp>
      <p:grpSp>
        <p:nvGrpSpPr>
          <p:cNvPr id="29" name="Group 28">
            <a:extLst>
              <a:ext uri="{FF2B5EF4-FFF2-40B4-BE49-F238E27FC236}">
                <a16:creationId xmlns:a16="http://schemas.microsoft.com/office/drawing/2014/main" id="{FF8D7903-A38F-401D-C324-63D936778EF1}"/>
              </a:ext>
            </a:extLst>
          </p:cNvPr>
          <p:cNvGrpSpPr/>
          <p:nvPr/>
        </p:nvGrpSpPr>
        <p:grpSpPr>
          <a:xfrm>
            <a:off x="9651256" y="1170315"/>
            <a:ext cx="1465356" cy="1142668"/>
            <a:chOff x="9651256" y="1170315"/>
            <a:chExt cx="1465356" cy="1142668"/>
          </a:xfrm>
        </p:grpSpPr>
        <p:sp>
          <p:nvSpPr>
            <p:cNvPr id="78" name="Freeform 77">
              <a:extLst>
                <a:ext uri="{FF2B5EF4-FFF2-40B4-BE49-F238E27FC236}">
                  <a16:creationId xmlns:a16="http://schemas.microsoft.com/office/drawing/2014/main" id="{7EAA0CC7-8983-AF1C-186C-7401172B27C0}"/>
                </a:ext>
              </a:extLst>
            </p:cNvPr>
            <p:cNvSpPr/>
            <p:nvPr/>
          </p:nvSpPr>
          <p:spPr>
            <a:xfrm rot="5035046">
              <a:off x="9812600" y="1008971"/>
              <a:ext cx="1142668" cy="1465356"/>
            </a:xfrm>
            <a:custGeom>
              <a:avLst/>
              <a:gdLst>
                <a:gd name="connsiteX0" fmla="*/ 123763 w 1695877"/>
                <a:gd name="connsiteY0" fmla="*/ 842224 h 2174791"/>
                <a:gd name="connsiteX1" fmla="*/ 659910 w 1695877"/>
                <a:gd name="connsiteY1" fmla="*/ 4624 h 2174791"/>
                <a:gd name="connsiteX2" fmla="*/ 1521039 w 1695877"/>
                <a:gd name="connsiteY2" fmla="*/ 1791538 h 2174791"/>
                <a:gd name="connsiteX3" fmla="*/ 558206 w 1695877"/>
                <a:gd name="connsiteY3" fmla="*/ 2054878 h 2174791"/>
                <a:gd name="connsiteX4" fmla="*/ 123763 w 1695877"/>
                <a:gd name="connsiteY4" fmla="*/ 842224 h 2174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877" h="2174791">
                  <a:moveTo>
                    <a:pt x="123763" y="842224"/>
                  </a:moveTo>
                  <a:cubicBezTo>
                    <a:pt x="-152503" y="469957"/>
                    <a:pt x="36961" y="-54719"/>
                    <a:pt x="659910" y="4624"/>
                  </a:cubicBezTo>
                  <a:cubicBezTo>
                    <a:pt x="1603047" y="94466"/>
                    <a:pt x="1933955" y="1012584"/>
                    <a:pt x="1521039" y="1791538"/>
                  </a:cubicBezTo>
                  <a:cubicBezTo>
                    <a:pt x="1521039" y="1791538"/>
                    <a:pt x="1225687" y="2434465"/>
                    <a:pt x="558206" y="2054878"/>
                  </a:cubicBezTo>
                  <a:cubicBezTo>
                    <a:pt x="-109276" y="1675292"/>
                    <a:pt x="434975" y="1261721"/>
                    <a:pt x="123763" y="842224"/>
                  </a:cubicBezTo>
                  <a:close/>
                </a:path>
              </a:pathLst>
            </a:custGeom>
            <a:solidFill>
              <a:srgbClr val="015F87"/>
            </a:solidFill>
            <a:ln w="8709"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Mulish"/>
                <a:ea typeface="+mn-ea"/>
                <a:cs typeface="+mn-cs"/>
              </a:endParaRPr>
            </a:p>
          </p:txBody>
        </p:sp>
        <p:pic>
          <p:nvPicPr>
            <p:cNvPr id="129" name="Graphic 128">
              <a:extLst>
                <a:ext uri="{FF2B5EF4-FFF2-40B4-BE49-F238E27FC236}">
                  <a16:creationId xmlns:a16="http://schemas.microsoft.com/office/drawing/2014/main" id="{1077D335-7C95-9B7A-5260-E49813357C1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19721" y="1541565"/>
              <a:ext cx="481134" cy="481134"/>
            </a:xfrm>
            <a:prstGeom prst="rect">
              <a:avLst/>
            </a:prstGeom>
          </p:spPr>
        </p:pic>
      </p:grpSp>
      <p:sp>
        <p:nvSpPr>
          <p:cNvPr id="97" name="TextBox 96">
            <a:extLst>
              <a:ext uri="{FF2B5EF4-FFF2-40B4-BE49-F238E27FC236}">
                <a16:creationId xmlns:a16="http://schemas.microsoft.com/office/drawing/2014/main" id="{46E5CEC9-2188-C53F-C1F9-68FF4A531C3D}"/>
              </a:ext>
            </a:extLst>
          </p:cNvPr>
          <p:cNvSpPr txBox="1"/>
          <p:nvPr/>
        </p:nvSpPr>
        <p:spPr>
          <a:xfrm>
            <a:off x="571500" y="6064370"/>
            <a:ext cx="2011678" cy="531765"/>
          </a:xfrm>
          <a:prstGeom prst="rect">
            <a:avLst/>
          </a:prstGeom>
          <a:noFill/>
        </p:spPr>
        <p:txBody>
          <a:bodyPr wrap="square" lIns="0" tIns="0" rIns="0" bIns="0">
            <a:noAutofit/>
          </a:bodyPr>
          <a:lstStyle/>
          <a:p>
            <a:pPr algn="ctr"/>
            <a:r>
              <a:rPr lang="en-US" sz="1200" b="1" i="0">
                <a:solidFill>
                  <a:srgbClr val="015F87"/>
                </a:solidFill>
                <a:effectLst/>
              </a:rPr>
              <a:t>77 countries served </a:t>
            </a:r>
            <a:r>
              <a:rPr lang="en-US" sz="1200" i="0">
                <a:solidFill>
                  <a:srgbClr val="015F87"/>
                </a:solidFill>
                <a:effectLst/>
              </a:rPr>
              <a:t>by Avalara VAT Registration</a:t>
            </a:r>
            <a:endParaRPr lang="en-GB" sz="1200">
              <a:solidFill>
                <a:srgbClr val="015F87"/>
              </a:solidFill>
            </a:endParaRPr>
          </a:p>
        </p:txBody>
      </p:sp>
      <p:grpSp>
        <p:nvGrpSpPr>
          <p:cNvPr id="30" name="Group 29">
            <a:extLst>
              <a:ext uri="{FF2B5EF4-FFF2-40B4-BE49-F238E27FC236}">
                <a16:creationId xmlns:a16="http://schemas.microsoft.com/office/drawing/2014/main" id="{E6F94133-A879-7A4D-2B12-BCD7CD1BF6EE}"/>
              </a:ext>
            </a:extLst>
          </p:cNvPr>
          <p:cNvGrpSpPr/>
          <p:nvPr/>
        </p:nvGrpSpPr>
        <p:grpSpPr>
          <a:xfrm>
            <a:off x="571500" y="3017745"/>
            <a:ext cx="2011680" cy="2922785"/>
            <a:chOff x="571500" y="3017745"/>
            <a:chExt cx="2011680" cy="2922785"/>
          </a:xfrm>
        </p:grpSpPr>
        <p:sp>
          <p:nvSpPr>
            <p:cNvPr id="46" name="Rectangle: Rounded Corners 301">
              <a:extLst>
                <a:ext uri="{FF2B5EF4-FFF2-40B4-BE49-F238E27FC236}">
                  <a16:creationId xmlns:a16="http://schemas.microsoft.com/office/drawing/2014/main" id="{B0FCD5D5-832D-0087-366A-8B195444980F}"/>
                </a:ext>
              </a:extLst>
            </p:cNvPr>
            <p:cNvSpPr/>
            <p:nvPr/>
          </p:nvSpPr>
          <p:spPr>
            <a:xfrm>
              <a:off x="571500" y="3017745"/>
              <a:ext cx="2011680" cy="2922785"/>
            </a:xfrm>
            <a:prstGeom prst="roundRect">
              <a:avLst>
                <a:gd name="adj" fmla="val 3080"/>
              </a:avLst>
            </a:prstGeom>
            <a:solidFill>
              <a:schemeClr val="bg1"/>
            </a:solidFill>
            <a:ln>
              <a:noFill/>
            </a:ln>
            <a:effectLst>
              <a:outerShdw blurRad="1524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91440" rtlCol="0" anchor="t"/>
            <a:lstStyle/>
            <a:p>
              <a:pPr algn="ctr">
                <a:spcBef>
                  <a:spcPts val="300"/>
                </a:spcBef>
                <a:buClr>
                  <a:srgbClr val="FF6600"/>
                </a:buClr>
                <a:defRPr/>
              </a:pPr>
              <a:r>
                <a:rPr lang="en-US" sz="1400" b="1" kern="0" dirty="0">
                  <a:solidFill>
                    <a:srgbClr val="014F70"/>
                  </a:solidFill>
                  <a:latin typeface="Mulish" pitchFamily="2" charset="77"/>
                  <a:ea typeface="Arial"/>
                  <a:cs typeface="Arial"/>
                  <a:sym typeface="Arial"/>
                </a:rPr>
                <a:t>Indirect Tax Registrations</a:t>
              </a:r>
            </a:p>
            <a:p>
              <a:pPr>
                <a:spcBef>
                  <a:spcPts val="300"/>
                </a:spcBef>
                <a:buClr>
                  <a:srgbClr val="FF6600"/>
                </a:buClr>
                <a:defRPr/>
              </a:pPr>
              <a:endParaRPr lang="en-US" sz="1400" b="1" kern="0" dirty="0">
                <a:solidFill>
                  <a:srgbClr val="014F70"/>
                </a:solidFill>
                <a:latin typeface="Mulish" pitchFamily="2" charset="77"/>
                <a:ea typeface="Arial"/>
                <a:cs typeface="Arial"/>
                <a:sym typeface="Arial"/>
              </a:endParaRPr>
            </a:p>
            <a:p>
              <a:pPr marL="213750" lvl="0" indent="-213750">
                <a:spcBef>
                  <a:spcPts val="300"/>
                </a:spcBef>
                <a:buClr>
                  <a:srgbClr val="FF6600"/>
                </a:buClr>
                <a:buFont typeface="Arial" panose="020B0604020202020204" pitchFamily="34" charset="0"/>
                <a:buChar char="•"/>
                <a:defRPr/>
              </a:pPr>
              <a:r>
                <a:rPr lang="en-US" sz="1200" kern="0" dirty="0">
                  <a:solidFill>
                    <a:srgbClr val="1A1A1A"/>
                  </a:solidFill>
                  <a:latin typeface="Mulish" pitchFamily="2" charset="77"/>
                  <a:cs typeface="Arial"/>
                  <a:sym typeface="Arial"/>
                </a:rPr>
                <a:t>VAT registrations</a:t>
              </a:r>
            </a:p>
            <a:p>
              <a:pPr marL="213750" lvl="0" indent="-213750">
                <a:spcBef>
                  <a:spcPts val="300"/>
                </a:spcBef>
                <a:buClr>
                  <a:srgbClr val="FF6600"/>
                </a:buClr>
                <a:buFont typeface="Arial" panose="020B0604020202020204" pitchFamily="34" charset="0"/>
                <a:buChar char="•"/>
                <a:defRPr/>
              </a:pPr>
              <a:r>
                <a:rPr lang="en-US" sz="1200" kern="0" dirty="0">
                  <a:solidFill>
                    <a:srgbClr val="1A1A1A"/>
                  </a:solidFill>
                  <a:latin typeface="Mulish" pitchFamily="2" charset="77"/>
                  <a:cs typeface="Arial"/>
                  <a:sym typeface="Arial"/>
                </a:rPr>
                <a:t>GST registrations</a:t>
              </a:r>
            </a:p>
            <a:p>
              <a:pPr marL="213750" lvl="0" indent="-213750">
                <a:spcBef>
                  <a:spcPts val="300"/>
                </a:spcBef>
                <a:buClr>
                  <a:srgbClr val="FF6600"/>
                </a:buClr>
                <a:buFont typeface="Arial" panose="020B0604020202020204" pitchFamily="34" charset="0"/>
                <a:buChar char="•"/>
                <a:defRPr/>
              </a:pPr>
              <a:r>
                <a:rPr lang="en-US" sz="1200" kern="0" dirty="0">
                  <a:solidFill>
                    <a:srgbClr val="1A1A1A"/>
                  </a:solidFill>
                  <a:latin typeface="Mulish" pitchFamily="2" charset="77"/>
                  <a:cs typeface="Arial"/>
                  <a:sym typeface="Arial"/>
                </a:rPr>
                <a:t>Fiscal representation</a:t>
              </a:r>
            </a:p>
            <a:p>
              <a:pPr marL="213750" lvl="0" indent="-213750">
                <a:spcBef>
                  <a:spcPts val="300"/>
                </a:spcBef>
                <a:buClr>
                  <a:srgbClr val="FF6600"/>
                </a:buClr>
                <a:buFont typeface="Arial" panose="020B0604020202020204" pitchFamily="34" charset="0"/>
                <a:buChar char="•"/>
                <a:defRPr/>
              </a:pPr>
              <a:r>
                <a:rPr lang="en-US" sz="1200" kern="0" dirty="0">
                  <a:solidFill>
                    <a:srgbClr val="1A1A1A"/>
                  </a:solidFill>
                  <a:latin typeface="Mulish" pitchFamily="2" charset="77"/>
                  <a:cs typeface="Arial"/>
                  <a:sym typeface="Arial"/>
                </a:rPr>
                <a:t>Sales &amp; use tax registrations </a:t>
              </a:r>
            </a:p>
            <a:p>
              <a:pPr marL="213750" lvl="0" indent="-213750">
                <a:spcBef>
                  <a:spcPts val="300"/>
                </a:spcBef>
                <a:buClr>
                  <a:srgbClr val="FF6600"/>
                </a:buClr>
                <a:buFont typeface="Arial" panose="020B0604020202020204" pitchFamily="34" charset="0"/>
                <a:buChar char="•"/>
                <a:defRPr/>
              </a:pPr>
              <a:r>
                <a:rPr lang="en-US" sz="1200" kern="0" dirty="0">
                  <a:solidFill>
                    <a:srgbClr val="1A1A1A"/>
                  </a:solidFill>
                  <a:latin typeface="Mulish" pitchFamily="2" charset="77"/>
                  <a:cs typeface="Arial"/>
                  <a:sym typeface="Arial"/>
                </a:rPr>
                <a:t>US business license registrations</a:t>
              </a:r>
            </a:p>
          </p:txBody>
        </p:sp>
        <p:cxnSp>
          <p:nvCxnSpPr>
            <p:cNvPr id="8" name="Straight Connector 7">
              <a:extLst>
                <a:ext uri="{FF2B5EF4-FFF2-40B4-BE49-F238E27FC236}">
                  <a16:creationId xmlns:a16="http://schemas.microsoft.com/office/drawing/2014/main" id="{E0E7F745-F807-75F2-6D6E-4BEA379C7BB5}"/>
                </a:ext>
              </a:extLst>
            </p:cNvPr>
            <p:cNvCxnSpPr>
              <a:cxnSpLocks/>
            </p:cNvCxnSpPr>
            <p:nvPr/>
          </p:nvCxnSpPr>
          <p:spPr>
            <a:xfrm>
              <a:off x="571500" y="3778122"/>
              <a:ext cx="201168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9F9413B-F5B1-EE81-1DEB-17B4CAB229C0}"/>
              </a:ext>
            </a:extLst>
          </p:cNvPr>
          <p:cNvGrpSpPr/>
          <p:nvPr/>
        </p:nvGrpSpPr>
        <p:grpSpPr>
          <a:xfrm>
            <a:off x="2772918" y="3017745"/>
            <a:ext cx="2011680" cy="2922785"/>
            <a:chOff x="2772918" y="3017745"/>
            <a:chExt cx="2011680" cy="2922785"/>
          </a:xfrm>
        </p:grpSpPr>
        <p:sp>
          <p:nvSpPr>
            <p:cNvPr id="10" name="Rectangle: Rounded Corners 301">
              <a:extLst>
                <a:ext uri="{FF2B5EF4-FFF2-40B4-BE49-F238E27FC236}">
                  <a16:creationId xmlns:a16="http://schemas.microsoft.com/office/drawing/2014/main" id="{DBC9AF31-EDC7-19AF-5FB7-59AA95578894}"/>
                </a:ext>
              </a:extLst>
            </p:cNvPr>
            <p:cNvSpPr/>
            <p:nvPr/>
          </p:nvSpPr>
          <p:spPr>
            <a:xfrm>
              <a:off x="2772918" y="3017745"/>
              <a:ext cx="2011680" cy="2922785"/>
            </a:xfrm>
            <a:prstGeom prst="roundRect">
              <a:avLst>
                <a:gd name="adj" fmla="val 3080"/>
              </a:avLst>
            </a:prstGeom>
            <a:solidFill>
              <a:schemeClr val="bg1"/>
            </a:solidFill>
            <a:ln>
              <a:noFill/>
            </a:ln>
            <a:effectLst>
              <a:outerShdw blurRad="1524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91440" rtlCol="0" anchor="t"/>
            <a:lstStyle/>
            <a:p>
              <a:pPr algn="ctr">
                <a:spcBef>
                  <a:spcPts val="300"/>
                </a:spcBef>
                <a:buClr>
                  <a:srgbClr val="FF6600"/>
                </a:buClr>
                <a:defRPr/>
              </a:pPr>
              <a:r>
                <a:rPr lang="en-US" sz="1400" b="1" kern="0" dirty="0">
                  <a:solidFill>
                    <a:srgbClr val="014F70"/>
                  </a:solidFill>
                  <a:latin typeface="Mulish"/>
                  <a:ea typeface="Arial"/>
                  <a:cs typeface="Arial"/>
                  <a:sym typeface="Arial"/>
                </a:rPr>
                <a:t>Product Classification</a:t>
              </a:r>
            </a:p>
            <a:p>
              <a:pPr>
                <a:spcBef>
                  <a:spcPts val="300"/>
                </a:spcBef>
                <a:buClr>
                  <a:srgbClr val="FF6600"/>
                </a:buClr>
                <a:defRPr/>
              </a:pPr>
              <a:endParaRPr lang="en-US" sz="1400" b="1" kern="0" dirty="0">
                <a:solidFill>
                  <a:srgbClr val="014F70"/>
                </a:solidFill>
                <a:latin typeface="Mulish" pitchFamily="2" charset="77"/>
                <a:ea typeface="Arial"/>
                <a:cs typeface="Arial"/>
                <a:sym typeface="Arial"/>
              </a:endParaRPr>
            </a:p>
            <a:p>
              <a:pPr marL="213360" lvl="0" indent="-213360">
                <a:spcBef>
                  <a:spcPts val="300"/>
                </a:spcBef>
                <a:buClr>
                  <a:srgbClr val="FF6600"/>
                </a:buClr>
                <a:buFont typeface="Arial" panose="020B0604020202020204" pitchFamily="34" charset="0"/>
                <a:buChar char="•"/>
                <a:defRPr/>
              </a:pPr>
              <a:r>
                <a:rPr lang="en-US" sz="1200" kern="0" dirty="0">
                  <a:solidFill>
                    <a:srgbClr val="1A1A1A"/>
                  </a:solidFill>
                  <a:latin typeface="Mulish"/>
                  <a:cs typeface="Arial"/>
                  <a:sym typeface="Arial"/>
                </a:rPr>
                <a:t>HS / commodity code classification</a:t>
              </a:r>
              <a:endParaRPr lang="en-US" sz="1200" kern="0" dirty="0">
                <a:solidFill>
                  <a:srgbClr val="1A1A1A"/>
                </a:solidFill>
                <a:latin typeface="Mulish"/>
                <a:cs typeface="Arial"/>
              </a:endParaRPr>
            </a:p>
            <a:p>
              <a:pPr marL="213360" lvl="0" indent="-213360">
                <a:spcBef>
                  <a:spcPts val="300"/>
                </a:spcBef>
                <a:buClr>
                  <a:srgbClr val="FF6600"/>
                </a:buClr>
                <a:buFont typeface="Arial" panose="020B0604020202020204" pitchFamily="34" charset="0"/>
                <a:buChar char="•"/>
                <a:defRPr/>
              </a:pPr>
              <a:r>
                <a:rPr lang="en-US" sz="1200" kern="0" dirty="0">
                  <a:solidFill>
                    <a:srgbClr val="1A1A1A"/>
                  </a:solidFill>
                  <a:latin typeface="Mulish"/>
                  <a:cs typeface="Arial"/>
                  <a:sym typeface="Arial"/>
                </a:rPr>
                <a:t>Import VAT  + customs duties</a:t>
              </a:r>
              <a:endParaRPr lang="en-US" sz="1200" kern="0" dirty="0">
                <a:solidFill>
                  <a:srgbClr val="1A1A1A"/>
                </a:solidFill>
                <a:latin typeface="Mulish"/>
                <a:cs typeface="Arial"/>
              </a:endParaRPr>
            </a:p>
            <a:p>
              <a:pPr marL="213360" lvl="0" indent="-213360">
                <a:spcBef>
                  <a:spcPts val="300"/>
                </a:spcBef>
                <a:buClr>
                  <a:srgbClr val="FF6600"/>
                </a:buClr>
                <a:buFont typeface="Arial" panose="020B0604020202020204" pitchFamily="34" charset="0"/>
                <a:buChar char="•"/>
                <a:defRPr/>
              </a:pPr>
              <a:r>
                <a:rPr lang="en-US" sz="1200" kern="0" dirty="0">
                  <a:solidFill>
                    <a:srgbClr val="1A1A1A"/>
                  </a:solidFill>
                  <a:latin typeface="Mulish"/>
                  <a:cs typeface="Arial"/>
                  <a:sym typeface="Arial"/>
                </a:rPr>
                <a:t>Self-serve classification portal + conversational API</a:t>
              </a:r>
              <a:endParaRPr lang="en-US" sz="1200" kern="0" dirty="0">
                <a:solidFill>
                  <a:srgbClr val="1A1A1A"/>
                </a:solidFill>
                <a:latin typeface="Mulish"/>
                <a:cs typeface="Arial"/>
              </a:endParaRPr>
            </a:p>
            <a:p>
              <a:pPr marL="213360" lvl="0" indent="-213360">
                <a:spcBef>
                  <a:spcPts val="300"/>
                </a:spcBef>
                <a:buClr>
                  <a:srgbClr val="FF6600"/>
                </a:buClr>
                <a:buFont typeface="Arial" panose="020B0604020202020204" pitchFamily="34" charset="0"/>
                <a:buChar char="•"/>
                <a:defRPr/>
              </a:pPr>
              <a:endParaRPr lang="en-US" sz="1400" kern="0" dirty="0">
                <a:solidFill>
                  <a:srgbClr val="1A1A1A"/>
                </a:solidFill>
                <a:latin typeface="Mulish" pitchFamily="2" charset="77"/>
                <a:cs typeface="Arial"/>
              </a:endParaRPr>
            </a:p>
          </p:txBody>
        </p:sp>
        <p:cxnSp>
          <p:nvCxnSpPr>
            <p:cNvPr id="16" name="Straight Connector 15">
              <a:extLst>
                <a:ext uri="{FF2B5EF4-FFF2-40B4-BE49-F238E27FC236}">
                  <a16:creationId xmlns:a16="http://schemas.microsoft.com/office/drawing/2014/main" id="{86116C6F-413A-06EB-FB2A-E24DBCE1D9F3}"/>
                </a:ext>
              </a:extLst>
            </p:cNvPr>
            <p:cNvCxnSpPr>
              <a:cxnSpLocks/>
            </p:cNvCxnSpPr>
            <p:nvPr/>
          </p:nvCxnSpPr>
          <p:spPr>
            <a:xfrm>
              <a:off x="2772918" y="3778122"/>
              <a:ext cx="201168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163B6FBA-555C-BC19-E544-2ABCE429BEB7}"/>
              </a:ext>
            </a:extLst>
          </p:cNvPr>
          <p:cNvGrpSpPr/>
          <p:nvPr/>
        </p:nvGrpSpPr>
        <p:grpSpPr>
          <a:xfrm>
            <a:off x="4974336" y="3017745"/>
            <a:ext cx="2011680" cy="2922785"/>
            <a:chOff x="4974336" y="3017745"/>
            <a:chExt cx="2011680" cy="2922785"/>
          </a:xfrm>
        </p:grpSpPr>
        <p:sp>
          <p:nvSpPr>
            <p:cNvPr id="12" name="Rectangle: Rounded Corners 301">
              <a:extLst>
                <a:ext uri="{FF2B5EF4-FFF2-40B4-BE49-F238E27FC236}">
                  <a16:creationId xmlns:a16="http://schemas.microsoft.com/office/drawing/2014/main" id="{3E9C3A34-D5D6-8C44-0A80-1E495FB866D7}"/>
                </a:ext>
              </a:extLst>
            </p:cNvPr>
            <p:cNvSpPr/>
            <p:nvPr/>
          </p:nvSpPr>
          <p:spPr>
            <a:xfrm>
              <a:off x="4974336" y="3017745"/>
              <a:ext cx="2011680" cy="2922785"/>
            </a:xfrm>
            <a:prstGeom prst="roundRect">
              <a:avLst>
                <a:gd name="adj" fmla="val 3080"/>
              </a:avLst>
            </a:prstGeom>
            <a:solidFill>
              <a:schemeClr val="bg1"/>
            </a:solidFill>
            <a:ln>
              <a:noFill/>
            </a:ln>
            <a:effectLst>
              <a:outerShdw blurRad="1524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91440" rtlCol="0" anchor="t"/>
            <a:lstStyle/>
            <a:p>
              <a:pPr algn="ctr">
                <a:spcBef>
                  <a:spcPts val="300"/>
                </a:spcBef>
                <a:buClr>
                  <a:srgbClr val="FF6600"/>
                </a:buClr>
                <a:defRPr/>
              </a:pPr>
              <a:r>
                <a:rPr lang="en-US" sz="1400" b="1" kern="0" dirty="0">
                  <a:solidFill>
                    <a:srgbClr val="014F70"/>
                  </a:solidFill>
                  <a:latin typeface="Mulish" pitchFamily="2" charset="77"/>
                  <a:ea typeface="Arial"/>
                  <a:cs typeface="Arial"/>
                  <a:sym typeface="Arial"/>
                </a:rPr>
                <a:t>AvaTax Global </a:t>
              </a:r>
              <a:br>
                <a:rPr lang="en-US" sz="1400" b="1" kern="0" dirty="0">
                  <a:solidFill>
                    <a:srgbClr val="014F70"/>
                  </a:solidFill>
                  <a:latin typeface="Mulish" pitchFamily="2" charset="77"/>
                  <a:ea typeface="Arial"/>
                  <a:cs typeface="Arial"/>
                  <a:sym typeface="Arial"/>
                </a:rPr>
              </a:br>
              <a:r>
                <a:rPr lang="en-US" sz="1400" b="1" kern="0" dirty="0">
                  <a:solidFill>
                    <a:srgbClr val="014F70"/>
                  </a:solidFill>
                  <a:latin typeface="Mulish" pitchFamily="2" charset="77"/>
                  <a:ea typeface="Arial"/>
                  <a:cs typeface="Arial"/>
                  <a:sym typeface="Arial"/>
                </a:rPr>
                <a:t>Tax Engine</a:t>
              </a:r>
            </a:p>
            <a:p>
              <a:pPr>
                <a:spcBef>
                  <a:spcPts val="300"/>
                </a:spcBef>
                <a:buClr>
                  <a:srgbClr val="FF6600"/>
                </a:buClr>
                <a:defRPr/>
              </a:pPr>
              <a:endParaRPr lang="en-US" sz="1400" b="1" kern="0" dirty="0">
                <a:solidFill>
                  <a:srgbClr val="014F70"/>
                </a:solidFill>
                <a:latin typeface="Mulish" pitchFamily="2" charset="77"/>
                <a:ea typeface="Arial"/>
                <a:cs typeface="Arial"/>
                <a:sym typeface="Arial"/>
              </a:endParaRPr>
            </a:p>
            <a:p>
              <a:pPr marL="213750" lvl="0" indent="-213750">
                <a:spcBef>
                  <a:spcPts val="300"/>
                </a:spcBef>
                <a:buClr>
                  <a:srgbClr val="FF6600"/>
                </a:buClr>
                <a:buFont typeface="Arial" panose="020B0604020202020204" pitchFamily="34" charset="0"/>
                <a:buChar char="•"/>
                <a:defRPr/>
              </a:pPr>
              <a:r>
                <a:rPr lang="en-US" sz="1200" kern="0" dirty="0">
                  <a:solidFill>
                    <a:srgbClr val="1A1A1A"/>
                  </a:solidFill>
                  <a:latin typeface="Mulish" pitchFamily="2" charset="77"/>
                  <a:cs typeface="Arial"/>
                  <a:sym typeface="Arial"/>
                </a:rPr>
                <a:t>Sales &amp; use tax</a:t>
              </a:r>
            </a:p>
            <a:p>
              <a:pPr marL="213750" lvl="0" indent="-213750">
                <a:spcBef>
                  <a:spcPts val="300"/>
                </a:spcBef>
                <a:buClr>
                  <a:srgbClr val="FF6600"/>
                </a:buClr>
                <a:buFont typeface="Arial" panose="020B0604020202020204" pitchFamily="34" charset="0"/>
                <a:buChar char="•"/>
                <a:defRPr/>
              </a:pPr>
              <a:r>
                <a:rPr lang="en-US" sz="1200" kern="0" dirty="0">
                  <a:solidFill>
                    <a:srgbClr val="1A1A1A"/>
                  </a:solidFill>
                  <a:latin typeface="Mulish" pitchFamily="2" charset="77"/>
                  <a:cs typeface="Arial"/>
                  <a:sym typeface="Arial"/>
                </a:rPr>
                <a:t>VAT/GST</a:t>
              </a:r>
            </a:p>
            <a:p>
              <a:pPr marL="213750" lvl="0" indent="-213750">
                <a:spcBef>
                  <a:spcPts val="300"/>
                </a:spcBef>
                <a:buClr>
                  <a:srgbClr val="FF6600"/>
                </a:buClr>
                <a:buFont typeface="Arial" panose="020B0604020202020204" pitchFamily="34" charset="0"/>
                <a:buChar char="•"/>
                <a:defRPr/>
              </a:pPr>
              <a:r>
                <a:rPr lang="en-US" sz="1200" kern="0" dirty="0">
                  <a:solidFill>
                    <a:srgbClr val="1A1A1A"/>
                  </a:solidFill>
                  <a:latin typeface="Mulish" pitchFamily="2" charset="77"/>
                  <a:cs typeface="Arial"/>
                  <a:sym typeface="Arial"/>
                </a:rPr>
                <a:t>Customs duties </a:t>
              </a:r>
            </a:p>
            <a:p>
              <a:pPr marL="213750" lvl="0" indent="-213750">
                <a:spcBef>
                  <a:spcPts val="300"/>
                </a:spcBef>
                <a:buClr>
                  <a:srgbClr val="FF6600"/>
                </a:buClr>
                <a:buFont typeface="Arial" panose="020B0604020202020204" pitchFamily="34" charset="0"/>
                <a:buChar char="•"/>
                <a:defRPr/>
              </a:pPr>
              <a:r>
                <a:rPr lang="en-US" sz="1200" kern="0" dirty="0">
                  <a:solidFill>
                    <a:srgbClr val="1A1A1A"/>
                  </a:solidFill>
                  <a:latin typeface="Mulish" pitchFamily="2" charset="77"/>
                  <a:cs typeface="Arial"/>
                  <a:sym typeface="Arial"/>
                </a:rPr>
                <a:t>Insurance </a:t>
              </a:r>
              <a:br>
                <a:rPr lang="en-US" sz="1200" kern="0" dirty="0">
                  <a:solidFill>
                    <a:srgbClr val="1A1A1A"/>
                  </a:solidFill>
                  <a:latin typeface="Mulish" pitchFamily="2" charset="77"/>
                  <a:cs typeface="Arial"/>
                  <a:sym typeface="Arial"/>
                </a:rPr>
              </a:br>
              <a:r>
                <a:rPr lang="en-US" sz="1200" kern="0" dirty="0">
                  <a:solidFill>
                    <a:srgbClr val="1A1A1A"/>
                  </a:solidFill>
                  <a:latin typeface="Mulish" pitchFamily="2" charset="77"/>
                  <a:cs typeface="Arial"/>
                  <a:sym typeface="Arial"/>
                </a:rPr>
                <a:t>premium tax</a:t>
              </a:r>
            </a:p>
            <a:p>
              <a:pPr marL="213750" lvl="0" indent="-213750">
                <a:spcBef>
                  <a:spcPts val="300"/>
                </a:spcBef>
                <a:buClr>
                  <a:srgbClr val="FF6600"/>
                </a:buClr>
                <a:buFont typeface="Arial" panose="020B0604020202020204" pitchFamily="34" charset="0"/>
                <a:buChar char="•"/>
                <a:defRPr/>
              </a:pPr>
              <a:r>
                <a:rPr lang="en-US" sz="1200" kern="0">
                  <a:solidFill>
                    <a:srgbClr val="1A1A1A"/>
                  </a:solidFill>
                  <a:latin typeface="Mulish" pitchFamily="2" charset="77"/>
                  <a:cs typeface="Arial"/>
                  <a:sym typeface="Arial"/>
                </a:rPr>
                <a:t>Excise (US only)</a:t>
              </a:r>
              <a:endParaRPr lang="en-US" sz="1400" kern="0" dirty="0">
                <a:solidFill>
                  <a:srgbClr val="1A1A1A"/>
                </a:solidFill>
                <a:latin typeface="Mulish" pitchFamily="2" charset="77"/>
                <a:cs typeface="Arial"/>
                <a:sym typeface="Arial"/>
              </a:endParaRPr>
            </a:p>
          </p:txBody>
        </p:sp>
        <p:cxnSp>
          <p:nvCxnSpPr>
            <p:cNvPr id="17" name="Straight Connector 16">
              <a:extLst>
                <a:ext uri="{FF2B5EF4-FFF2-40B4-BE49-F238E27FC236}">
                  <a16:creationId xmlns:a16="http://schemas.microsoft.com/office/drawing/2014/main" id="{AEE461B0-342C-2E6B-5866-B621DBF971E1}"/>
                </a:ext>
              </a:extLst>
            </p:cNvPr>
            <p:cNvCxnSpPr>
              <a:cxnSpLocks/>
            </p:cNvCxnSpPr>
            <p:nvPr/>
          </p:nvCxnSpPr>
          <p:spPr>
            <a:xfrm>
              <a:off x="4974336" y="3778122"/>
              <a:ext cx="201168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8FCF6FAB-523A-E516-9DB2-CF9FA374AC7B}"/>
              </a:ext>
            </a:extLst>
          </p:cNvPr>
          <p:cNvGrpSpPr/>
          <p:nvPr/>
        </p:nvGrpSpPr>
        <p:grpSpPr>
          <a:xfrm>
            <a:off x="7175754" y="3017745"/>
            <a:ext cx="2011680" cy="2922785"/>
            <a:chOff x="7175754" y="3017745"/>
            <a:chExt cx="2011680" cy="2922785"/>
          </a:xfrm>
        </p:grpSpPr>
        <p:sp>
          <p:nvSpPr>
            <p:cNvPr id="15" name="Rectangle: Rounded Corners 301">
              <a:extLst>
                <a:ext uri="{FF2B5EF4-FFF2-40B4-BE49-F238E27FC236}">
                  <a16:creationId xmlns:a16="http://schemas.microsoft.com/office/drawing/2014/main" id="{61B1AB17-997B-F3C6-F57E-A76C48D4BD78}"/>
                </a:ext>
              </a:extLst>
            </p:cNvPr>
            <p:cNvSpPr/>
            <p:nvPr/>
          </p:nvSpPr>
          <p:spPr>
            <a:xfrm>
              <a:off x="7175754" y="3017745"/>
              <a:ext cx="2011680" cy="2922785"/>
            </a:xfrm>
            <a:prstGeom prst="roundRect">
              <a:avLst>
                <a:gd name="adj" fmla="val 3080"/>
              </a:avLst>
            </a:prstGeom>
            <a:solidFill>
              <a:schemeClr val="bg1"/>
            </a:solidFill>
            <a:ln>
              <a:noFill/>
            </a:ln>
            <a:effectLst>
              <a:outerShdw blurRad="1524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91440" rtlCol="0" anchor="t"/>
            <a:lstStyle/>
            <a:p>
              <a:pPr algn="ctr">
                <a:spcBef>
                  <a:spcPts val="300"/>
                </a:spcBef>
                <a:buClr>
                  <a:srgbClr val="FF6600"/>
                </a:buClr>
                <a:defRPr/>
              </a:pPr>
              <a:r>
                <a:rPr lang="en-US" sz="1400" b="1" kern="0" dirty="0">
                  <a:solidFill>
                    <a:srgbClr val="014F70"/>
                  </a:solidFill>
                  <a:latin typeface="Mulish" pitchFamily="2" charset="77"/>
                  <a:ea typeface="Arial"/>
                  <a:cs typeface="Arial"/>
                  <a:sym typeface="Arial"/>
                </a:rPr>
                <a:t>Avalara </a:t>
              </a:r>
              <a:br>
                <a:rPr lang="en-US" sz="1400" b="1" kern="0" dirty="0">
                  <a:solidFill>
                    <a:srgbClr val="014F70"/>
                  </a:solidFill>
                  <a:latin typeface="Mulish" pitchFamily="2" charset="77"/>
                  <a:ea typeface="Arial"/>
                  <a:cs typeface="Arial"/>
                  <a:sym typeface="Arial"/>
                </a:rPr>
              </a:br>
              <a:r>
                <a:rPr lang="en-US" sz="1400" b="1" kern="0" dirty="0">
                  <a:solidFill>
                    <a:srgbClr val="014F70"/>
                  </a:solidFill>
                  <a:latin typeface="Mulish" pitchFamily="2" charset="77"/>
                  <a:ea typeface="Arial"/>
                  <a:cs typeface="Arial"/>
                  <a:sym typeface="Arial"/>
                </a:rPr>
                <a:t>E-Invoicing</a:t>
              </a:r>
            </a:p>
            <a:p>
              <a:pPr>
                <a:spcBef>
                  <a:spcPts val="300"/>
                </a:spcBef>
                <a:buClr>
                  <a:srgbClr val="FF6600"/>
                </a:buClr>
                <a:defRPr/>
              </a:pPr>
              <a:endParaRPr lang="en-US" sz="1400" b="1" kern="0" dirty="0">
                <a:solidFill>
                  <a:srgbClr val="014F70"/>
                </a:solidFill>
                <a:latin typeface="Mulish" pitchFamily="2" charset="77"/>
                <a:ea typeface="Arial"/>
                <a:cs typeface="Arial"/>
                <a:sym typeface="Arial"/>
              </a:endParaRPr>
            </a:p>
            <a:p>
              <a:pPr marL="213750" lvl="0" indent="-213750">
                <a:spcBef>
                  <a:spcPts val="300"/>
                </a:spcBef>
                <a:buClr>
                  <a:srgbClr val="FF6600"/>
                </a:buClr>
                <a:buFont typeface="Arial" panose="020B0604020202020204" pitchFamily="34" charset="0"/>
                <a:buChar char="•"/>
                <a:defRPr/>
              </a:pPr>
              <a:r>
                <a:rPr lang="en-US" sz="1200" kern="0" dirty="0">
                  <a:solidFill>
                    <a:srgbClr val="1A1A1A"/>
                  </a:solidFill>
                  <a:latin typeface="Mulish" pitchFamily="2" charset="77"/>
                  <a:cs typeface="Arial"/>
                  <a:sym typeface="Arial"/>
                </a:rPr>
                <a:t>B2C, B2B, B2G </a:t>
              </a:r>
              <a:br>
                <a:rPr lang="en-US" sz="1200" kern="0" dirty="0">
                  <a:solidFill>
                    <a:srgbClr val="1A1A1A"/>
                  </a:solidFill>
                  <a:latin typeface="Mulish" pitchFamily="2" charset="77"/>
                  <a:cs typeface="Arial"/>
                  <a:sym typeface="Arial"/>
                </a:rPr>
              </a:br>
              <a:r>
                <a:rPr lang="en-US" sz="1200" kern="0" dirty="0">
                  <a:solidFill>
                    <a:srgbClr val="1A1A1A"/>
                  </a:solidFill>
                  <a:latin typeface="Mulish" pitchFamily="2" charset="77"/>
                  <a:cs typeface="Arial"/>
                  <a:sym typeface="Arial"/>
                </a:rPr>
                <a:t>e-invoicing</a:t>
              </a:r>
            </a:p>
            <a:p>
              <a:pPr marL="213750" lvl="0" indent="-213750">
                <a:spcBef>
                  <a:spcPts val="300"/>
                </a:spcBef>
                <a:buClr>
                  <a:srgbClr val="FF6600"/>
                </a:buClr>
                <a:buFont typeface="Arial" panose="020B0604020202020204" pitchFamily="34" charset="0"/>
                <a:buChar char="•"/>
                <a:defRPr/>
              </a:pPr>
              <a:r>
                <a:rPr lang="en-US" sz="1200" kern="0" dirty="0">
                  <a:solidFill>
                    <a:srgbClr val="1A1A1A"/>
                  </a:solidFill>
                  <a:latin typeface="Mulish" pitchFamily="2" charset="77"/>
                  <a:cs typeface="Arial"/>
                  <a:sym typeface="Arial"/>
                </a:rPr>
                <a:t>Real-time reporting</a:t>
              </a:r>
            </a:p>
            <a:p>
              <a:pPr marL="213750" lvl="0" indent="-213750">
                <a:spcBef>
                  <a:spcPts val="300"/>
                </a:spcBef>
                <a:buClr>
                  <a:srgbClr val="FF6600"/>
                </a:buClr>
                <a:buFont typeface="Arial" panose="020B0604020202020204" pitchFamily="34" charset="0"/>
                <a:buChar char="•"/>
                <a:defRPr/>
              </a:pPr>
              <a:r>
                <a:rPr lang="en-US" sz="1200" kern="0" dirty="0">
                  <a:solidFill>
                    <a:srgbClr val="1A1A1A"/>
                  </a:solidFill>
                  <a:latin typeface="Mulish" pitchFamily="2" charset="77"/>
                  <a:cs typeface="Arial"/>
                  <a:sym typeface="Arial"/>
                </a:rPr>
                <a:t>Real-time clearance</a:t>
              </a:r>
            </a:p>
            <a:p>
              <a:pPr marL="213750" lvl="0" indent="-213750">
                <a:spcBef>
                  <a:spcPts val="300"/>
                </a:spcBef>
                <a:buClr>
                  <a:srgbClr val="FF6600"/>
                </a:buClr>
                <a:buFont typeface="Arial" panose="020B0604020202020204" pitchFamily="34" charset="0"/>
                <a:buChar char="•"/>
                <a:defRPr/>
              </a:pPr>
              <a:r>
                <a:rPr lang="en-US" sz="1200" kern="0" dirty="0">
                  <a:solidFill>
                    <a:srgbClr val="1A1A1A"/>
                  </a:solidFill>
                  <a:latin typeface="Mulish" pitchFamily="2" charset="77"/>
                  <a:cs typeface="Arial"/>
                  <a:sym typeface="Arial"/>
                </a:rPr>
                <a:t>QR codes </a:t>
              </a:r>
            </a:p>
            <a:p>
              <a:pPr marL="213750" lvl="0" indent="-213750">
                <a:spcBef>
                  <a:spcPts val="300"/>
                </a:spcBef>
                <a:buClr>
                  <a:srgbClr val="FF6600"/>
                </a:buClr>
                <a:buFont typeface="Arial" panose="020B0604020202020204" pitchFamily="34" charset="0"/>
                <a:buChar char="•"/>
                <a:defRPr/>
              </a:pPr>
              <a:r>
                <a:rPr lang="en-US" sz="1200" kern="0" dirty="0">
                  <a:solidFill>
                    <a:srgbClr val="1A1A1A"/>
                  </a:solidFill>
                  <a:latin typeface="Mulish" pitchFamily="2" charset="77"/>
                  <a:cs typeface="Arial"/>
                  <a:sym typeface="Arial"/>
                </a:rPr>
                <a:t>PDF creation </a:t>
              </a:r>
            </a:p>
            <a:p>
              <a:pPr marL="213750" lvl="0" indent="-213750">
                <a:spcBef>
                  <a:spcPts val="300"/>
                </a:spcBef>
                <a:buClr>
                  <a:srgbClr val="FF6600"/>
                </a:buClr>
                <a:buFont typeface="Arial" panose="020B0604020202020204" pitchFamily="34" charset="0"/>
                <a:buChar char="•"/>
                <a:defRPr/>
              </a:pPr>
              <a:r>
                <a:rPr lang="en-US" sz="1200" kern="0" dirty="0" err="1">
                  <a:solidFill>
                    <a:srgbClr val="1A1A1A"/>
                  </a:solidFill>
                  <a:latin typeface="Mulish" pitchFamily="2" charset="77"/>
                  <a:cs typeface="Arial"/>
                  <a:sym typeface="Arial"/>
                </a:rPr>
                <a:t>Peppol</a:t>
              </a:r>
              <a:r>
                <a:rPr lang="en-US" sz="1200" kern="0" dirty="0">
                  <a:solidFill>
                    <a:srgbClr val="1A1A1A"/>
                  </a:solidFill>
                  <a:latin typeface="Mulish" pitchFamily="2" charset="77"/>
                  <a:cs typeface="Arial"/>
                  <a:sym typeface="Arial"/>
                </a:rPr>
                <a:t> </a:t>
              </a:r>
            </a:p>
          </p:txBody>
        </p:sp>
        <p:cxnSp>
          <p:nvCxnSpPr>
            <p:cNvPr id="18" name="Straight Connector 17">
              <a:extLst>
                <a:ext uri="{FF2B5EF4-FFF2-40B4-BE49-F238E27FC236}">
                  <a16:creationId xmlns:a16="http://schemas.microsoft.com/office/drawing/2014/main" id="{32D427BC-C172-3B24-69ED-8043959E6317}"/>
                </a:ext>
              </a:extLst>
            </p:cNvPr>
            <p:cNvCxnSpPr>
              <a:cxnSpLocks/>
            </p:cNvCxnSpPr>
            <p:nvPr/>
          </p:nvCxnSpPr>
          <p:spPr>
            <a:xfrm>
              <a:off x="7175754" y="3778122"/>
              <a:ext cx="201168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F11708F8-25D9-72D8-E502-84E82381B866}"/>
              </a:ext>
            </a:extLst>
          </p:cNvPr>
          <p:cNvGrpSpPr/>
          <p:nvPr/>
        </p:nvGrpSpPr>
        <p:grpSpPr>
          <a:xfrm>
            <a:off x="9377172" y="3017745"/>
            <a:ext cx="2011680" cy="2922785"/>
            <a:chOff x="9377172" y="3017745"/>
            <a:chExt cx="2011680" cy="2922785"/>
          </a:xfrm>
        </p:grpSpPr>
        <p:sp>
          <p:nvSpPr>
            <p:cNvPr id="14" name="Rectangle: Rounded Corners 301">
              <a:extLst>
                <a:ext uri="{FF2B5EF4-FFF2-40B4-BE49-F238E27FC236}">
                  <a16:creationId xmlns:a16="http://schemas.microsoft.com/office/drawing/2014/main" id="{75F00665-94FE-10FE-7EB1-639D22FAF499}"/>
                </a:ext>
              </a:extLst>
            </p:cNvPr>
            <p:cNvSpPr/>
            <p:nvPr/>
          </p:nvSpPr>
          <p:spPr>
            <a:xfrm>
              <a:off x="9377172" y="3017745"/>
              <a:ext cx="2011680" cy="2922785"/>
            </a:xfrm>
            <a:prstGeom prst="roundRect">
              <a:avLst>
                <a:gd name="adj" fmla="val 3080"/>
              </a:avLst>
            </a:prstGeom>
            <a:solidFill>
              <a:schemeClr val="bg1"/>
            </a:solidFill>
            <a:ln>
              <a:noFill/>
            </a:ln>
            <a:effectLst>
              <a:outerShdw blurRad="1524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91440" rtlCol="0" anchor="t"/>
            <a:lstStyle/>
            <a:p>
              <a:pPr algn="ctr">
                <a:spcBef>
                  <a:spcPts val="300"/>
                </a:spcBef>
                <a:buClr>
                  <a:srgbClr val="FF6600"/>
                </a:buClr>
                <a:defRPr/>
              </a:pPr>
              <a:r>
                <a:rPr lang="en-US" sz="1400" b="1" kern="0" dirty="0">
                  <a:solidFill>
                    <a:srgbClr val="014F70"/>
                  </a:solidFill>
                  <a:latin typeface="Mulish" pitchFamily="2" charset="77"/>
                  <a:ea typeface="Arial"/>
                  <a:cs typeface="Arial"/>
                  <a:sym typeface="Arial"/>
                </a:rPr>
                <a:t>Avalara reporting and compliance</a:t>
              </a:r>
            </a:p>
            <a:p>
              <a:pPr>
                <a:spcBef>
                  <a:spcPts val="300"/>
                </a:spcBef>
                <a:buClr>
                  <a:srgbClr val="FF6600"/>
                </a:buClr>
                <a:defRPr/>
              </a:pPr>
              <a:endParaRPr lang="en-US" sz="1400" b="1" kern="0" dirty="0">
                <a:solidFill>
                  <a:srgbClr val="014F70"/>
                </a:solidFill>
                <a:latin typeface="Mulish" pitchFamily="2" charset="77"/>
                <a:ea typeface="Arial"/>
                <a:cs typeface="Arial"/>
                <a:sym typeface="Arial"/>
              </a:endParaRPr>
            </a:p>
            <a:p>
              <a:pPr marL="213750" lvl="0" indent="-213750">
                <a:spcBef>
                  <a:spcPts val="300"/>
                </a:spcBef>
                <a:buClr>
                  <a:srgbClr val="FF6600"/>
                </a:buClr>
                <a:buFont typeface="Arial" panose="020B0604020202020204" pitchFamily="34" charset="0"/>
                <a:buChar char="•"/>
                <a:defRPr/>
              </a:pPr>
              <a:r>
                <a:rPr lang="en-US" sz="1200" kern="0" dirty="0">
                  <a:solidFill>
                    <a:srgbClr val="1A1A1A"/>
                  </a:solidFill>
                  <a:latin typeface="Mulish" pitchFamily="2" charset="77"/>
                  <a:cs typeface="Arial"/>
                  <a:sym typeface="Arial"/>
                </a:rPr>
                <a:t>SaaS VAT Reporting</a:t>
              </a:r>
            </a:p>
            <a:p>
              <a:pPr marL="213750" lvl="0" indent="-213750">
                <a:spcBef>
                  <a:spcPts val="300"/>
                </a:spcBef>
                <a:buClr>
                  <a:srgbClr val="FF6600"/>
                </a:buClr>
                <a:buFont typeface="Arial" panose="020B0604020202020204" pitchFamily="34" charset="0"/>
                <a:buChar char="•"/>
                <a:defRPr/>
              </a:pPr>
              <a:r>
                <a:rPr lang="en-US" sz="1200" kern="0" dirty="0">
                  <a:solidFill>
                    <a:srgbClr val="1A1A1A"/>
                  </a:solidFill>
                  <a:latin typeface="Mulish" pitchFamily="2" charset="77"/>
                  <a:cs typeface="Arial"/>
                  <a:sym typeface="Arial"/>
                </a:rPr>
                <a:t>Managed VAT Reporting service</a:t>
              </a:r>
            </a:p>
            <a:p>
              <a:pPr marL="213750" lvl="0" indent="-213750">
                <a:spcBef>
                  <a:spcPts val="300"/>
                </a:spcBef>
                <a:buClr>
                  <a:srgbClr val="FF6600"/>
                </a:buClr>
                <a:buFont typeface="Arial" panose="020B0604020202020204" pitchFamily="34" charset="0"/>
                <a:buChar char="•"/>
                <a:defRPr/>
              </a:pPr>
              <a:r>
                <a:rPr lang="en-US" sz="1200" kern="0" dirty="0">
                  <a:solidFill>
                    <a:srgbClr val="1A1A1A"/>
                  </a:solidFill>
                  <a:latin typeface="Mulish" pitchFamily="2" charset="77"/>
                  <a:cs typeface="Arial"/>
                  <a:sym typeface="Arial"/>
                </a:rPr>
                <a:t>VAT, GST, SUT returns </a:t>
              </a:r>
            </a:p>
            <a:p>
              <a:pPr marL="213750" lvl="0" indent="-213750">
                <a:spcBef>
                  <a:spcPts val="300"/>
                </a:spcBef>
                <a:buClr>
                  <a:srgbClr val="FF6600"/>
                </a:buClr>
                <a:buFont typeface="Arial" panose="020B0604020202020204" pitchFamily="34" charset="0"/>
                <a:buChar char="•"/>
                <a:defRPr/>
              </a:pPr>
              <a:r>
                <a:rPr lang="en-US" sz="1200" kern="0" dirty="0">
                  <a:solidFill>
                    <a:srgbClr val="1A1A1A"/>
                  </a:solidFill>
                  <a:latin typeface="Mulish" pitchFamily="2" charset="77"/>
                  <a:cs typeface="Arial"/>
                  <a:sym typeface="Arial"/>
                </a:rPr>
                <a:t>ECSLs, Intrastat</a:t>
              </a:r>
            </a:p>
            <a:p>
              <a:pPr marL="213750" lvl="0" indent="-213750">
                <a:spcBef>
                  <a:spcPts val="300"/>
                </a:spcBef>
                <a:buClr>
                  <a:srgbClr val="FF6600"/>
                </a:buClr>
                <a:buFont typeface="Arial" panose="020B0604020202020204" pitchFamily="34" charset="0"/>
                <a:buChar char="•"/>
                <a:defRPr/>
              </a:pPr>
              <a:r>
                <a:rPr lang="en-US" sz="1200" kern="0" dirty="0">
                  <a:solidFill>
                    <a:srgbClr val="1A1A1A"/>
                  </a:solidFill>
                  <a:latin typeface="Mulish" pitchFamily="2" charset="77"/>
                  <a:cs typeface="Arial"/>
                  <a:sym typeface="Arial"/>
                </a:rPr>
                <a:t>Ledgers, SAF-T</a:t>
              </a:r>
            </a:p>
            <a:p>
              <a:pPr marL="213750" lvl="0" indent="-213750">
                <a:spcBef>
                  <a:spcPts val="300"/>
                </a:spcBef>
                <a:buClr>
                  <a:srgbClr val="FF6600"/>
                </a:buClr>
                <a:buFont typeface="Arial" panose="020B0604020202020204" pitchFamily="34" charset="0"/>
                <a:buChar char="•"/>
                <a:defRPr/>
              </a:pPr>
              <a:r>
                <a:rPr lang="en-US" sz="1200" kern="0" dirty="0">
                  <a:solidFill>
                    <a:srgbClr val="1A1A1A"/>
                  </a:solidFill>
                  <a:latin typeface="Mulish" pitchFamily="2" charset="77"/>
                  <a:cs typeface="Arial"/>
                  <a:sym typeface="Arial"/>
                </a:rPr>
                <a:t>US 1099 filings</a:t>
              </a:r>
            </a:p>
          </p:txBody>
        </p:sp>
        <p:cxnSp>
          <p:nvCxnSpPr>
            <p:cNvPr id="19" name="Straight Connector 18">
              <a:extLst>
                <a:ext uri="{FF2B5EF4-FFF2-40B4-BE49-F238E27FC236}">
                  <a16:creationId xmlns:a16="http://schemas.microsoft.com/office/drawing/2014/main" id="{CA0788E4-86FA-EC67-BC34-E7250DDB66DE}"/>
                </a:ext>
              </a:extLst>
            </p:cNvPr>
            <p:cNvCxnSpPr>
              <a:cxnSpLocks/>
            </p:cNvCxnSpPr>
            <p:nvPr/>
          </p:nvCxnSpPr>
          <p:spPr>
            <a:xfrm>
              <a:off x="9377172" y="3778122"/>
              <a:ext cx="201168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10E2D7A8-C005-5D1C-F579-7BFCE9CAB3CB}"/>
              </a:ext>
            </a:extLst>
          </p:cNvPr>
          <p:cNvSpPr txBox="1"/>
          <p:nvPr/>
        </p:nvSpPr>
        <p:spPr>
          <a:xfrm>
            <a:off x="2772918" y="6064370"/>
            <a:ext cx="2011678" cy="531765"/>
          </a:xfrm>
          <a:prstGeom prst="rect">
            <a:avLst/>
          </a:prstGeom>
          <a:noFill/>
        </p:spPr>
        <p:txBody>
          <a:bodyPr wrap="square" lIns="0" tIns="0" rIns="0" bIns="0">
            <a:noAutofit/>
          </a:bodyPr>
          <a:lstStyle/>
          <a:p>
            <a:pPr algn="ctr"/>
            <a:r>
              <a:rPr lang="en-US" sz="1200" i="0">
                <a:solidFill>
                  <a:srgbClr val="015F87"/>
                </a:solidFill>
                <a:effectLst/>
              </a:rPr>
              <a:t>Avalara Item Classification offers HS code support for </a:t>
            </a:r>
            <a:r>
              <a:rPr lang="en-US" sz="1200" b="1" i="0">
                <a:solidFill>
                  <a:srgbClr val="015F87"/>
                </a:solidFill>
                <a:effectLst/>
              </a:rPr>
              <a:t>180+ countries</a:t>
            </a:r>
          </a:p>
        </p:txBody>
      </p:sp>
      <p:sp>
        <p:nvSpPr>
          <p:cNvPr id="22" name="TextBox 21">
            <a:extLst>
              <a:ext uri="{FF2B5EF4-FFF2-40B4-BE49-F238E27FC236}">
                <a16:creationId xmlns:a16="http://schemas.microsoft.com/office/drawing/2014/main" id="{840EFE90-7322-E841-D0BF-37007B14585E}"/>
              </a:ext>
            </a:extLst>
          </p:cNvPr>
          <p:cNvSpPr txBox="1"/>
          <p:nvPr/>
        </p:nvSpPr>
        <p:spPr>
          <a:xfrm>
            <a:off x="4974336" y="6064370"/>
            <a:ext cx="2011678" cy="531765"/>
          </a:xfrm>
          <a:prstGeom prst="rect">
            <a:avLst/>
          </a:prstGeom>
          <a:noFill/>
        </p:spPr>
        <p:txBody>
          <a:bodyPr wrap="square" lIns="0" tIns="0" rIns="0" bIns="0">
            <a:noAutofit/>
          </a:bodyPr>
          <a:lstStyle/>
          <a:p>
            <a:pPr algn="ctr"/>
            <a:r>
              <a:rPr lang="en-US" sz="1200" b="1" i="0">
                <a:solidFill>
                  <a:srgbClr val="015F87"/>
                </a:solidFill>
                <a:effectLst/>
              </a:rPr>
              <a:t>33.9 billion AvaTax API calls </a:t>
            </a:r>
            <a:r>
              <a:rPr lang="en-US" sz="1200" i="0">
                <a:solidFill>
                  <a:srgbClr val="015F87"/>
                </a:solidFill>
                <a:effectLst/>
              </a:rPr>
              <a:t>made by customers</a:t>
            </a:r>
            <a:br>
              <a:rPr lang="en-US" sz="1200" i="0">
                <a:solidFill>
                  <a:srgbClr val="015F87"/>
                </a:solidFill>
                <a:effectLst/>
              </a:rPr>
            </a:br>
            <a:r>
              <a:rPr lang="en-US" sz="1200" i="0">
                <a:solidFill>
                  <a:srgbClr val="015F87"/>
                </a:solidFill>
                <a:effectLst/>
              </a:rPr>
              <a:t>in 2021</a:t>
            </a:r>
          </a:p>
        </p:txBody>
      </p:sp>
      <p:sp>
        <p:nvSpPr>
          <p:cNvPr id="23" name="TextBox 22">
            <a:extLst>
              <a:ext uri="{FF2B5EF4-FFF2-40B4-BE49-F238E27FC236}">
                <a16:creationId xmlns:a16="http://schemas.microsoft.com/office/drawing/2014/main" id="{C1FFCBDF-047C-819C-1C9B-AEB2423CB5C4}"/>
              </a:ext>
            </a:extLst>
          </p:cNvPr>
          <p:cNvSpPr txBox="1"/>
          <p:nvPr/>
        </p:nvSpPr>
        <p:spPr>
          <a:xfrm>
            <a:off x="7175754" y="6064370"/>
            <a:ext cx="2011678" cy="531765"/>
          </a:xfrm>
          <a:prstGeom prst="rect">
            <a:avLst/>
          </a:prstGeom>
          <a:noFill/>
        </p:spPr>
        <p:txBody>
          <a:bodyPr wrap="square" lIns="0" tIns="0" rIns="0" bIns="0">
            <a:noAutofit/>
          </a:bodyPr>
          <a:lstStyle/>
          <a:p>
            <a:pPr algn="ctr"/>
            <a:r>
              <a:rPr lang="en-US" sz="1200" b="1" i="0">
                <a:solidFill>
                  <a:srgbClr val="015F87"/>
                </a:solidFill>
                <a:effectLst/>
              </a:rPr>
              <a:t>Support for e-invoicing in 60+ countries.</a:t>
            </a:r>
          </a:p>
        </p:txBody>
      </p:sp>
      <p:sp>
        <p:nvSpPr>
          <p:cNvPr id="24" name="TextBox 23">
            <a:extLst>
              <a:ext uri="{FF2B5EF4-FFF2-40B4-BE49-F238E27FC236}">
                <a16:creationId xmlns:a16="http://schemas.microsoft.com/office/drawing/2014/main" id="{0080FBEB-8B8C-CFC0-B0A9-25ED2CA0E0BD}"/>
              </a:ext>
            </a:extLst>
          </p:cNvPr>
          <p:cNvSpPr txBox="1"/>
          <p:nvPr/>
        </p:nvSpPr>
        <p:spPr>
          <a:xfrm>
            <a:off x="9377173" y="6064370"/>
            <a:ext cx="2011678" cy="531765"/>
          </a:xfrm>
          <a:prstGeom prst="rect">
            <a:avLst/>
          </a:prstGeom>
          <a:noFill/>
        </p:spPr>
        <p:txBody>
          <a:bodyPr wrap="square" lIns="0" tIns="0" rIns="0" bIns="0">
            <a:noAutofit/>
          </a:bodyPr>
          <a:lstStyle/>
          <a:p>
            <a:pPr algn="ctr"/>
            <a:r>
              <a:rPr lang="en-US" sz="1200" i="0">
                <a:solidFill>
                  <a:srgbClr val="015F87"/>
                </a:solidFill>
                <a:effectLst/>
              </a:rPr>
              <a:t>Avalara processed and filed </a:t>
            </a:r>
            <a:r>
              <a:rPr lang="en-US" sz="1200" b="1" i="0">
                <a:solidFill>
                  <a:srgbClr val="015F87"/>
                </a:solidFill>
                <a:effectLst/>
              </a:rPr>
              <a:t>more than 4.1 million returns in 2021</a:t>
            </a:r>
          </a:p>
        </p:txBody>
      </p:sp>
    </p:spTree>
    <p:extLst>
      <p:ext uri="{BB962C8B-B14F-4D97-AF65-F5344CB8AC3E}">
        <p14:creationId xmlns:p14="http://schemas.microsoft.com/office/powerpoint/2010/main" val="381002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42" presetClass="entr" presetSubtype="0" fill="hold" nodeType="afterEffect">
                                  <p:stCondLst>
                                    <p:cond delay="25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500"/>
                                        <p:tgtEl>
                                          <p:spTgt spid="30"/>
                                        </p:tgtEl>
                                      </p:cBhvr>
                                    </p:animEffect>
                                    <p:anim calcmode="lin" valueType="num">
                                      <p:cBhvr>
                                        <p:cTn id="15" dur="500" fill="hold"/>
                                        <p:tgtEl>
                                          <p:spTgt spid="30"/>
                                        </p:tgtEl>
                                        <p:attrNameLst>
                                          <p:attrName>ppt_x</p:attrName>
                                        </p:attrNameLst>
                                      </p:cBhvr>
                                      <p:tavLst>
                                        <p:tav tm="0">
                                          <p:val>
                                            <p:strVal val="#ppt_x"/>
                                          </p:val>
                                        </p:tav>
                                        <p:tav tm="100000">
                                          <p:val>
                                            <p:strVal val="#ppt_x"/>
                                          </p:val>
                                        </p:tav>
                                      </p:tavLst>
                                    </p:anim>
                                    <p:anim calcmode="lin" valueType="num">
                                      <p:cBhvr>
                                        <p:cTn id="16" dur="500" fill="hold"/>
                                        <p:tgtEl>
                                          <p:spTgt spid="30"/>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10" presetClass="entr" presetSubtype="0" fill="hold" grpId="0" nodeType="afterEffect">
                                  <p:stCondLst>
                                    <p:cond delay="0"/>
                                  </p:stCondLst>
                                  <p:childTnLst>
                                    <p:set>
                                      <p:cBhvr>
                                        <p:cTn id="19" dur="1" fill="hold">
                                          <p:stCondLst>
                                            <p:cond delay="0"/>
                                          </p:stCondLst>
                                        </p:cTn>
                                        <p:tgtEl>
                                          <p:spTgt spid="97"/>
                                        </p:tgtEl>
                                        <p:attrNameLst>
                                          <p:attrName>style.visibility</p:attrName>
                                        </p:attrNameLst>
                                      </p:cBhvr>
                                      <p:to>
                                        <p:strVal val="visible"/>
                                      </p:to>
                                    </p:set>
                                    <p:animEffect transition="in" filter="fade">
                                      <p:cBhvr>
                                        <p:cTn id="20" dur="500"/>
                                        <p:tgtEl>
                                          <p:spTgt spid="97"/>
                                        </p:tgtEl>
                                      </p:cBhvr>
                                    </p:animEffect>
                                  </p:childTnLst>
                                </p:cTn>
                              </p:par>
                            </p:childTnLst>
                          </p:cTn>
                        </p:par>
                        <p:par>
                          <p:cTn id="21" fill="hold">
                            <p:stCondLst>
                              <p:cond delay="1750"/>
                            </p:stCondLst>
                            <p:childTnLst>
                              <p:par>
                                <p:cTn id="22" presetID="10"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2250"/>
                            </p:stCondLst>
                            <p:childTnLst>
                              <p:par>
                                <p:cTn id="29" presetID="42" presetClass="entr" presetSubtype="0" fill="hold" nodeType="afterEffect">
                                  <p:stCondLst>
                                    <p:cond delay="25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anim calcmode="lin" valueType="num">
                                      <p:cBhvr>
                                        <p:cTn id="32" dur="500" fill="hold"/>
                                        <p:tgtEl>
                                          <p:spTgt spid="31"/>
                                        </p:tgtEl>
                                        <p:attrNameLst>
                                          <p:attrName>ppt_x</p:attrName>
                                        </p:attrNameLst>
                                      </p:cBhvr>
                                      <p:tavLst>
                                        <p:tav tm="0">
                                          <p:val>
                                            <p:strVal val="#ppt_x"/>
                                          </p:val>
                                        </p:tav>
                                        <p:tav tm="100000">
                                          <p:val>
                                            <p:strVal val="#ppt_x"/>
                                          </p:val>
                                        </p:tav>
                                      </p:tavLst>
                                    </p:anim>
                                    <p:anim calcmode="lin" valueType="num">
                                      <p:cBhvr>
                                        <p:cTn id="33" dur="500" fill="hold"/>
                                        <p:tgtEl>
                                          <p:spTgt spid="31"/>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par>
                          <p:cTn id="38" fill="hold">
                            <p:stCondLst>
                              <p:cond delay="3500"/>
                            </p:stCondLst>
                            <p:childTnLst>
                              <p:par>
                                <p:cTn id="39" presetID="10" presetClass="entr" presetSubtype="0" fill="hold"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childTnLst>
                          </p:cTn>
                        </p:par>
                        <p:par>
                          <p:cTn id="45" fill="hold">
                            <p:stCondLst>
                              <p:cond delay="4000"/>
                            </p:stCondLst>
                            <p:childTnLst>
                              <p:par>
                                <p:cTn id="46" presetID="42" presetClass="entr" presetSubtype="0" fill="hold" nodeType="afterEffect">
                                  <p:stCondLst>
                                    <p:cond delay="25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anim calcmode="lin" valueType="num">
                                      <p:cBhvr>
                                        <p:cTn id="49" dur="500" fill="hold"/>
                                        <p:tgtEl>
                                          <p:spTgt spid="32"/>
                                        </p:tgtEl>
                                        <p:attrNameLst>
                                          <p:attrName>ppt_x</p:attrName>
                                        </p:attrNameLst>
                                      </p:cBhvr>
                                      <p:tavLst>
                                        <p:tav tm="0">
                                          <p:val>
                                            <p:strVal val="#ppt_x"/>
                                          </p:val>
                                        </p:tav>
                                        <p:tav tm="100000">
                                          <p:val>
                                            <p:strVal val="#ppt_x"/>
                                          </p:val>
                                        </p:tav>
                                      </p:tavLst>
                                    </p:anim>
                                    <p:anim calcmode="lin" valueType="num">
                                      <p:cBhvr>
                                        <p:cTn id="50" dur="500" fill="hold"/>
                                        <p:tgtEl>
                                          <p:spTgt spid="32"/>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10"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childTnLst>
                          </p:cTn>
                        </p:par>
                        <p:par>
                          <p:cTn id="55" fill="hold">
                            <p:stCondLst>
                              <p:cond delay="5250"/>
                            </p:stCondLst>
                            <p:childTnLst>
                              <p:par>
                                <p:cTn id="56" presetID="10" presetClass="entr" presetSubtype="0" fill="hold"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500"/>
                                        <p:tgtEl>
                                          <p:spTgt spid="9"/>
                                        </p:tgtEl>
                                      </p:cBhvr>
                                    </p:animEffect>
                                  </p:childTnLst>
                                </p:cTn>
                              </p:par>
                            </p:childTnLst>
                          </p:cTn>
                        </p:par>
                        <p:par>
                          <p:cTn id="62" fill="hold">
                            <p:stCondLst>
                              <p:cond delay="5750"/>
                            </p:stCondLst>
                            <p:childTnLst>
                              <p:par>
                                <p:cTn id="63" presetID="42"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500"/>
                                        <p:tgtEl>
                                          <p:spTgt spid="33"/>
                                        </p:tgtEl>
                                      </p:cBhvr>
                                    </p:animEffect>
                                    <p:anim calcmode="lin" valueType="num">
                                      <p:cBhvr>
                                        <p:cTn id="66" dur="500" fill="hold"/>
                                        <p:tgtEl>
                                          <p:spTgt spid="33"/>
                                        </p:tgtEl>
                                        <p:attrNameLst>
                                          <p:attrName>ppt_x</p:attrName>
                                        </p:attrNameLst>
                                      </p:cBhvr>
                                      <p:tavLst>
                                        <p:tav tm="0">
                                          <p:val>
                                            <p:strVal val="#ppt_x"/>
                                          </p:val>
                                        </p:tav>
                                        <p:tav tm="100000">
                                          <p:val>
                                            <p:strVal val="#ppt_x"/>
                                          </p:val>
                                        </p:tav>
                                      </p:tavLst>
                                    </p:anim>
                                    <p:anim calcmode="lin" valueType="num">
                                      <p:cBhvr>
                                        <p:cTn id="67" dur="500" fill="hold"/>
                                        <p:tgtEl>
                                          <p:spTgt spid="33"/>
                                        </p:tgtEl>
                                        <p:attrNameLst>
                                          <p:attrName>ppt_y</p:attrName>
                                        </p:attrNameLst>
                                      </p:cBhvr>
                                      <p:tavLst>
                                        <p:tav tm="0">
                                          <p:val>
                                            <p:strVal val="#ppt_y+.1"/>
                                          </p:val>
                                        </p:tav>
                                        <p:tav tm="100000">
                                          <p:val>
                                            <p:strVal val="#ppt_y"/>
                                          </p:val>
                                        </p:tav>
                                      </p:tavLst>
                                    </p:anim>
                                  </p:childTnLst>
                                </p:cTn>
                              </p:par>
                            </p:childTnLst>
                          </p:cTn>
                        </p:par>
                        <p:par>
                          <p:cTn id="68" fill="hold">
                            <p:stCondLst>
                              <p:cond delay="6250"/>
                            </p:stCondLst>
                            <p:childTnLst>
                              <p:par>
                                <p:cTn id="69" presetID="10" presetClass="entr" presetSubtype="0"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childTnLst>
                                </p:cTn>
                              </p:par>
                            </p:childTnLst>
                          </p:cTn>
                        </p:par>
                        <p:par>
                          <p:cTn id="72" fill="hold">
                            <p:stCondLst>
                              <p:cond delay="6750"/>
                            </p:stCondLst>
                            <p:childTnLst>
                              <p:par>
                                <p:cTn id="73" presetID="10"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500"/>
                                        <p:tgtEl>
                                          <p:spTgt spid="2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500"/>
                                        <p:tgtEl>
                                          <p:spTgt spid="11"/>
                                        </p:tgtEl>
                                      </p:cBhvr>
                                    </p:animEffect>
                                  </p:childTnLst>
                                </p:cTn>
                              </p:par>
                            </p:childTnLst>
                          </p:cTn>
                        </p:par>
                        <p:par>
                          <p:cTn id="79" fill="hold">
                            <p:stCondLst>
                              <p:cond delay="7250"/>
                            </p:stCondLst>
                            <p:childTnLst>
                              <p:par>
                                <p:cTn id="80" presetID="42" presetClass="entr" presetSubtype="0" fill="hold" nodeType="afterEffect">
                                  <p:stCondLst>
                                    <p:cond delay="250"/>
                                  </p:stCondLst>
                                  <p:childTnLst>
                                    <p:set>
                                      <p:cBhvr>
                                        <p:cTn id="81" dur="1" fill="hold">
                                          <p:stCondLst>
                                            <p:cond delay="0"/>
                                          </p:stCondLst>
                                        </p:cTn>
                                        <p:tgtEl>
                                          <p:spTgt spid="34"/>
                                        </p:tgtEl>
                                        <p:attrNameLst>
                                          <p:attrName>style.visibility</p:attrName>
                                        </p:attrNameLst>
                                      </p:cBhvr>
                                      <p:to>
                                        <p:strVal val="visible"/>
                                      </p:to>
                                    </p:set>
                                    <p:animEffect transition="in" filter="fade">
                                      <p:cBhvr>
                                        <p:cTn id="82" dur="500"/>
                                        <p:tgtEl>
                                          <p:spTgt spid="34"/>
                                        </p:tgtEl>
                                      </p:cBhvr>
                                    </p:animEffect>
                                    <p:anim calcmode="lin" valueType="num">
                                      <p:cBhvr>
                                        <p:cTn id="83" dur="500" fill="hold"/>
                                        <p:tgtEl>
                                          <p:spTgt spid="34"/>
                                        </p:tgtEl>
                                        <p:attrNameLst>
                                          <p:attrName>ppt_x</p:attrName>
                                        </p:attrNameLst>
                                      </p:cBhvr>
                                      <p:tavLst>
                                        <p:tav tm="0">
                                          <p:val>
                                            <p:strVal val="#ppt_x"/>
                                          </p:val>
                                        </p:tav>
                                        <p:tav tm="100000">
                                          <p:val>
                                            <p:strVal val="#ppt_x"/>
                                          </p:val>
                                        </p:tav>
                                      </p:tavLst>
                                    </p:anim>
                                    <p:anim calcmode="lin" valueType="num">
                                      <p:cBhvr>
                                        <p:cTn id="84" dur="500" fill="hold"/>
                                        <p:tgtEl>
                                          <p:spTgt spid="34"/>
                                        </p:tgtEl>
                                        <p:attrNameLst>
                                          <p:attrName>ppt_y</p:attrName>
                                        </p:attrNameLst>
                                      </p:cBhvr>
                                      <p:tavLst>
                                        <p:tav tm="0">
                                          <p:val>
                                            <p:strVal val="#ppt_y+.1"/>
                                          </p:val>
                                        </p:tav>
                                        <p:tav tm="100000">
                                          <p:val>
                                            <p:strVal val="#ppt_y"/>
                                          </p:val>
                                        </p:tav>
                                      </p:tavLst>
                                    </p:anim>
                                  </p:childTnLst>
                                </p:cTn>
                              </p:par>
                            </p:childTnLst>
                          </p:cTn>
                        </p:par>
                        <p:par>
                          <p:cTn id="85" fill="hold">
                            <p:stCondLst>
                              <p:cond delay="8000"/>
                            </p:stCondLst>
                            <p:childTnLst>
                              <p:par>
                                <p:cTn id="86" presetID="10"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fade">
                                      <p:cBhvr>
                                        <p:cTn id="8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P spid="97" grpId="0"/>
      <p:bldP spid="21" grpId="0"/>
      <p:bldP spid="22" grpId="0"/>
      <p:bldP spid="23"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F33858E-15A6-DF4A-783F-B210A23BC9AA}"/>
              </a:ext>
            </a:extLst>
          </p:cNvPr>
          <p:cNvSpPr>
            <a:spLocks noGrp="1"/>
          </p:cNvSpPr>
          <p:nvPr>
            <p:ph type="title"/>
          </p:nvPr>
        </p:nvSpPr>
        <p:spPr>
          <a:xfrm>
            <a:off x="540000" y="647700"/>
            <a:ext cx="11112000" cy="504000"/>
          </a:xfrm>
        </p:spPr>
        <p:txBody>
          <a:bodyPr/>
          <a:lstStyle/>
          <a:p>
            <a:r>
              <a:rPr lang="en-GB" dirty="0"/>
              <a:t>Agenda</a:t>
            </a:r>
          </a:p>
        </p:txBody>
      </p:sp>
      <p:sp>
        <p:nvSpPr>
          <p:cNvPr id="9" name="Footer Placeholder 2">
            <a:extLst>
              <a:ext uri="{FF2B5EF4-FFF2-40B4-BE49-F238E27FC236}">
                <a16:creationId xmlns:a16="http://schemas.microsoft.com/office/drawing/2014/main" id="{3043F74B-803E-E40A-C434-02859722AF37}"/>
              </a:ext>
            </a:extLst>
          </p:cNvPr>
          <p:cNvSpPr>
            <a:spLocks noGrp="1"/>
          </p:cNvSpPr>
          <p:nvPr>
            <p:ph type="ftr" sz="quarter" idx="11"/>
          </p:nvPr>
        </p:nvSpPr>
        <p:spPr>
          <a:xfrm>
            <a:off x="540000" y="6390000"/>
            <a:ext cx="4680000" cy="180000"/>
          </a:xfrm>
        </p:spPr>
        <p:txBody>
          <a:bodyPr/>
          <a:lstStyle/>
          <a:p>
            <a:r>
              <a:rPr lang="en-GB" noProof="0" dirty="0"/>
              <a:t>LEA GLOBAL</a:t>
            </a:r>
          </a:p>
        </p:txBody>
      </p:sp>
      <p:sp>
        <p:nvSpPr>
          <p:cNvPr id="10" name="Slide Number Placeholder 3">
            <a:extLst>
              <a:ext uri="{FF2B5EF4-FFF2-40B4-BE49-F238E27FC236}">
                <a16:creationId xmlns:a16="http://schemas.microsoft.com/office/drawing/2014/main" id="{92FE27C2-7F1F-81EF-8A16-6A411B147F82}"/>
              </a:ext>
            </a:extLst>
          </p:cNvPr>
          <p:cNvSpPr>
            <a:spLocks noGrp="1"/>
          </p:cNvSpPr>
          <p:nvPr>
            <p:ph type="sldNum" sz="quarter" idx="12"/>
          </p:nvPr>
        </p:nvSpPr>
        <p:spPr>
          <a:xfrm>
            <a:off x="10932000" y="6390000"/>
            <a:ext cx="720000" cy="180000"/>
          </a:xfrm>
        </p:spPr>
        <p:txBody>
          <a:bodyPr/>
          <a:lstStyle/>
          <a:p>
            <a:fld id="{0B868178-02AE-42FC-958D-6B8F13B60175}" type="slidenum">
              <a:rPr lang="en-GB" noProof="0" dirty="0" smtClean="0"/>
              <a:t>2</a:t>
            </a:fld>
            <a:endParaRPr lang="en-GB" noProof="0" dirty="0"/>
          </a:p>
        </p:txBody>
      </p:sp>
      <p:sp>
        <p:nvSpPr>
          <p:cNvPr id="11" name="Text Placeholder 4">
            <a:extLst>
              <a:ext uri="{FF2B5EF4-FFF2-40B4-BE49-F238E27FC236}">
                <a16:creationId xmlns:a16="http://schemas.microsoft.com/office/drawing/2014/main" id="{060FE7CF-74E0-3F3F-FBBD-CE866A85134B}"/>
              </a:ext>
            </a:extLst>
          </p:cNvPr>
          <p:cNvSpPr>
            <a:spLocks noGrp="1"/>
          </p:cNvSpPr>
          <p:nvPr>
            <p:ph type="body" sz="quarter" idx="13"/>
          </p:nvPr>
        </p:nvSpPr>
        <p:spPr>
          <a:xfrm>
            <a:off x="538163" y="1152000"/>
            <a:ext cx="11114088" cy="450000"/>
          </a:xfrm>
        </p:spPr>
        <p:txBody>
          <a:bodyPr/>
          <a:lstStyle/>
          <a:p>
            <a:r>
              <a:rPr lang="en-GB" dirty="0"/>
              <a:t>Avalara session</a:t>
            </a:r>
          </a:p>
        </p:txBody>
      </p:sp>
      <p:sp>
        <p:nvSpPr>
          <p:cNvPr id="12" name="Text Placeholder 5">
            <a:extLst>
              <a:ext uri="{FF2B5EF4-FFF2-40B4-BE49-F238E27FC236}">
                <a16:creationId xmlns:a16="http://schemas.microsoft.com/office/drawing/2014/main" id="{C9600F27-92FF-7579-B5A2-81CF8A0D74D7}"/>
              </a:ext>
            </a:extLst>
          </p:cNvPr>
          <p:cNvSpPr>
            <a:spLocks noGrp="1"/>
          </p:cNvSpPr>
          <p:nvPr>
            <p:ph type="body" sz="quarter" idx="14"/>
          </p:nvPr>
        </p:nvSpPr>
        <p:spPr>
          <a:xfrm>
            <a:off x="539750" y="2114550"/>
            <a:ext cx="6509636" cy="4049713"/>
          </a:xfrm>
        </p:spPr>
        <p:txBody>
          <a:bodyPr/>
          <a:lstStyle/>
          <a:p>
            <a:r>
              <a:rPr lang="en-GB" b="1" dirty="0"/>
              <a:t>Topics</a:t>
            </a:r>
            <a:r>
              <a:rPr lang="en-GB" dirty="0"/>
              <a:t> </a:t>
            </a:r>
          </a:p>
          <a:p>
            <a:endParaRPr lang="en-GB" dirty="0"/>
          </a:p>
          <a:p>
            <a:pPr marL="125730" lvl="1" indent="-125730">
              <a:buClr>
                <a:srgbClr val="EA7600"/>
              </a:buClr>
              <a:buFont typeface="Red Hat Display"/>
              <a:buChar char="•"/>
            </a:pPr>
            <a:r>
              <a:rPr lang="en-GB" sz="2000" dirty="0">
                <a:ea typeface="+mj-lt"/>
                <a:cs typeface="+mj-lt"/>
              </a:rPr>
              <a:t> Intro – about us (5min)</a:t>
            </a:r>
            <a:endParaRPr lang="en-US" sz="2000" dirty="0">
              <a:ea typeface="+mj-lt"/>
              <a:cs typeface="+mj-lt"/>
            </a:endParaRPr>
          </a:p>
          <a:p>
            <a:pPr marL="125730" lvl="1" indent="-125730">
              <a:buClr>
                <a:srgbClr val="EA7600"/>
              </a:buClr>
              <a:buFont typeface="Red Hat Display"/>
              <a:buChar char="•"/>
            </a:pPr>
            <a:r>
              <a:rPr lang="en-GB" sz="2000" dirty="0">
                <a:ea typeface="+mj-lt"/>
                <a:cs typeface="+mj-lt"/>
              </a:rPr>
              <a:t> Discussion – questions for you (15min)</a:t>
            </a:r>
            <a:endParaRPr lang="en-GB" dirty="0">
              <a:ea typeface="+mj-lt"/>
              <a:cs typeface="+mj-lt"/>
            </a:endParaRPr>
          </a:p>
          <a:p>
            <a:pPr marL="125730" lvl="1" indent="-125730">
              <a:buClr>
                <a:srgbClr val="EA7600"/>
              </a:buClr>
              <a:buFont typeface="Red Hat Display"/>
              <a:buChar char="•"/>
            </a:pPr>
            <a:r>
              <a:rPr lang="en-GB" sz="2000" dirty="0">
                <a:ea typeface="+mj-lt"/>
                <a:cs typeface="+mj-lt"/>
              </a:rPr>
              <a:t> </a:t>
            </a:r>
            <a:r>
              <a:rPr lang="en-GB" sz="2000" dirty="0"/>
              <a:t>Key trends in the digitalisation of indirect taxes (20min)</a:t>
            </a:r>
          </a:p>
          <a:p>
            <a:pPr marL="125730" lvl="1" indent="-125730">
              <a:buClr>
                <a:srgbClr val="EA7600"/>
              </a:buClr>
              <a:buFont typeface="Red Hat Display"/>
              <a:buChar char="•"/>
            </a:pPr>
            <a:r>
              <a:rPr lang="en-GB" sz="2000" dirty="0"/>
              <a:t> How firms can adapt + how we can help (5min)</a:t>
            </a:r>
          </a:p>
          <a:p>
            <a:pPr marL="125730" lvl="1" indent="-125730">
              <a:buClr>
                <a:srgbClr val="EA7600"/>
              </a:buClr>
              <a:buFont typeface="Red Hat Display"/>
              <a:buChar char="•"/>
            </a:pPr>
            <a:endParaRPr lang="en-GB" sz="2000" dirty="0"/>
          </a:p>
          <a:p>
            <a:pPr marL="125730" lvl="1" indent="-125730">
              <a:buClr>
                <a:srgbClr val="EA7600"/>
              </a:buClr>
              <a:buFont typeface="Red Hat Display"/>
              <a:buChar char="•"/>
            </a:pPr>
            <a:endParaRPr lang="en-GB" sz="2000" dirty="0"/>
          </a:p>
          <a:p>
            <a:pPr marL="125730" lvl="1" indent="-125730">
              <a:buClr>
                <a:srgbClr val="EA7600"/>
              </a:buClr>
              <a:buFont typeface="Red Hat Display"/>
              <a:buChar char="•"/>
            </a:pPr>
            <a:endParaRPr lang="en-GB" sz="2000" dirty="0"/>
          </a:p>
          <a:p>
            <a:pPr lvl="1">
              <a:buClr>
                <a:srgbClr val="EA7600"/>
              </a:buClr>
            </a:pPr>
            <a:endParaRPr lang="en-GB" sz="2000" dirty="0"/>
          </a:p>
          <a:p>
            <a:pPr lvl="1">
              <a:buClr>
                <a:srgbClr val="EA7600"/>
              </a:buClr>
            </a:pPr>
            <a:endParaRPr lang="en-GB" sz="2000" dirty="0"/>
          </a:p>
          <a:p>
            <a:pPr lvl="1">
              <a:buClr>
                <a:srgbClr val="EA7600"/>
              </a:buClr>
            </a:pPr>
            <a:r>
              <a:rPr lang="en-GB" sz="2000" b="1" dirty="0"/>
              <a:t>Appendix</a:t>
            </a:r>
            <a:r>
              <a:rPr lang="en-GB" sz="2000" dirty="0"/>
              <a:t>: our offerings</a:t>
            </a:r>
          </a:p>
          <a:p>
            <a:pPr lvl="1">
              <a:buClr>
                <a:srgbClr val="EA7600"/>
              </a:buClr>
            </a:pPr>
            <a:r>
              <a:rPr lang="en-GB" sz="2000" dirty="0"/>
              <a:t> </a:t>
            </a:r>
          </a:p>
          <a:p>
            <a:endParaRPr lang="en-GB" dirty="0"/>
          </a:p>
        </p:txBody>
      </p:sp>
      <p:sp>
        <p:nvSpPr>
          <p:cNvPr id="13" name="Text Placeholder 6">
            <a:extLst>
              <a:ext uri="{FF2B5EF4-FFF2-40B4-BE49-F238E27FC236}">
                <a16:creationId xmlns:a16="http://schemas.microsoft.com/office/drawing/2014/main" id="{AE065D56-2A81-239B-C8AA-5DCA3EAEBDE4}"/>
              </a:ext>
            </a:extLst>
          </p:cNvPr>
          <p:cNvSpPr>
            <a:spLocks noGrp="1"/>
          </p:cNvSpPr>
          <p:nvPr>
            <p:ph type="body" sz="quarter" idx="15"/>
          </p:nvPr>
        </p:nvSpPr>
        <p:spPr>
          <a:xfrm>
            <a:off x="7761767" y="2096693"/>
            <a:ext cx="3664159" cy="4049713"/>
          </a:xfrm>
        </p:spPr>
        <p:txBody>
          <a:bodyPr/>
          <a:lstStyle/>
          <a:p>
            <a:endParaRPr lang="en-GB" dirty="0"/>
          </a:p>
        </p:txBody>
      </p:sp>
      <p:pic>
        <p:nvPicPr>
          <p:cNvPr id="3" name="Picture 2" descr="Logo&#10;&#10;Description automatically generated">
            <a:extLst>
              <a:ext uri="{FF2B5EF4-FFF2-40B4-BE49-F238E27FC236}">
                <a16:creationId xmlns:a16="http://schemas.microsoft.com/office/drawing/2014/main" id="{651DF75D-DA21-5D7A-F68F-8EE9D54F8C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1444" y="5641695"/>
            <a:ext cx="2172414" cy="504000"/>
          </a:xfrm>
          <a:prstGeom prst="rect">
            <a:avLst/>
          </a:prstGeom>
        </p:spPr>
      </p:pic>
    </p:spTree>
    <p:extLst>
      <p:ext uri="{BB962C8B-B14F-4D97-AF65-F5344CB8AC3E}">
        <p14:creationId xmlns:p14="http://schemas.microsoft.com/office/powerpoint/2010/main" val="916733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430;p126">
            <a:extLst>
              <a:ext uri="{FF2B5EF4-FFF2-40B4-BE49-F238E27FC236}">
                <a16:creationId xmlns:a16="http://schemas.microsoft.com/office/drawing/2014/main" id="{2BF85182-781D-4009-8DB9-3CAAC4F7F3D1}"/>
              </a:ext>
            </a:extLst>
          </p:cNvPr>
          <p:cNvSpPr txBox="1"/>
          <p:nvPr/>
        </p:nvSpPr>
        <p:spPr>
          <a:xfrm>
            <a:off x="571500" y="2512501"/>
            <a:ext cx="2011680" cy="337688"/>
          </a:xfrm>
          <a:prstGeom prst="rect">
            <a:avLst/>
          </a:prstGeom>
          <a:noFill/>
          <a:ln>
            <a:noFill/>
          </a:ln>
        </p:spPr>
        <p:txBody>
          <a:bodyPr spcFirstLastPara="1" wrap="square" lIns="0" tIns="0" rIns="0" bIns="0" numCol="1"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1A1A1A"/>
                </a:solidFill>
                <a:effectLst/>
                <a:uLnTx/>
                <a:uFillTx/>
                <a:latin typeface="Mulish ExtraBold"/>
                <a:ea typeface="Arial"/>
                <a:cs typeface="Arial"/>
                <a:sym typeface="Arial"/>
              </a:rPr>
              <a:t>Documents</a:t>
            </a:r>
            <a:endParaRPr kumimoji="0" sz="1600" b="0" i="0" u="none" strike="noStrike" kern="0" cap="none" spc="0" normalizeH="0" baseline="0" noProof="0" dirty="0">
              <a:ln>
                <a:noFill/>
              </a:ln>
              <a:solidFill>
                <a:srgbClr val="1A1A1A"/>
              </a:solidFill>
              <a:effectLst/>
              <a:uLnTx/>
              <a:uFillTx/>
              <a:latin typeface="Mulish ExtraBold"/>
              <a:ea typeface="+mn-ea"/>
              <a:cs typeface="Arial"/>
              <a:sym typeface="Arial"/>
            </a:endParaRPr>
          </a:p>
        </p:txBody>
      </p:sp>
      <p:sp>
        <p:nvSpPr>
          <p:cNvPr id="13" name="Google Shape;2430;p126">
            <a:extLst>
              <a:ext uri="{FF2B5EF4-FFF2-40B4-BE49-F238E27FC236}">
                <a16:creationId xmlns:a16="http://schemas.microsoft.com/office/drawing/2014/main" id="{EC1D8CF9-C792-47CE-A7BB-46A406BD62AD}"/>
              </a:ext>
            </a:extLst>
          </p:cNvPr>
          <p:cNvSpPr txBox="1"/>
          <p:nvPr/>
        </p:nvSpPr>
        <p:spPr>
          <a:xfrm>
            <a:off x="2772918" y="2512501"/>
            <a:ext cx="2011680" cy="321961"/>
          </a:xfrm>
          <a:prstGeom prst="rect">
            <a:avLst/>
          </a:prstGeom>
          <a:noFill/>
          <a:ln>
            <a:noFill/>
          </a:ln>
        </p:spPr>
        <p:txBody>
          <a:bodyPr spcFirstLastPara="1" wrap="square" lIns="0" tIns="0" rIns="0" bIns="0" numCol="1"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1A1A1A"/>
                </a:solidFill>
                <a:effectLst/>
                <a:uLnTx/>
                <a:uFillTx/>
                <a:latin typeface="Mulish ExtraBold"/>
                <a:ea typeface="+mn-ea"/>
                <a:cs typeface="Arial"/>
                <a:sym typeface="Arial"/>
              </a:rPr>
              <a:t>Research</a:t>
            </a:r>
            <a:endParaRPr kumimoji="0" sz="1600" b="0" i="0" u="none" strike="noStrike" kern="0" cap="none" spc="0" normalizeH="0" baseline="0" noProof="0" dirty="0">
              <a:ln>
                <a:noFill/>
              </a:ln>
              <a:solidFill>
                <a:srgbClr val="1A1A1A"/>
              </a:solidFill>
              <a:effectLst/>
              <a:uLnTx/>
              <a:uFillTx/>
              <a:latin typeface="Mulish ExtraBold"/>
              <a:ea typeface="+mn-ea"/>
              <a:cs typeface="Arial"/>
              <a:sym typeface="Arial"/>
            </a:endParaRPr>
          </a:p>
        </p:txBody>
      </p:sp>
      <p:sp>
        <p:nvSpPr>
          <p:cNvPr id="81" name="Title 1">
            <a:extLst>
              <a:ext uri="{FF2B5EF4-FFF2-40B4-BE49-F238E27FC236}">
                <a16:creationId xmlns:a16="http://schemas.microsoft.com/office/drawing/2014/main" id="{2B83273B-93DB-4792-90AE-C8222839FB06}"/>
              </a:ext>
            </a:extLst>
          </p:cNvPr>
          <p:cNvSpPr txBox="1">
            <a:spLocks/>
          </p:cNvSpPr>
          <p:nvPr/>
        </p:nvSpPr>
        <p:spPr>
          <a:xfrm>
            <a:off x="392350" y="501891"/>
            <a:ext cx="10820400" cy="4114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a:ln>
                <a:noFill/>
              </a:ln>
              <a:solidFill>
                <a:srgbClr val="3A3B3C"/>
              </a:solidFill>
              <a:effectLst/>
              <a:uLnTx/>
              <a:uFillTx/>
              <a:latin typeface="Mulish"/>
              <a:ea typeface="+mj-ea"/>
              <a:cs typeface="+mj-cs"/>
            </a:endParaRPr>
          </a:p>
        </p:txBody>
      </p:sp>
      <p:sp>
        <p:nvSpPr>
          <p:cNvPr id="2" name="Title 1">
            <a:extLst>
              <a:ext uri="{FF2B5EF4-FFF2-40B4-BE49-F238E27FC236}">
                <a16:creationId xmlns:a16="http://schemas.microsoft.com/office/drawing/2014/main" id="{9D5D2499-63FF-E60D-1CAA-2DCF80C83A04}"/>
              </a:ext>
            </a:extLst>
          </p:cNvPr>
          <p:cNvSpPr>
            <a:spLocks noGrp="1"/>
          </p:cNvSpPr>
          <p:nvPr>
            <p:ph type="title"/>
          </p:nvPr>
        </p:nvSpPr>
        <p:spPr>
          <a:xfrm>
            <a:off x="687324" y="570706"/>
            <a:ext cx="10817352" cy="411480"/>
          </a:xfrm>
        </p:spPr>
        <p:txBody>
          <a:bodyPr anchor="ctr">
            <a:noAutofit/>
          </a:bodyPr>
          <a:lstStyle/>
          <a:p>
            <a:r>
              <a:rPr lang="en-GB" sz="3200" dirty="0"/>
              <a:t>Avalara – other products</a:t>
            </a:r>
          </a:p>
        </p:txBody>
      </p:sp>
      <p:grpSp>
        <p:nvGrpSpPr>
          <p:cNvPr id="25" name="Group 24">
            <a:extLst>
              <a:ext uri="{FF2B5EF4-FFF2-40B4-BE49-F238E27FC236}">
                <a16:creationId xmlns:a16="http://schemas.microsoft.com/office/drawing/2014/main" id="{A1B2E59D-0F52-B46B-DA03-6971F06ADAEA}"/>
              </a:ext>
            </a:extLst>
          </p:cNvPr>
          <p:cNvGrpSpPr/>
          <p:nvPr/>
        </p:nvGrpSpPr>
        <p:grpSpPr>
          <a:xfrm>
            <a:off x="568079" y="1256482"/>
            <a:ext cx="1835644" cy="1434395"/>
            <a:chOff x="1456561" y="453853"/>
            <a:chExt cx="1835644" cy="1434395"/>
          </a:xfrm>
          <a:solidFill>
            <a:srgbClr val="FC661E"/>
          </a:solidFill>
        </p:grpSpPr>
        <p:sp>
          <p:nvSpPr>
            <p:cNvPr id="63" name="Freeform 62">
              <a:extLst>
                <a:ext uri="{FF2B5EF4-FFF2-40B4-BE49-F238E27FC236}">
                  <a16:creationId xmlns:a16="http://schemas.microsoft.com/office/drawing/2014/main" id="{8D5E4D8C-9A27-A28F-8B45-2394532B0249}"/>
                </a:ext>
              </a:extLst>
            </p:cNvPr>
            <p:cNvSpPr/>
            <p:nvPr/>
          </p:nvSpPr>
          <p:spPr>
            <a:xfrm rot="1667673">
              <a:off x="1713659" y="453853"/>
              <a:ext cx="1578546" cy="1232334"/>
            </a:xfrm>
            <a:custGeom>
              <a:avLst/>
              <a:gdLst>
                <a:gd name="connsiteX0" fmla="*/ 226375 w 1827577"/>
                <a:gd name="connsiteY0" fmla="*/ 400533 h 1426746"/>
                <a:gd name="connsiteX1" fmla="*/ 1644305 w 1827577"/>
                <a:gd name="connsiteY1" fmla="*/ 328555 h 1426746"/>
                <a:gd name="connsiteX2" fmla="*/ 506301 w 1827577"/>
                <a:gd name="connsiteY2" fmla="*/ 1402133 h 1426746"/>
                <a:gd name="connsiteX3" fmla="*/ 226375 w 1827577"/>
                <a:gd name="connsiteY3" fmla="*/ 400533 h 1426746"/>
              </a:gdLst>
              <a:ahLst/>
              <a:cxnLst>
                <a:cxn ang="0">
                  <a:pos x="connsiteX0" y="connsiteY0"/>
                </a:cxn>
                <a:cxn ang="0">
                  <a:pos x="connsiteX1" y="connsiteY1"/>
                </a:cxn>
                <a:cxn ang="0">
                  <a:pos x="connsiteX2" y="connsiteY2"/>
                </a:cxn>
                <a:cxn ang="0">
                  <a:pos x="connsiteX3" y="connsiteY3"/>
                </a:cxn>
              </a:cxnLst>
              <a:rect l="l" t="t" r="r" b="b"/>
              <a:pathLst>
                <a:path w="1827577" h="1426746">
                  <a:moveTo>
                    <a:pt x="226375" y="400533"/>
                  </a:moveTo>
                  <a:cubicBezTo>
                    <a:pt x="226375" y="400533"/>
                    <a:pt x="961660" y="-450573"/>
                    <a:pt x="1644305" y="328555"/>
                  </a:cubicBezTo>
                  <a:cubicBezTo>
                    <a:pt x="2326951" y="1107683"/>
                    <a:pt x="912245" y="1242055"/>
                    <a:pt x="506301" y="1402133"/>
                  </a:cubicBezTo>
                  <a:cubicBezTo>
                    <a:pt x="100356" y="1562211"/>
                    <a:pt x="-242928" y="908304"/>
                    <a:pt x="226375" y="400533"/>
                  </a:cubicBezTo>
                  <a:close/>
                </a:path>
              </a:pathLst>
            </a:custGeom>
            <a:grpFill/>
            <a:ln w="8709"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A1A1A"/>
                </a:solidFill>
                <a:effectLst/>
                <a:uLnTx/>
                <a:uFillTx/>
                <a:latin typeface="Mulish"/>
                <a:ea typeface="+mn-ea"/>
                <a:cs typeface="+mn-cs"/>
              </a:endParaRPr>
            </a:p>
          </p:txBody>
        </p:sp>
        <p:sp>
          <p:nvSpPr>
            <p:cNvPr id="120" name="Freeform 119">
              <a:extLst>
                <a:ext uri="{FF2B5EF4-FFF2-40B4-BE49-F238E27FC236}">
                  <a16:creationId xmlns:a16="http://schemas.microsoft.com/office/drawing/2014/main" id="{0E55B0D7-77D2-FD65-8A8F-1B0EAB4C9E32}"/>
                </a:ext>
              </a:extLst>
            </p:cNvPr>
            <p:cNvSpPr/>
            <p:nvPr/>
          </p:nvSpPr>
          <p:spPr>
            <a:xfrm>
              <a:off x="1456561" y="1868955"/>
              <a:ext cx="157857" cy="19293"/>
            </a:xfrm>
            <a:custGeom>
              <a:avLst/>
              <a:gdLst>
                <a:gd name="connsiteX0" fmla="*/ 0 w 76200"/>
                <a:gd name="connsiteY0" fmla="*/ 0 h 9313"/>
                <a:gd name="connsiteX1" fmla="*/ 76200 w 76200"/>
                <a:gd name="connsiteY1" fmla="*/ 0 h 9313"/>
              </a:gdLst>
              <a:ahLst/>
              <a:cxnLst>
                <a:cxn ang="0">
                  <a:pos x="connsiteX0" y="connsiteY0"/>
                </a:cxn>
                <a:cxn ang="0">
                  <a:pos x="connsiteX1" y="connsiteY1"/>
                </a:cxn>
              </a:cxnLst>
              <a:rect l="l" t="t" r="r" b="b"/>
              <a:pathLst>
                <a:path w="76200" h="9313">
                  <a:moveTo>
                    <a:pt x="0" y="0"/>
                  </a:moveTo>
                  <a:lnTo>
                    <a:pt x="76200" y="0"/>
                  </a:lnTo>
                </a:path>
              </a:pathLst>
            </a:custGeom>
            <a:grpFill/>
            <a:ln w="19050" cap="rnd">
              <a:solidFill>
                <a:schemeClr val="bg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Mulish"/>
                <a:ea typeface="+mn-ea"/>
                <a:cs typeface="+mn-cs"/>
              </a:endParaRPr>
            </a:p>
          </p:txBody>
        </p:sp>
      </p:grpSp>
      <p:sp>
        <p:nvSpPr>
          <p:cNvPr id="66" name="Freeform 65">
            <a:extLst>
              <a:ext uri="{FF2B5EF4-FFF2-40B4-BE49-F238E27FC236}">
                <a16:creationId xmlns:a16="http://schemas.microsoft.com/office/drawing/2014/main" id="{4926A101-7FC0-23C4-434A-819C6D2D8199}"/>
              </a:ext>
            </a:extLst>
          </p:cNvPr>
          <p:cNvSpPr/>
          <p:nvPr/>
        </p:nvSpPr>
        <p:spPr>
          <a:xfrm rot="1535832">
            <a:off x="3091125" y="1380621"/>
            <a:ext cx="1424700" cy="1203996"/>
          </a:xfrm>
          <a:custGeom>
            <a:avLst/>
            <a:gdLst>
              <a:gd name="connsiteX0" fmla="*/ 763962 w 1917604"/>
              <a:gd name="connsiteY0" fmla="*/ 1140907 h 1355668"/>
              <a:gd name="connsiteX1" fmla="*/ 28242 w 1917604"/>
              <a:gd name="connsiteY1" fmla="*/ 773171 h 1355668"/>
              <a:gd name="connsiteX2" fmla="*/ 1347867 w 1917604"/>
              <a:gd name="connsiteY2" fmla="*/ 161354 h 1355668"/>
              <a:gd name="connsiteX3" fmla="*/ 1588662 w 1917604"/>
              <a:gd name="connsiteY3" fmla="*/ 843407 h 1355668"/>
              <a:gd name="connsiteX4" fmla="*/ 763962 w 1917604"/>
              <a:gd name="connsiteY4" fmla="*/ 1140907 h 1355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7604" h="1355668">
                <a:moveTo>
                  <a:pt x="763962" y="1140907"/>
                </a:moveTo>
                <a:cubicBezTo>
                  <a:pt x="763962" y="1140907"/>
                  <a:pt x="-172639" y="1815640"/>
                  <a:pt x="28242" y="773171"/>
                </a:cubicBezTo>
                <a:cubicBezTo>
                  <a:pt x="229122" y="-269297"/>
                  <a:pt x="990116" y="-14409"/>
                  <a:pt x="1347867" y="161354"/>
                </a:cubicBezTo>
                <a:cubicBezTo>
                  <a:pt x="1705618" y="337118"/>
                  <a:pt x="2290046" y="749469"/>
                  <a:pt x="1588662" y="843407"/>
                </a:cubicBezTo>
                <a:cubicBezTo>
                  <a:pt x="1047287" y="931855"/>
                  <a:pt x="763962" y="1140907"/>
                  <a:pt x="763962" y="1140907"/>
                </a:cubicBezTo>
                <a:close/>
              </a:path>
            </a:pathLst>
          </a:custGeom>
          <a:solidFill>
            <a:srgbClr val="FC661E"/>
          </a:solidFill>
          <a:ln w="8709"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Mulish"/>
              <a:ea typeface="+mn-ea"/>
              <a:cs typeface="+mn-cs"/>
            </a:endParaRPr>
          </a:p>
        </p:txBody>
      </p:sp>
      <p:sp>
        <p:nvSpPr>
          <p:cNvPr id="97" name="TextBox 96">
            <a:extLst>
              <a:ext uri="{FF2B5EF4-FFF2-40B4-BE49-F238E27FC236}">
                <a16:creationId xmlns:a16="http://schemas.microsoft.com/office/drawing/2014/main" id="{46E5CEC9-2188-C53F-C1F9-68FF4A531C3D}"/>
              </a:ext>
            </a:extLst>
          </p:cNvPr>
          <p:cNvSpPr txBox="1"/>
          <p:nvPr/>
        </p:nvSpPr>
        <p:spPr>
          <a:xfrm>
            <a:off x="571500" y="6064370"/>
            <a:ext cx="2011678" cy="531765"/>
          </a:xfrm>
          <a:prstGeom prst="rect">
            <a:avLst/>
          </a:prstGeom>
          <a:noFill/>
        </p:spPr>
        <p:txBody>
          <a:bodyPr wrap="square" lIns="0" tIns="0" rIns="0" bIns="0">
            <a:noAutofit/>
          </a:bodyPr>
          <a:lstStyle/>
          <a:p>
            <a:pPr algn="ctr"/>
            <a:r>
              <a:rPr lang="en-US" sz="1200" i="0" dirty="0">
                <a:solidFill>
                  <a:srgbClr val="015F87"/>
                </a:solidFill>
                <a:effectLst/>
              </a:rPr>
              <a:t>Documents incl. </a:t>
            </a:r>
            <a:r>
              <a:rPr lang="en-US" sz="1200" b="1" i="0" dirty="0">
                <a:solidFill>
                  <a:srgbClr val="015F87"/>
                </a:solidFill>
                <a:effectLst/>
              </a:rPr>
              <a:t>benchmarking</a:t>
            </a:r>
            <a:r>
              <a:rPr lang="en-US" sz="1200" i="0" dirty="0">
                <a:solidFill>
                  <a:srgbClr val="015F87"/>
                </a:solidFill>
                <a:effectLst/>
              </a:rPr>
              <a:t> analysis </a:t>
            </a:r>
            <a:r>
              <a:rPr lang="en-US" sz="1200" dirty="0">
                <a:solidFill>
                  <a:srgbClr val="015F87"/>
                </a:solidFill>
              </a:rPr>
              <a:t>produced in </a:t>
            </a:r>
            <a:r>
              <a:rPr lang="en-US" sz="1200" b="1" dirty="0">
                <a:solidFill>
                  <a:srgbClr val="015F87"/>
                </a:solidFill>
              </a:rPr>
              <a:t>OECD</a:t>
            </a:r>
            <a:r>
              <a:rPr lang="en-US" sz="1200" dirty="0">
                <a:solidFill>
                  <a:srgbClr val="015F87"/>
                </a:solidFill>
              </a:rPr>
              <a:t> or </a:t>
            </a:r>
            <a:r>
              <a:rPr lang="en-US" sz="1200" b="1" dirty="0">
                <a:solidFill>
                  <a:srgbClr val="015F87"/>
                </a:solidFill>
              </a:rPr>
              <a:t>US</a:t>
            </a:r>
            <a:r>
              <a:rPr lang="en-US" sz="1200" dirty="0">
                <a:solidFill>
                  <a:srgbClr val="015F87"/>
                </a:solidFill>
              </a:rPr>
              <a:t> standards</a:t>
            </a:r>
            <a:endParaRPr lang="en-GB" sz="1200" dirty="0">
              <a:solidFill>
                <a:srgbClr val="015F87"/>
              </a:solidFill>
            </a:endParaRPr>
          </a:p>
        </p:txBody>
      </p:sp>
      <p:grpSp>
        <p:nvGrpSpPr>
          <p:cNvPr id="30" name="Group 29">
            <a:extLst>
              <a:ext uri="{FF2B5EF4-FFF2-40B4-BE49-F238E27FC236}">
                <a16:creationId xmlns:a16="http://schemas.microsoft.com/office/drawing/2014/main" id="{E6F94133-A879-7A4D-2B12-BCD7CD1BF6EE}"/>
              </a:ext>
            </a:extLst>
          </p:cNvPr>
          <p:cNvGrpSpPr/>
          <p:nvPr/>
        </p:nvGrpSpPr>
        <p:grpSpPr>
          <a:xfrm>
            <a:off x="571500" y="3017745"/>
            <a:ext cx="2011680" cy="2922785"/>
            <a:chOff x="571500" y="3017745"/>
            <a:chExt cx="2011680" cy="2922785"/>
          </a:xfrm>
        </p:grpSpPr>
        <p:sp>
          <p:nvSpPr>
            <p:cNvPr id="46" name="Rectangle: Rounded Corners 301">
              <a:extLst>
                <a:ext uri="{FF2B5EF4-FFF2-40B4-BE49-F238E27FC236}">
                  <a16:creationId xmlns:a16="http://schemas.microsoft.com/office/drawing/2014/main" id="{B0FCD5D5-832D-0087-366A-8B195444980F}"/>
                </a:ext>
              </a:extLst>
            </p:cNvPr>
            <p:cNvSpPr/>
            <p:nvPr/>
          </p:nvSpPr>
          <p:spPr>
            <a:xfrm>
              <a:off x="571500" y="3017745"/>
              <a:ext cx="2011680" cy="2922785"/>
            </a:xfrm>
            <a:prstGeom prst="roundRect">
              <a:avLst>
                <a:gd name="adj" fmla="val 3080"/>
              </a:avLst>
            </a:prstGeom>
            <a:solidFill>
              <a:schemeClr val="bg1"/>
            </a:solidFill>
            <a:ln>
              <a:noFill/>
            </a:ln>
            <a:effectLst>
              <a:outerShdw blurRad="1524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91440" rtlCol="0" anchor="t"/>
            <a:lstStyle/>
            <a:p>
              <a:pPr algn="ctr">
                <a:spcBef>
                  <a:spcPts val="300"/>
                </a:spcBef>
                <a:buClr>
                  <a:srgbClr val="FF6600"/>
                </a:buClr>
                <a:defRPr/>
              </a:pPr>
              <a:r>
                <a:rPr lang="en-US" sz="1400" b="1" kern="0" dirty="0">
                  <a:solidFill>
                    <a:srgbClr val="014F70"/>
                  </a:solidFill>
                  <a:latin typeface="Mulish" pitchFamily="2" charset="77"/>
                  <a:ea typeface="Arial"/>
                  <a:cs typeface="Arial"/>
                  <a:sym typeface="Arial"/>
                </a:rPr>
                <a:t>Transfer pricing</a:t>
              </a:r>
            </a:p>
            <a:p>
              <a:pPr algn="ctr">
                <a:spcBef>
                  <a:spcPts val="300"/>
                </a:spcBef>
                <a:buClr>
                  <a:srgbClr val="FF6600"/>
                </a:buClr>
                <a:defRPr/>
              </a:pPr>
              <a:endParaRPr lang="en-US" sz="1400" b="1" kern="0" dirty="0">
                <a:solidFill>
                  <a:srgbClr val="014F70"/>
                </a:solidFill>
                <a:latin typeface="Mulish" pitchFamily="2" charset="77"/>
                <a:ea typeface="Arial"/>
                <a:cs typeface="Arial"/>
                <a:sym typeface="Arial"/>
              </a:endParaRPr>
            </a:p>
            <a:p>
              <a:pPr>
                <a:spcBef>
                  <a:spcPts val="300"/>
                </a:spcBef>
                <a:buClr>
                  <a:srgbClr val="FF6600"/>
                </a:buClr>
                <a:defRPr/>
              </a:pPr>
              <a:endParaRPr lang="en-US" sz="1400" b="1" kern="0" dirty="0">
                <a:solidFill>
                  <a:srgbClr val="014F70"/>
                </a:solidFill>
                <a:latin typeface="Mulish" pitchFamily="2" charset="77"/>
                <a:ea typeface="Arial"/>
                <a:cs typeface="Arial"/>
                <a:sym typeface="Arial"/>
              </a:endParaRPr>
            </a:p>
            <a:p>
              <a:pPr marL="213750" lvl="0" indent="-213750">
                <a:spcBef>
                  <a:spcPts val="300"/>
                </a:spcBef>
                <a:buClr>
                  <a:srgbClr val="FF6600"/>
                </a:buClr>
                <a:buFont typeface="Arial" panose="020B0604020202020204" pitchFamily="34" charset="0"/>
                <a:buChar char="•"/>
                <a:defRPr/>
              </a:pPr>
              <a:r>
                <a:rPr lang="en-US" sz="1200" kern="0" dirty="0">
                  <a:solidFill>
                    <a:srgbClr val="1A1A1A"/>
                  </a:solidFill>
                  <a:latin typeface="Mulish" pitchFamily="2" charset="77"/>
                  <a:cs typeface="Arial"/>
                  <a:sym typeface="Arial"/>
                </a:rPr>
                <a:t>TP document  solutions for accountants</a:t>
              </a:r>
            </a:p>
            <a:p>
              <a:pPr marL="213750" lvl="0" indent="-213750">
                <a:spcBef>
                  <a:spcPts val="300"/>
                </a:spcBef>
                <a:buClr>
                  <a:srgbClr val="FF6600"/>
                </a:buClr>
                <a:buFont typeface="Arial" panose="020B0604020202020204" pitchFamily="34" charset="0"/>
                <a:buChar char="•"/>
                <a:defRPr/>
              </a:pPr>
              <a:r>
                <a:rPr lang="en-US" sz="1200" kern="0" dirty="0">
                  <a:solidFill>
                    <a:srgbClr val="1A1A1A"/>
                  </a:solidFill>
                  <a:latin typeface="Mulish" pitchFamily="2" charset="77"/>
                  <a:cs typeface="Arial"/>
                  <a:sym typeface="Arial"/>
                </a:rPr>
                <a:t>TP document solutions for businesses</a:t>
              </a:r>
            </a:p>
          </p:txBody>
        </p:sp>
        <p:cxnSp>
          <p:nvCxnSpPr>
            <p:cNvPr id="8" name="Straight Connector 7">
              <a:extLst>
                <a:ext uri="{FF2B5EF4-FFF2-40B4-BE49-F238E27FC236}">
                  <a16:creationId xmlns:a16="http://schemas.microsoft.com/office/drawing/2014/main" id="{E0E7F745-F807-75F2-6D6E-4BEA379C7BB5}"/>
                </a:ext>
              </a:extLst>
            </p:cNvPr>
            <p:cNvCxnSpPr>
              <a:cxnSpLocks/>
            </p:cNvCxnSpPr>
            <p:nvPr/>
          </p:nvCxnSpPr>
          <p:spPr>
            <a:xfrm>
              <a:off x="571500" y="3778122"/>
              <a:ext cx="201168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9F9413B-F5B1-EE81-1DEB-17B4CAB229C0}"/>
              </a:ext>
            </a:extLst>
          </p:cNvPr>
          <p:cNvGrpSpPr/>
          <p:nvPr/>
        </p:nvGrpSpPr>
        <p:grpSpPr>
          <a:xfrm>
            <a:off x="2772918" y="3017745"/>
            <a:ext cx="2011680" cy="2922785"/>
            <a:chOff x="2772918" y="3017745"/>
            <a:chExt cx="2011680" cy="2922785"/>
          </a:xfrm>
        </p:grpSpPr>
        <p:sp>
          <p:nvSpPr>
            <p:cNvPr id="10" name="Rectangle: Rounded Corners 301">
              <a:extLst>
                <a:ext uri="{FF2B5EF4-FFF2-40B4-BE49-F238E27FC236}">
                  <a16:creationId xmlns:a16="http://schemas.microsoft.com/office/drawing/2014/main" id="{DBC9AF31-EDC7-19AF-5FB7-59AA95578894}"/>
                </a:ext>
              </a:extLst>
            </p:cNvPr>
            <p:cNvSpPr/>
            <p:nvPr/>
          </p:nvSpPr>
          <p:spPr>
            <a:xfrm>
              <a:off x="2772918" y="3017745"/>
              <a:ext cx="2011680" cy="2922785"/>
            </a:xfrm>
            <a:prstGeom prst="roundRect">
              <a:avLst>
                <a:gd name="adj" fmla="val 3080"/>
              </a:avLst>
            </a:prstGeom>
            <a:solidFill>
              <a:schemeClr val="bg1"/>
            </a:solidFill>
            <a:ln>
              <a:noFill/>
            </a:ln>
            <a:effectLst>
              <a:outerShdw blurRad="1524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91440" rtlCol="0" anchor="t"/>
            <a:lstStyle/>
            <a:p>
              <a:pPr algn="ctr">
                <a:spcBef>
                  <a:spcPts val="300"/>
                </a:spcBef>
                <a:buClr>
                  <a:srgbClr val="FF6600"/>
                </a:buClr>
                <a:defRPr/>
              </a:pPr>
              <a:r>
                <a:rPr lang="en-US" sz="1400" b="1" kern="0" dirty="0">
                  <a:solidFill>
                    <a:srgbClr val="014F70"/>
                  </a:solidFill>
                  <a:latin typeface="Mulish"/>
                  <a:ea typeface="Arial"/>
                  <a:cs typeface="Arial"/>
                  <a:sym typeface="Arial"/>
                </a:rPr>
                <a:t>Avalara Tax research</a:t>
              </a:r>
            </a:p>
            <a:p>
              <a:pPr>
                <a:spcBef>
                  <a:spcPts val="300"/>
                </a:spcBef>
                <a:buClr>
                  <a:srgbClr val="FF6600"/>
                </a:buClr>
                <a:defRPr/>
              </a:pPr>
              <a:endParaRPr lang="en-US" sz="1400" b="1" kern="0" dirty="0">
                <a:solidFill>
                  <a:srgbClr val="014F70"/>
                </a:solidFill>
                <a:latin typeface="Mulish" pitchFamily="2" charset="77"/>
                <a:ea typeface="Arial"/>
                <a:cs typeface="Arial"/>
                <a:sym typeface="Arial"/>
              </a:endParaRPr>
            </a:p>
            <a:p>
              <a:pPr marL="213360" lvl="0" indent="-213360">
                <a:spcBef>
                  <a:spcPts val="300"/>
                </a:spcBef>
                <a:buClr>
                  <a:srgbClr val="FF6600"/>
                </a:buClr>
                <a:buFont typeface="Arial" panose="020B0604020202020204" pitchFamily="34" charset="0"/>
                <a:buChar char="•"/>
                <a:defRPr/>
              </a:pPr>
              <a:r>
                <a:rPr lang="en-US" sz="1200" kern="0" dirty="0">
                  <a:solidFill>
                    <a:srgbClr val="1A1A1A"/>
                  </a:solidFill>
                  <a:latin typeface="Mulish"/>
                  <a:cs typeface="Arial"/>
                  <a:sym typeface="Arial"/>
                </a:rPr>
                <a:t>Comprehensive content on sales and use taxes</a:t>
              </a:r>
            </a:p>
            <a:p>
              <a:pPr marL="213360" lvl="0" indent="-213360">
                <a:spcBef>
                  <a:spcPts val="300"/>
                </a:spcBef>
                <a:buClr>
                  <a:srgbClr val="FF6600"/>
                </a:buClr>
                <a:buFont typeface="Arial" panose="020B0604020202020204" pitchFamily="34" charset="0"/>
                <a:buChar char="•"/>
                <a:defRPr/>
              </a:pPr>
              <a:r>
                <a:rPr lang="en-US" sz="1200" kern="0" dirty="0">
                  <a:solidFill>
                    <a:srgbClr val="1A1A1A"/>
                  </a:solidFill>
                  <a:latin typeface="Mulish"/>
                  <a:cs typeface="Arial"/>
                </a:rPr>
                <a:t>Insurance tax research database</a:t>
              </a:r>
            </a:p>
            <a:p>
              <a:pPr marL="213360" lvl="0" indent="-213360">
                <a:spcBef>
                  <a:spcPts val="300"/>
                </a:spcBef>
                <a:buClr>
                  <a:srgbClr val="FF6600"/>
                </a:buClr>
                <a:buFont typeface="Arial" panose="020B0604020202020204" pitchFamily="34" charset="0"/>
                <a:buChar char="•"/>
                <a:defRPr/>
              </a:pPr>
              <a:r>
                <a:rPr lang="en-US" sz="1200" kern="0" dirty="0">
                  <a:solidFill>
                    <a:srgbClr val="1A1A1A"/>
                  </a:solidFill>
                  <a:latin typeface="Mulish"/>
                  <a:cs typeface="Arial"/>
                  <a:sym typeface="Arial"/>
                </a:rPr>
                <a:t>Expanding VAT content for Europe</a:t>
              </a:r>
              <a:endParaRPr lang="en-US" sz="1200" kern="0" dirty="0">
                <a:solidFill>
                  <a:srgbClr val="1A1A1A"/>
                </a:solidFill>
                <a:latin typeface="Mulish"/>
                <a:cs typeface="Arial"/>
              </a:endParaRPr>
            </a:p>
            <a:p>
              <a:pPr marL="213360" lvl="0" indent="-213360">
                <a:spcBef>
                  <a:spcPts val="300"/>
                </a:spcBef>
                <a:buClr>
                  <a:srgbClr val="FF6600"/>
                </a:buClr>
                <a:buFont typeface="Arial" panose="020B0604020202020204" pitchFamily="34" charset="0"/>
                <a:buChar char="•"/>
                <a:defRPr/>
              </a:pPr>
              <a:endParaRPr lang="en-US" sz="1400" kern="0" dirty="0">
                <a:solidFill>
                  <a:srgbClr val="1A1A1A"/>
                </a:solidFill>
                <a:latin typeface="Mulish" pitchFamily="2" charset="77"/>
                <a:cs typeface="Arial"/>
              </a:endParaRPr>
            </a:p>
          </p:txBody>
        </p:sp>
        <p:cxnSp>
          <p:nvCxnSpPr>
            <p:cNvPr id="16" name="Straight Connector 15">
              <a:extLst>
                <a:ext uri="{FF2B5EF4-FFF2-40B4-BE49-F238E27FC236}">
                  <a16:creationId xmlns:a16="http://schemas.microsoft.com/office/drawing/2014/main" id="{86116C6F-413A-06EB-FB2A-E24DBCE1D9F3}"/>
                </a:ext>
              </a:extLst>
            </p:cNvPr>
            <p:cNvCxnSpPr>
              <a:cxnSpLocks/>
            </p:cNvCxnSpPr>
            <p:nvPr/>
          </p:nvCxnSpPr>
          <p:spPr>
            <a:xfrm>
              <a:off x="2772918" y="3778122"/>
              <a:ext cx="201168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20" name="Graphic 19" descr="Good Idea outline">
            <a:extLst>
              <a:ext uri="{FF2B5EF4-FFF2-40B4-BE49-F238E27FC236}">
                <a16:creationId xmlns:a16="http://schemas.microsoft.com/office/drawing/2014/main" id="{AEAF5D6D-F66E-FC37-EAAD-8EC9966C09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62528" y="1499853"/>
            <a:ext cx="632460" cy="632460"/>
          </a:xfrm>
          <a:prstGeom prst="rect">
            <a:avLst/>
          </a:prstGeom>
        </p:spPr>
      </p:pic>
      <p:pic>
        <p:nvPicPr>
          <p:cNvPr id="36" name="Graphic 35" descr="Books outline">
            <a:extLst>
              <a:ext uri="{FF2B5EF4-FFF2-40B4-BE49-F238E27FC236}">
                <a16:creationId xmlns:a16="http://schemas.microsoft.com/office/drawing/2014/main" id="{1D5E740A-ACA9-A527-EBBC-43D63C5AEE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10638" y="1520145"/>
            <a:ext cx="594361" cy="594361"/>
          </a:xfrm>
          <a:prstGeom prst="rect">
            <a:avLst/>
          </a:prstGeom>
        </p:spPr>
      </p:pic>
    </p:spTree>
    <p:extLst>
      <p:ext uri="{BB962C8B-B14F-4D97-AF65-F5344CB8AC3E}">
        <p14:creationId xmlns:p14="http://schemas.microsoft.com/office/powerpoint/2010/main" val="333667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42" presetClass="entr" presetSubtype="0" fill="hold" nodeType="afterEffect">
                                  <p:stCondLst>
                                    <p:cond delay="25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500"/>
                                        <p:tgtEl>
                                          <p:spTgt spid="30"/>
                                        </p:tgtEl>
                                      </p:cBhvr>
                                    </p:animEffect>
                                    <p:anim calcmode="lin" valueType="num">
                                      <p:cBhvr>
                                        <p:cTn id="15" dur="500" fill="hold"/>
                                        <p:tgtEl>
                                          <p:spTgt spid="30"/>
                                        </p:tgtEl>
                                        <p:attrNameLst>
                                          <p:attrName>ppt_x</p:attrName>
                                        </p:attrNameLst>
                                      </p:cBhvr>
                                      <p:tavLst>
                                        <p:tav tm="0">
                                          <p:val>
                                            <p:strVal val="#ppt_x"/>
                                          </p:val>
                                        </p:tav>
                                        <p:tav tm="100000">
                                          <p:val>
                                            <p:strVal val="#ppt_x"/>
                                          </p:val>
                                        </p:tav>
                                      </p:tavLst>
                                    </p:anim>
                                    <p:anim calcmode="lin" valueType="num">
                                      <p:cBhvr>
                                        <p:cTn id="16" dur="500" fill="hold"/>
                                        <p:tgtEl>
                                          <p:spTgt spid="30"/>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10" presetClass="entr" presetSubtype="0" fill="hold" grpId="0" nodeType="afterEffect">
                                  <p:stCondLst>
                                    <p:cond delay="0"/>
                                  </p:stCondLst>
                                  <p:childTnLst>
                                    <p:set>
                                      <p:cBhvr>
                                        <p:cTn id="19" dur="1" fill="hold">
                                          <p:stCondLst>
                                            <p:cond delay="0"/>
                                          </p:stCondLst>
                                        </p:cTn>
                                        <p:tgtEl>
                                          <p:spTgt spid="97"/>
                                        </p:tgtEl>
                                        <p:attrNameLst>
                                          <p:attrName>style.visibility</p:attrName>
                                        </p:attrNameLst>
                                      </p:cBhvr>
                                      <p:to>
                                        <p:strVal val="visible"/>
                                      </p:to>
                                    </p:set>
                                    <p:animEffect transition="in" filter="fade">
                                      <p:cBhvr>
                                        <p:cTn id="20" dur="500"/>
                                        <p:tgtEl>
                                          <p:spTgt spid="9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1750"/>
                            </p:stCondLst>
                            <p:childTnLst>
                              <p:par>
                                <p:cTn id="25" presetID="42" presetClass="entr" presetSubtype="0" fill="hold" nodeType="afterEffect">
                                  <p:stCondLst>
                                    <p:cond delay="25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strVal val="#ppt_x"/>
                                          </p:val>
                                        </p:tav>
                                        <p:tav tm="100000">
                                          <p:val>
                                            <p:strVal val="#ppt_x"/>
                                          </p:val>
                                        </p:tav>
                                      </p:tavLst>
                                    </p:anim>
                                    <p:anim calcmode="lin" valueType="num">
                                      <p:cBhvr>
                                        <p:cTn id="29"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9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18B700B-75E7-F08D-0B68-795C7BCB56C9}"/>
              </a:ext>
            </a:extLst>
          </p:cNvPr>
          <p:cNvSpPr>
            <a:spLocks noGrp="1"/>
          </p:cNvSpPr>
          <p:nvPr>
            <p:ph type="ftr" sz="quarter" idx="11"/>
          </p:nvPr>
        </p:nvSpPr>
        <p:spPr/>
        <p:txBody>
          <a:bodyPr/>
          <a:lstStyle/>
          <a:p>
            <a:r>
              <a:rPr lang="en-GB" noProof="0" dirty="0"/>
              <a:t>LEA GLOBAL</a:t>
            </a:r>
          </a:p>
        </p:txBody>
      </p:sp>
      <p:sp>
        <p:nvSpPr>
          <p:cNvPr id="9" name="Slide Number Placeholder 8">
            <a:extLst>
              <a:ext uri="{FF2B5EF4-FFF2-40B4-BE49-F238E27FC236}">
                <a16:creationId xmlns:a16="http://schemas.microsoft.com/office/drawing/2014/main" id="{FCAE1D84-DD8E-FC92-BD3D-6894C1D2EEEE}"/>
              </a:ext>
            </a:extLst>
          </p:cNvPr>
          <p:cNvSpPr>
            <a:spLocks noGrp="1"/>
          </p:cNvSpPr>
          <p:nvPr>
            <p:ph type="sldNum" sz="quarter" idx="12"/>
          </p:nvPr>
        </p:nvSpPr>
        <p:spPr/>
        <p:txBody>
          <a:bodyPr/>
          <a:lstStyle/>
          <a:p>
            <a:fld id="{0B868178-02AE-42FC-958D-6B8F13B60175}" type="slidenum">
              <a:rPr lang="en-GB" noProof="0" dirty="0" smtClean="0"/>
              <a:pPr/>
              <a:t>3</a:t>
            </a:fld>
            <a:endParaRPr lang="en-GB" noProof="0" dirty="0"/>
          </a:p>
        </p:txBody>
      </p:sp>
      <p:sp>
        <p:nvSpPr>
          <p:cNvPr id="3" name="Text Placeholder 2">
            <a:extLst>
              <a:ext uri="{FF2B5EF4-FFF2-40B4-BE49-F238E27FC236}">
                <a16:creationId xmlns:a16="http://schemas.microsoft.com/office/drawing/2014/main" id="{75F9630E-048D-14A4-588D-C2AD430186A9}"/>
              </a:ext>
            </a:extLst>
          </p:cNvPr>
          <p:cNvSpPr>
            <a:spLocks noGrp="1"/>
          </p:cNvSpPr>
          <p:nvPr>
            <p:ph type="body" sz="quarter" idx="13"/>
          </p:nvPr>
        </p:nvSpPr>
        <p:spPr>
          <a:xfrm>
            <a:off x="539750" y="2039229"/>
            <a:ext cx="4204542" cy="2640771"/>
          </a:xfrm>
        </p:spPr>
        <p:txBody>
          <a:bodyPr/>
          <a:lstStyle/>
          <a:p>
            <a:r>
              <a:rPr lang="en-US" sz="4000" dirty="0"/>
              <a:t>Intro</a:t>
            </a:r>
          </a:p>
          <a:p>
            <a:pPr lvl="1"/>
            <a:r>
              <a:rPr lang="en-US" dirty="0"/>
              <a:t>About Avalara</a:t>
            </a:r>
          </a:p>
        </p:txBody>
      </p:sp>
      <p:sp>
        <p:nvSpPr>
          <p:cNvPr id="5" name="Text Placeholder 4">
            <a:extLst>
              <a:ext uri="{FF2B5EF4-FFF2-40B4-BE49-F238E27FC236}">
                <a16:creationId xmlns:a16="http://schemas.microsoft.com/office/drawing/2014/main" id="{532A8F4E-5F0B-310D-D4EE-C3E1AD8B54A4}"/>
              </a:ext>
            </a:extLst>
          </p:cNvPr>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1627053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2244B-BDC8-CCFA-5236-54D8EF5DDFD2}"/>
              </a:ext>
            </a:extLst>
          </p:cNvPr>
          <p:cNvSpPr>
            <a:spLocks noGrp="1"/>
          </p:cNvSpPr>
          <p:nvPr>
            <p:ph type="title"/>
          </p:nvPr>
        </p:nvSpPr>
        <p:spPr/>
        <p:txBody>
          <a:bodyPr/>
          <a:lstStyle/>
          <a:p>
            <a:r>
              <a:rPr lang="en-GB" dirty="0"/>
              <a:t>Intro</a:t>
            </a:r>
            <a:br>
              <a:rPr lang="en-GB" dirty="0"/>
            </a:br>
            <a:endParaRPr lang="en-GB" dirty="0"/>
          </a:p>
        </p:txBody>
      </p:sp>
      <p:sp>
        <p:nvSpPr>
          <p:cNvPr id="3" name="Content Placeholder 2">
            <a:extLst>
              <a:ext uri="{FF2B5EF4-FFF2-40B4-BE49-F238E27FC236}">
                <a16:creationId xmlns:a16="http://schemas.microsoft.com/office/drawing/2014/main" id="{CDA3A109-3CA5-348F-F0B8-2491C1F632BE}"/>
              </a:ext>
            </a:extLst>
          </p:cNvPr>
          <p:cNvSpPr>
            <a:spLocks noGrp="1"/>
          </p:cNvSpPr>
          <p:nvPr>
            <p:ph idx="1"/>
          </p:nvPr>
        </p:nvSpPr>
        <p:spPr>
          <a:xfrm>
            <a:off x="500345" y="4139700"/>
            <a:ext cx="2775358" cy="1407831"/>
          </a:xfrm>
        </p:spPr>
        <p:txBody>
          <a:bodyPr/>
          <a:lstStyle/>
          <a:p>
            <a:pPr marL="0" lvl="1" indent="0" algn="ctr">
              <a:buNone/>
            </a:pPr>
            <a:r>
              <a:rPr lang="en-US" sz="2400" b="1" dirty="0">
                <a:latin typeface="Red Hat Display SemiBold"/>
              </a:rPr>
              <a:t>Chris Park</a:t>
            </a:r>
          </a:p>
          <a:p>
            <a:pPr marL="0" lvl="1" indent="0" algn="ctr">
              <a:buNone/>
            </a:pPr>
            <a:r>
              <a:rPr lang="en-US" sz="1400" dirty="0">
                <a:latin typeface="+mn-lt"/>
              </a:rPr>
              <a:t>Senior Strategic Alliances Manager (Accounting) EMEA</a:t>
            </a:r>
          </a:p>
          <a:p>
            <a:pPr marL="0" lvl="1" indent="0" algn="ctr">
              <a:buNone/>
            </a:pPr>
            <a:r>
              <a:rPr lang="en-US" sz="1400" dirty="0">
                <a:latin typeface="+mn-lt"/>
                <a:hlinkClick r:id="rId2"/>
              </a:rPr>
              <a:t>chris.park@avalara.com</a:t>
            </a:r>
            <a:r>
              <a:rPr lang="en-US" sz="1400" dirty="0">
                <a:latin typeface="+mn-lt"/>
              </a:rPr>
              <a:t> </a:t>
            </a:r>
          </a:p>
          <a:p>
            <a:pPr marL="125730" lvl="1" indent="-125730"/>
            <a:endParaRPr lang="en-US" sz="1600" b="1" dirty="0"/>
          </a:p>
        </p:txBody>
      </p:sp>
      <p:sp>
        <p:nvSpPr>
          <p:cNvPr id="4" name="Footer Placeholder 3">
            <a:extLst>
              <a:ext uri="{FF2B5EF4-FFF2-40B4-BE49-F238E27FC236}">
                <a16:creationId xmlns:a16="http://schemas.microsoft.com/office/drawing/2014/main" id="{D7DF32CE-7CB7-B66D-2F66-1DE913252CFC}"/>
              </a:ext>
            </a:extLst>
          </p:cNvPr>
          <p:cNvSpPr>
            <a:spLocks noGrp="1"/>
          </p:cNvSpPr>
          <p:nvPr>
            <p:ph type="ftr" sz="quarter" idx="11"/>
          </p:nvPr>
        </p:nvSpPr>
        <p:spPr/>
        <p:txBody>
          <a:bodyPr/>
          <a:lstStyle/>
          <a:p>
            <a:r>
              <a:rPr lang="en-GB" noProof="0"/>
              <a:t>LEA GLOBAL</a:t>
            </a:r>
          </a:p>
        </p:txBody>
      </p:sp>
      <p:sp>
        <p:nvSpPr>
          <p:cNvPr id="5" name="Slide Number Placeholder 4">
            <a:extLst>
              <a:ext uri="{FF2B5EF4-FFF2-40B4-BE49-F238E27FC236}">
                <a16:creationId xmlns:a16="http://schemas.microsoft.com/office/drawing/2014/main" id="{25914351-A976-88E8-C6BD-EA420A92A7D8}"/>
              </a:ext>
            </a:extLst>
          </p:cNvPr>
          <p:cNvSpPr>
            <a:spLocks noGrp="1"/>
          </p:cNvSpPr>
          <p:nvPr>
            <p:ph type="sldNum" sz="quarter" idx="12"/>
          </p:nvPr>
        </p:nvSpPr>
        <p:spPr/>
        <p:txBody>
          <a:bodyPr/>
          <a:lstStyle/>
          <a:p>
            <a:fld id="{0B868178-02AE-42FC-958D-6B8F13B60175}" type="slidenum">
              <a:rPr lang="en-GB" noProof="0" dirty="0" smtClean="0"/>
              <a:pPr/>
              <a:t>4</a:t>
            </a:fld>
            <a:endParaRPr lang="en-GB" noProof="0"/>
          </a:p>
        </p:txBody>
      </p:sp>
      <p:sp>
        <p:nvSpPr>
          <p:cNvPr id="6" name="Text Placeholder 5">
            <a:extLst>
              <a:ext uri="{FF2B5EF4-FFF2-40B4-BE49-F238E27FC236}">
                <a16:creationId xmlns:a16="http://schemas.microsoft.com/office/drawing/2014/main" id="{CC2A301A-53F5-7D62-DA12-7441C01262DC}"/>
              </a:ext>
            </a:extLst>
          </p:cNvPr>
          <p:cNvSpPr>
            <a:spLocks noGrp="1"/>
          </p:cNvSpPr>
          <p:nvPr>
            <p:ph type="body" sz="quarter" idx="13"/>
          </p:nvPr>
        </p:nvSpPr>
        <p:spPr/>
        <p:txBody>
          <a:bodyPr vert="horz" lIns="0" tIns="0" rIns="0" bIns="0" rtlCol="0" anchor="ctr" anchorCtr="0">
            <a:noAutofit/>
          </a:bodyPr>
          <a:lstStyle/>
          <a:p>
            <a:r>
              <a:rPr lang="en-GB" sz="2400" dirty="0"/>
              <a:t>About me</a:t>
            </a:r>
          </a:p>
        </p:txBody>
      </p:sp>
      <p:sp>
        <p:nvSpPr>
          <p:cNvPr id="12" name="Text Placeholder 11">
            <a:extLst>
              <a:ext uri="{FF2B5EF4-FFF2-40B4-BE49-F238E27FC236}">
                <a16:creationId xmlns:a16="http://schemas.microsoft.com/office/drawing/2014/main" id="{D0E4E120-E617-E0C8-6D4B-C3EC19608BEA}"/>
              </a:ext>
            </a:extLst>
          </p:cNvPr>
          <p:cNvSpPr>
            <a:spLocks noGrp="1"/>
          </p:cNvSpPr>
          <p:nvPr>
            <p:ph type="body" sz="quarter" idx="19"/>
          </p:nvPr>
        </p:nvSpPr>
        <p:spPr>
          <a:xfrm>
            <a:off x="3968999" y="2214000"/>
            <a:ext cx="3999600" cy="1188000"/>
          </a:xfrm>
        </p:spPr>
        <p:txBody>
          <a:bodyPr/>
          <a:lstStyle/>
          <a:p>
            <a:r>
              <a:rPr lang="en-US" dirty="0"/>
              <a:t>Background</a:t>
            </a:r>
          </a:p>
        </p:txBody>
      </p:sp>
      <p:sp>
        <p:nvSpPr>
          <p:cNvPr id="13" name="Content Placeholder 12">
            <a:extLst>
              <a:ext uri="{FF2B5EF4-FFF2-40B4-BE49-F238E27FC236}">
                <a16:creationId xmlns:a16="http://schemas.microsoft.com/office/drawing/2014/main" id="{00469B88-23A6-2AC4-C5D9-0AEC73C99ED4}"/>
              </a:ext>
            </a:extLst>
          </p:cNvPr>
          <p:cNvSpPr>
            <a:spLocks noGrp="1"/>
          </p:cNvSpPr>
          <p:nvPr>
            <p:ph idx="20"/>
          </p:nvPr>
        </p:nvSpPr>
        <p:spPr>
          <a:xfrm>
            <a:off x="3969000" y="2779201"/>
            <a:ext cx="3999600" cy="3376800"/>
          </a:xfrm>
        </p:spPr>
        <p:txBody>
          <a:bodyPr/>
          <a:lstStyle/>
          <a:p>
            <a:pPr marL="125730" lvl="1" indent="-125730"/>
            <a:r>
              <a:rPr lang="en-US" sz="1600" dirty="0"/>
              <a:t>10+ years experience within global VAT / GST and customs in big-4</a:t>
            </a:r>
          </a:p>
          <a:p>
            <a:pPr marL="125730" lvl="1" indent="-125730"/>
            <a:r>
              <a:rPr lang="en-US" sz="1600" dirty="0"/>
              <a:t> Worked in New Zealand, Malaysia, in the Middle East and London</a:t>
            </a:r>
          </a:p>
          <a:p>
            <a:pPr marL="125730" lvl="1" indent="-125730"/>
            <a:r>
              <a:rPr lang="en-US" sz="1600" dirty="0"/>
              <a:t> Experience in international VAT/GST consulting, incl. VAT/GST implementation projects in Malaysia and the Middle East</a:t>
            </a:r>
          </a:p>
          <a:p>
            <a:pPr marL="125730" lvl="1" indent="-125730"/>
            <a:r>
              <a:rPr lang="en-US" sz="1600" dirty="0"/>
              <a:t>Established indirect tax compliance processes for a boutique consultancy firm</a:t>
            </a:r>
          </a:p>
          <a:p>
            <a:pPr marL="125730" lvl="1" indent="-125730"/>
            <a:r>
              <a:rPr lang="en-US" sz="1600" dirty="0"/>
              <a:t> Worked on indirect tax process improvement, technology and change management projects</a:t>
            </a:r>
          </a:p>
          <a:p>
            <a:pPr marL="125730" lvl="1" indent="-125730"/>
            <a:r>
              <a:rPr lang="en-US" sz="1600" dirty="0"/>
              <a:t> Enrolled barrister &amp; solicitor in New Zealand </a:t>
            </a:r>
          </a:p>
        </p:txBody>
      </p:sp>
      <p:pic>
        <p:nvPicPr>
          <p:cNvPr id="24" name="Picture 23" descr="Logo&#10;&#10;Description automatically generated">
            <a:extLst>
              <a:ext uri="{FF2B5EF4-FFF2-40B4-BE49-F238E27FC236}">
                <a16:creationId xmlns:a16="http://schemas.microsoft.com/office/drawing/2014/main" id="{309E4400-6A76-2CAD-A6B1-A4AF2F612D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448" y="5536216"/>
            <a:ext cx="1739152" cy="403484"/>
          </a:xfrm>
          <a:prstGeom prst="rect">
            <a:avLst/>
          </a:prstGeom>
        </p:spPr>
      </p:pic>
      <p:sp>
        <p:nvSpPr>
          <p:cNvPr id="30" name="Content Placeholder 29">
            <a:extLst>
              <a:ext uri="{FF2B5EF4-FFF2-40B4-BE49-F238E27FC236}">
                <a16:creationId xmlns:a16="http://schemas.microsoft.com/office/drawing/2014/main" id="{42051747-425F-1811-84AD-3B0AB48DA2AC}"/>
              </a:ext>
            </a:extLst>
          </p:cNvPr>
          <p:cNvSpPr>
            <a:spLocks noGrp="1"/>
          </p:cNvSpPr>
          <p:nvPr>
            <p:ph idx="21"/>
          </p:nvPr>
        </p:nvSpPr>
        <p:spPr>
          <a:xfrm>
            <a:off x="7968599" y="2000080"/>
            <a:ext cx="529449" cy="4210220"/>
          </a:xfrm>
          <a:solidFill>
            <a:schemeClr val="bg1"/>
          </a:solidFill>
        </p:spPr>
        <p:txBody>
          <a:bodyPr/>
          <a:lstStyle/>
          <a:p>
            <a:endParaRPr lang="en-GB" dirty="0"/>
          </a:p>
        </p:txBody>
      </p:sp>
      <p:pic>
        <p:nvPicPr>
          <p:cNvPr id="34" name="Picture Placeholder 33" descr="A picture containing person, person, wearing, posing&#10;&#10;Description automatically generated">
            <a:extLst>
              <a:ext uri="{FF2B5EF4-FFF2-40B4-BE49-F238E27FC236}">
                <a16:creationId xmlns:a16="http://schemas.microsoft.com/office/drawing/2014/main" id="{4CF62AD7-5F95-A94C-02CF-B34435746BB3}"/>
              </a:ext>
            </a:extLst>
          </p:cNvPr>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t="16667" b="16667"/>
          <a:stretch>
            <a:fillRect/>
          </a:stretch>
        </p:blipFill>
        <p:spPr>
          <a:xfrm>
            <a:off x="964012" y="2052300"/>
            <a:ext cx="1811564" cy="1811564"/>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86745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4EF6F-A803-1D66-69F6-1DE07D6B9DD3}"/>
              </a:ext>
            </a:extLst>
          </p:cNvPr>
          <p:cNvSpPr>
            <a:spLocks noGrp="1"/>
          </p:cNvSpPr>
          <p:nvPr>
            <p:ph type="title"/>
          </p:nvPr>
        </p:nvSpPr>
        <p:spPr/>
        <p:txBody>
          <a:bodyPr/>
          <a:lstStyle/>
          <a:p>
            <a:r>
              <a:rPr lang="en-GB" dirty="0"/>
              <a:t>Intro</a:t>
            </a:r>
          </a:p>
        </p:txBody>
      </p:sp>
      <p:sp>
        <p:nvSpPr>
          <p:cNvPr id="4" name="Footer Placeholder 3">
            <a:extLst>
              <a:ext uri="{FF2B5EF4-FFF2-40B4-BE49-F238E27FC236}">
                <a16:creationId xmlns:a16="http://schemas.microsoft.com/office/drawing/2014/main" id="{0746AEDB-7863-5D28-AA65-13F28FF5DE8C}"/>
              </a:ext>
            </a:extLst>
          </p:cNvPr>
          <p:cNvSpPr>
            <a:spLocks noGrp="1"/>
          </p:cNvSpPr>
          <p:nvPr>
            <p:ph type="ftr" sz="quarter" idx="11"/>
          </p:nvPr>
        </p:nvSpPr>
        <p:spPr/>
        <p:txBody>
          <a:bodyPr/>
          <a:lstStyle/>
          <a:p>
            <a:r>
              <a:rPr lang="en-GB" noProof="0"/>
              <a:t>LEA GLOBAL</a:t>
            </a:r>
          </a:p>
        </p:txBody>
      </p:sp>
      <p:sp>
        <p:nvSpPr>
          <p:cNvPr id="5" name="Slide Number Placeholder 4">
            <a:extLst>
              <a:ext uri="{FF2B5EF4-FFF2-40B4-BE49-F238E27FC236}">
                <a16:creationId xmlns:a16="http://schemas.microsoft.com/office/drawing/2014/main" id="{F78B9B22-689B-D60C-BD4C-BBC50BC51C7E}"/>
              </a:ext>
            </a:extLst>
          </p:cNvPr>
          <p:cNvSpPr>
            <a:spLocks noGrp="1"/>
          </p:cNvSpPr>
          <p:nvPr>
            <p:ph type="sldNum" sz="quarter" idx="12"/>
          </p:nvPr>
        </p:nvSpPr>
        <p:spPr/>
        <p:txBody>
          <a:bodyPr/>
          <a:lstStyle/>
          <a:p>
            <a:fld id="{0B868178-02AE-42FC-958D-6B8F13B60175}" type="slidenum">
              <a:rPr lang="en-GB" noProof="0" smtClean="0"/>
              <a:pPr/>
              <a:t>5</a:t>
            </a:fld>
            <a:endParaRPr lang="en-GB" noProof="0"/>
          </a:p>
        </p:txBody>
      </p:sp>
      <p:sp>
        <p:nvSpPr>
          <p:cNvPr id="6" name="Text Placeholder 5">
            <a:extLst>
              <a:ext uri="{FF2B5EF4-FFF2-40B4-BE49-F238E27FC236}">
                <a16:creationId xmlns:a16="http://schemas.microsoft.com/office/drawing/2014/main" id="{63FB403F-C0FA-0F63-2CE5-946172C1274E}"/>
              </a:ext>
            </a:extLst>
          </p:cNvPr>
          <p:cNvSpPr>
            <a:spLocks noGrp="1"/>
          </p:cNvSpPr>
          <p:nvPr>
            <p:ph type="body" sz="quarter" idx="13"/>
          </p:nvPr>
        </p:nvSpPr>
        <p:spPr>
          <a:xfrm>
            <a:off x="538956" y="1035488"/>
            <a:ext cx="11114088" cy="450000"/>
          </a:xfrm>
        </p:spPr>
        <p:txBody>
          <a:bodyPr/>
          <a:lstStyle/>
          <a:p>
            <a:r>
              <a:rPr lang="en-US" dirty="0"/>
              <a:t>About Avalara</a:t>
            </a:r>
            <a:endParaRPr lang="en-GB" dirty="0"/>
          </a:p>
        </p:txBody>
      </p:sp>
      <p:sp>
        <p:nvSpPr>
          <p:cNvPr id="9" name="TextBox 8">
            <a:extLst>
              <a:ext uri="{FF2B5EF4-FFF2-40B4-BE49-F238E27FC236}">
                <a16:creationId xmlns:a16="http://schemas.microsoft.com/office/drawing/2014/main" id="{446EECC8-CEF2-9294-0563-ADA10E9465AD}"/>
              </a:ext>
            </a:extLst>
          </p:cNvPr>
          <p:cNvSpPr txBox="1"/>
          <p:nvPr/>
        </p:nvSpPr>
        <p:spPr>
          <a:xfrm>
            <a:off x="527186" y="1666051"/>
            <a:ext cx="5495299" cy="281396"/>
          </a:xfrm>
          <a:prstGeom prst="rect">
            <a:avLst/>
          </a:prstGeom>
          <a:noFill/>
          <a:effectLst>
            <a:outerShdw blurRad="63500" dist="37357" dir="2700000" sx="0" sy="0" rotWithShape="0">
              <a:scrgbClr r="0" g="0" b="0"/>
            </a:outerShdw>
          </a:effectLst>
        </p:spPr>
        <p:txBody>
          <a:bodyPr wrap="square" lIns="0" tIns="0" rIns="0" bIns="65315" rtlCol="0" anchor="b">
            <a:spAutoFit/>
          </a:bodyPr>
          <a:lstStyle>
            <a:defPPr>
              <a:defRPr lang="de-DE"/>
            </a:defPPr>
            <a:lvl1pPr>
              <a:spcBef>
                <a:spcPts val="564"/>
              </a:spcBef>
              <a:defRPr sz="1600" b="1">
                <a:solidFill>
                  <a:srgbClr val="39322B"/>
                </a:solidFill>
              </a:defRPr>
            </a:lvl1pPr>
          </a:lstStyle>
          <a:p>
            <a:pPr marL="0" marR="0" lvl="0" indent="0" algn="l" defTabSz="903109" rtl="0" eaLnBrk="1" fontAlgn="auto" latinLnBrk="0" hangingPunct="1">
              <a:lnSpc>
                <a:spcPct val="100000"/>
              </a:lnSpc>
              <a:spcBef>
                <a:spcPts val="512"/>
              </a:spcBef>
              <a:spcAft>
                <a:spcPts val="0"/>
              </a:spcAft>
              <a:buClrTx/>
              <a:buSzTx/>
              <a:buFontTx/>
              <a:buNone/>
              <a:tabLst/>
              <a:defRPr/>
            </a:pPr>
            <a:r>
              <a:rPr kumimoji="0" lang="en-US" sz="1400" b="1" i="0" u="none" strike="noStrike" kern="1200" cap="none" spc="0" normalizeH="0" baseline="0" noProof="0" dirty="0">
                <a:ln>
                  <a:noFill/>
                </a:ln>
                <a:solidFill>
                  <a:srgbClr val="FC6600"/>
                </a:solidFill>
                <a:effectLst/>
                <a:uLnTx/>
                <a:uFillTx/>
                <a:latin typeface="Mulish"/>
                <a:ea typeface="+mn-ea"/>
                <a:cs typeface="+mn-cs"/>
                <a:sym typeface="SimonKucher" pitchFamily="2" charset="0"/>
              </a:rPr>
              <a:t>Key Facts and Figures</a:t>
            </a:r>
          </a:p>
        </p:txBody>
      </p:sp>
      <p:grpSp>
        <p:nvGrpSpPr>
          <p:cNvPr id="11" name="Group 10">
            <a:extLst>
              <a:ext uri="{FF2B5EF4-FFF2-40B4-BE49-F238E27FC236}">
                <a16:creationId xmlns:a16="http://schemas.microsoft.com/office/drawing/2014/main" id="{B028FE3C-2021-01CF-BF34-5B03AEB02F82}"/>
              </a:ext>
            </a:extLst>
          </p:cNvPr>
          <p:cNvGrpSpPr/>
          <p:nvPr/>
        </p:nvGrpSpPr>
        <p:grpSpPr>
          <a:xfrm>
            <a:off x="538163" y="1921888"/>
            <a:ext cx="5193041" cy="4285410"/>
            <a:chOff x="713094" y="1756702"/>
            <a:chExt cx="5193041" cy="4285410"/>
          </a:xfrm>
        </p:grpSpPr>
        <p:sp>
          <p:nvSpPr>
            <p:cNvPr id="12" name="Rounded Rectangle 44">
              <a:extLst>
                <a:ext uri="{FF2B5EF4-FFF2-40B4-BE49-F238E27FC236}">
                  <a16:creationId xmlns:a16="http://schemas.microsoft.com/office/drawing/2014/main" id="{66FDCE83-D95A-D244-0D20-DE2CD12DBF91}"/>
                </a:ext>
              </a:extLst>
            </p:cNvPr>
            <p:cNvSpPr/>
            <p:nvPr/>
          </p:nvSpPr>
          <p:spPr>
            <a:xfrm>
              <a:off x="713094" y="1756702"/>
              <a:ext cx="5193041" cy="4285410"/>
            </a:xfrm>
            <a:prstGeom prst="roundRect">
              <a:avLst>
                <a:gd name="adj" fmla="val 1434"/>
              </a:avLst>
            </a:prstGeom>
            <a:solidFill>
              <a:schemeClr val="bg1">
                <a:lumMod val="95000"/>
              </a:schemeClr>
            </a:solidFill>
            <a:ln w="38100">
              <a:no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Mulish"/>
                <a:ea typeface="+mn-ea"/>
                <a:cs typeface="+mn-cs"/>
              </a:endParaRPr>
            </a:p>
          </p:txBody>
        </p:sp>
        <p:sp>
          <p:nvSpPr>
            <p:cNvPr id="13" name="TextBox 12">
              <a:extLst>
                <a:ext uri="{FF2B5EF4-FFF2-40B4-BE49-F238E27FC236}">
                  <a16:creationId xmlns:a16="http://schemas.microsoft.com/office/drawing/2014/main" id="{BD85B2FF-9376-3C8E-1C68-190ADB323240}"/>
                </a:ext>
              </a:extLst>
            </p:cNvPr>
            <p:cNvSpPr txBox="1"/>
            <p:nvPr/>
          </p:nvSpPr>
          <p:spPr>
            <a:xfrm>
              <a:off x="1209627" y="3111156"/>
              <a:ext cx="992852" cy="494011"/>
            </a:xfrm>
            <a:prstGeom prst="rect">
              <a:avLst/>
            </a:prstGeom>
          </p:spPr>
          <p:txBody>
            <a:bodyPr vert="horz" wrap="square" lIns="0" tIns="0" rIns="0" b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A3B3C"/>
                  </a:solidFill>
                  <a:effectLst/>
                  <a:uLnTx/>
                  <a:uFillTx/>
                  <a:latin typeface="Mulish"/>
                  <a:ea typeface="+mn-ea"/>
                  <a:cs typeface="+mn-cs"/>
                </a:rPr>
                <a:t>In operation </a:t>
              </a:r>
              <a:br>
                <a:rPr kumimoji="0" lang="en-US" sz="1200" b="0" i="0" u="none" strike="noStrike" kern="1200" cap="none" spc="0" normalizeH="0" baseline="0" noProof="0" dirty="0">
                  <a:ln>
                    <a:noFill/>
                  </a:ln>
                  <a:solidFill>
                    <a:srgbClr val="3A3B3C"/>
                  </a:solidFill>
                  <a:effectLst/>
                  <a:uLnTx/>
                  <a:uFillTx/>
                  <a:latin typeface="Mulish"/>
                  <a:ea typeface="+mn-ea"/>
                  <a:cs typeface="+mn-cs"/>
                </a:rPr>
              </a:br>
              <a:r>
                <a:rPr kumimoji="0" lang="en-US" sz="1200" b="0" i="0" u="none" strike="noStrike" kern="1200" cap="none" spc="0" normalizeH="0" baseline="0" noProof="0" dirty="0">
                  <a:ln>
                    <a:noFill/>
                  </a:ln>
                  <a:solidFill>
                    <a:srgbClr val="3A3B3C"/>
                  </a:solidFill>
                  <a:effectLst/>
                  <a:uLnTx/>
                  <a:uFillTx/>
                  <a:latin typeface="Mulish"/>
                  <a:ea typeface="+mn-ea"/>
                  <a:cs typeface="+mn-cs"/>
                </a:rPr>
                <a:t>since </a:t>
              </a:r>
              <a:r>
                <a:rPr kumimoji="0" lang="en-US" sz="1200" b="1" i="0" u="none" strike="noStrike" kern="1200" cap="none" spc="0" normalizeH="0" baseline="0" noProof="0" dirty="0">
                  <a:ln>
                    <a:noFill/>
                  </a:ln>
                  <a:solidFill>
                    <a:srgbClr val="FC6600"/>
                  </a:solidFill>
                  <a:effectLst/>
                  <a:uLnTx/>
                  <a:uFillTx/>
                  <a:latin typeface="Mulish"/>
                  <a:ea typeface="+mn-ea"/>
                  <a:cs typeface="+mn-cs"/>
                </a:rPr>
                <a:t>2004</a:t>
              </a:r>
            </a:p>
          </p:txBody>
        </p:sp>
        <p:sp>
          <p:nvSpPr>
            <p:cNvPr id="14" name="TextBox 13">
              <a:extLst>
                <a:ext uri="{FF2B5EF4-FFF2-40B4-BE49-F238E27FC236}">
                  <a16:creationId xmlns:a16="http://schemas.microsoft.com/office/drawing/2014/main" id="{58EBDC27-4AA2-6EF7-7E71-CAB40897CEDD}"/>
                </a:ext>
              </a:extLst>
            </p:cNvPr>
            <p:cNvSpPr txBox="1"/>
            <p:nvPr/>
          </p:nvSpPr>
          <p:spPr>
            <a:xfrm>
              <a:off x="4333963" y="2990686"/>
              <a:ext cx="1368142" cy="504929"/>
            </a:xfrm>
            <a:prstGeom prst="rect">
              <a:avLst/>
            </a:prstGeom>
          </p:spPr>
          <p:txBody>
            <a:bodyPr vert="horz" wrap="square" lIns="0" tIns="0" rIns="0" b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A3B3C"/>
                  </a:solidFill>
                  <a:effectLst/>
                  <a:uLnTx/>
                  <a:uFillTx/>
                  <a:latin typeface="Mulish"/>
                  <a:ea typeface="+mn-ea"/>
                  <a:cs typeface="+mn-cs"/>
                </a:rPr>
                <a:t>More than </a:t>
              </a:r>
              <a:r>
                <a:rPr kumimoji="0" lang="en-US" sz="1200" b="1" i="0" u="none" strike="noStrike" kern="1200" cap="none" spc="0" normalizeH="0" baseline="0" noProof="0" dirty="0">
                  <a:ln>
                    <a:noFill/>
                  </a:ln>
                  <a:solidFill>
                    <a:srgbClr val="FC6600"/>
                  </a:solidFill>
                  <a:effectLst/>
                  <a:uLnTx/>
                  <a:uFillTx/>
                  <a:latin typeface="Mulish"/>
                  <a:ea typeface="+mn-ea"/>
                  <a:cs typeface="+mn-cs"/>
                </a:rPr>
                <a:t>1,200</a:t>
              </a:r>
              <a:r>
                <a:rPr kumimoji="0" lang="en-US" sz="1200" b="0" i="0" u="none" strike="noStrike" kern="1200" cap="none" spc="0" normalizeH="0" baseline="0" noProof="0" dirty="0">
                  <a:ln>
                    <a:noFill/>
                  </a:ln>
                  <a:solidFill>
                    <a:srgbClr val="FC6600"/>
                  </a:solidFill>
                  <a:effectLst/>
                  <a:uLnTx/>
                  <a:uFillTx/>
                  <a:latin typeface="Mulish"/>
                  <a:ea typeface="+mn-ea"/>
                  <a:cs typeface="+mn-cs"/>
                </a:rPr>
                <a:t> </a:t>
              </a:r>
              <a:br>
                <a:rPr kumimoji="0" lang="en-US" sz="1200" b="0" i="0" u="none" strike="noStrike" kern="1200" cap="none" spc="0" normalizeH="0" baseline="0" noProof="0" dirty="0">
                  <a:ln>
                    <a:noFill/>
                  </a:ln>
                  <a:solidFill>
                    <a:srgbClr val="3A3B3C"/>
                  </a:solidFill>
                  <a:effectLst/>
                  <a:uLnTx/>
                  <a:uFillTx/>
                  <a:latin typeface="Mulish"/>
                  <a:ea typeface="+mn-ea"/>
                  <a:cs typeface="+mn-cs"/>
                </a:rPr>
              </a:br>
              <a:r>
                <a:rPr kumimoji="0" lang="en-US" sz="1200" b="0" i="0" u="none" strike="noStrike" kern="1200" cap="none" spc="0" normalizeH="0" baseline="0" noProof="0" dirty="0">
                  <a:ln>
                    <a:noFill/>
                  </a:ln>
                  <a:solidFill>
                    <a:srgbClr val="3A3B3C"/>
                  </a:solidFill>
                  <a:effectLst/>
                  <a:uLnTx/>
                  <a:uFillTx/>
                  <a:latin typeface="Mulish"/>
                  <a:ea typeface="+mn-ea"/>
                  <a:cs typeface="+mn-cs"/>
                </a:rPr>
                <a:t>signed partner integrations</a:t>
              </a:r>
            </a:p>
          </p:txBody>
        </p:sp>
        <p:sp>
          <p:nvSpPr>
            <p:cNvPr id="15" name="Freeform: Shape 35">
              <a:extLst>
                <a:ext uri="{FF2B5EF4-FFF2-40B4-BE49-F238E27FC236}">
                  <a16:creationId xmlns:a16="http://schemas.microsoft.com/office/drawing/2014/main" id="{46369653-55C2-E31F-7E30-F1C7D92AB0A9}"/>
                </a:ext>
              </a:extLst>
            </p:cNvPr>
            <p:cNvSpPr>
              <a:spLocks noChangeAspect="1"/>
            </p:cNvSpPr>
            <p:nvPr/>
          </p:nvSpPr>
          <p:spPr>
            <a:xfrm>
              <a:off x="1345810" y="2031473"/>
              <a:ext cx="720487" cy="720570"/>
            </a:xfrm>
            <a:custGeom>
              <a:avLst/>
              <a:gdLst>
                <a:gd name="connsiteX0" fmla="*/ 429578 w 450932"/>
                <a:gd name="connsiteY0" fmla="*/ 446889 h 450984"/>
                <a:gd name="connsiteX1" fmla="*/ 412337 w 450932"/>
                <a:gd name="connsiteY1" fmla="*/ 450985 h 450984"/>
                <a:gd name="connsiteX2" fmla="*/ 38481 w 450932"/>
                <a:gd name="connsiteY2" fmla="*/ 450985 h 450984"/>
                <a:gd name="connsiteX3" fmla="*/ 38481 w 450932"/>
                <a:gd name="connsiteY3" fmla="*/ 450985 h 450984"/>
                <a:gd name="connsiteX4" fmla="*/ 11239 w 450932"/>
                <a:gd name="connsiteY4" fmla="*/ 439745 h 450984"/>
                <a:gd name="connsiteX5" fmla="*/ 0 w 450932"/>
                <a:gd name="connsiteY5" fmla="*/ 412504 h 450984"/>
                <a:gd name="connsiteX6" fmla="*/ 4096 w 450932"/>
                <a:gd name="connsiteY6" fmla="*/ 395264 h 450984"/>
                <a:gd name="connsiteX7" fmla="*/ 39338 w 450932"/>
                <a:gd name="connsiteY7" fmla="*/ 324874 h 450984"/>
                <a:gd name="connsiteX8" fmla="*/ 68485 w 450932"/>
                <a:gd name="connsiteY8" fmla="*/ 295442 h 450984"/>
                <a:gd name="connsiteX9" fmla="*/ 57626 w 450932"/>
                <a:gd name="connsiteY9" fmla="*/ 268676 h 450984"/>
                <a:gd name="connsiteX10" fmla="*/ 57626 w 450932"/>
                <a:gd name="connsiteY10" fmla="*/ 124849 h 450984"/>
                <a:gd name="connsiteX11" fmla="*/ 96107 w 450932"/>
                <a:gd name="connsiteY11" fmla="*/ 86368 h 450984"/>
                <a:gd name="connsiteX12" fmla="*/ 124873 w 450932"/>
                <a:gd name="connsiteY12" fmla="*/ 86368 h 450984"/>
                <a:gd name="connsiteX13" fmla="*/ 134588 w 450932"/>
                <a:gd name="connsiteY13" fmla="*/ 96083 h 450984"/>
                <a:gd name="connsiteX14" fmla="*/ 124873 w 450932"/>
                <a:gd name="connsiteY14" fmla="*/ 105799 h 450984"/>
                <a:gd name="connsiteX15" fmla="*/ 96107 w 450932"/>
                <a:gd name="connsiteY15" fmla="*/ 105799 h 450984"/>
                <a:gd name="connsiteX16" fmla="*/ 77057 w 450932"/>
                <a:gd name="connsiteY16" fmla="*/ 124849 h 450984"/>
                <a:gd name="connsiteX17" fmla="*/ 77057 w 450932"/>
                <a:gd name="connsiteY17" fmla="*/ 268676 h 450984"/>
                <a:gd name="connsiteX18" fmla="*/ 96107 w 450932"/>
                <a:gd name="connsiteY18" fmla="*/ 287726 h 450984"/>
                <a:gd name="connsiteX19" fmla="*/ 139255 w 450932"/>
                <a:gd name="connsiteY19" fmla="*/ 287726 h 450984"/>
                <a:gd name="connsiteX20" fmla="*/ 148971 w 450932"/>
                <a:gd name="connsiteY20" fmla="*/ 297442 h 450984"/>
                <a:gd name="connsiteX21" fmla="*/ 139255 w 450932"/>
                <a:gd name="connsiteY21" fmla="*/ 307157 h 450984"/>
                <a:gd name="connsiteX22" fmla="*/ 99536 w 450932"/>
                <a:gd name="connsiteY22" fmla="*/ 307157 h 450984"/>
                <a:gd name="connsiteX23" fmla="*/ 56769 w 450932"/>
                <a:gd name="connsiteY23" fmla="*/ 333542 h 450984"/>
                <a:gd name="connsiteX24" fmla="*/ 21526 w 450932"/>
                <a:gd name="connsiteY24" fmla="*/ 403932 h 450984"/>
                <a:gd name="connsiteX25" fmla="*/ 19526 w 450932"/>
                <a:gd name="connsiteY25" fmla="*/ 412409 h 450984"/>
                <a:gd name="connsiteX26" fmla="*/ 25146 w 450932"/>
                <a:gd name="connsiteY26" fmla="*/ 425839 h 450984"/>
                <a:gd name="connsiteX27" fmla="*/ 38576 w 450932"/>
                <a:gd name="connsiteY27" fmla="*/ 431363 h 450984"/>
                <a:gd name="connsiteX28" fmla="*/ 38576 w 450932"/>
                <a:gd name="connsiteY28" fmla="*/ 431363 h 450984"/>
                <a:gd name="connsiteX29" fmla="*/ 412432 w 450932"/>
                <a:gd name="connsiteY29" fmla="*/ 431363 h 450984"/>
                <a:gd name="connsiteX30" fmla="*/ 421005 w 450932"/>
                <a:gd name="connsiteY30" fmla="*/ 429363 h 450984"/>
                <a:gd name="connsiteX31" fmla="*/ 429482 w 450932"/>
                <a:gd name="connsiteY31" fmla="*/ 403836 h 450984"/>
                <a:gd name="connsiteX32" fmla="*/ 394240 w 450932"/>
                <a:gd name="connsiteY32" fmla="*/ 333446 h 450984"/>
                <a:gd name="connsiteX33" fmla="*/ 351472 w 450932"/>
                <a:gd name="connsiteY33" fmla="*/ 307062 h 450984"/>
                <a:gd name="connsiteX34" fmla="*/ 311753 w 450932"/>
                <a:gd name="connsiteY34" fmla="*/ 307062 h 450984"/>
                <a:gd name="connsiteX35" fmla="*/ 302038 w 450932"/>
                <a:gd name="connsiteY35" fmla="*/ 297347 h 450984"/>
                <a:gd name="connsiteX36" fmla="*/ 311753 w 450932"/>
                <a:gd name="connsiteY36" fmla="*/ 287631 h 450984"/>
                <a:gd name="connsiteX37" fmla="*/ 354901 w 450932"/>
                <a:gd name="connsiteY37" fmla="*/ 287631 h 450984"/>
                <a:gd name="connsiteX38" fmla="*/ 373951 w 450932"/>
                <a:gd name="connsiteY38" fmla="*/ 268581 h 450984"/>
                <a:gd name="connsiteX39" fmla="*/ 373951 w 450932"/>
                <a:gd name="connsiteY39" fmla="*/ 124754 h 450984"/>
                <a:gd name="connsiteX40" fmla="*/ 354901 w 450932"/>
                <a:gd name="connsiteY40" fmla="*/ 105704 h 450984"/>
                <a:gd name="connsiteX41" fmla="*/ 326136 w 450932"/>
                <a:gd name="connsiteY41" fmla="*/ 105704 h 450984"/>
                <a:gd name="connsiteX42" fmla="*/ 316421 w 450932"/>
                <a:gd name="connsiteY42" fmla="*/ 95988 h 450984"/>
                <a:gd name="connsiteX43" fmla="*/ 326136 w 450932"/>
                <a:gd name="connsiteY43" fmla="*/ 86273 h 450984"/>
                <a:gd name="connsiteX44" fmla="*/ 354901 w 450932"/>
                <a:gd name="connsiteY44" fmla="*/ 86273 h 450984"/>
                <a:gd name="connsiteX45" fmla="*/ 393382 w 450932"/>
                <a:gd name="connsiteY45" fmla="*/ 124754 h 450984"/>
                <a:gd name="connsiteX46" fmla="*/ 393382 w 450932"/>
                <a:gd name="connsiteY46" fmla="*/ 268581 h 450984"/>
                <a:gd name="connsiteX47" fmla="*/ 382524 w 450932"/>
                <a:gd name="connsiteY47" fmla="*/ 295346 h 450984"/>
                <a:gd name="connsiteX48" fmla="*/ 411671 w 450932"/>
                <a:gd name="connsiteY48" fmla="*/ 324874 h 450984"/>
                <a:gd name="connsiteX49" fmla="*/ 446913 w 450932"/>
                <a:gd name="connsiteY49" fmla="*/ 395264 h 450984"/>
                <a:gd name="connsiteX50" fmla="*/ 429578 w 450932"/>
                <a:gd name="connsiteY50" fmla="*/ 446889 h 450984"/>
                <a:gd name="connsiteX51" fmla="*/ 172593 w 450932"/>
                <a:gd name="connsiteY51" fmla="*/ 136088 h 450984"/>
                <a:gd name="connsiteX52" fmla="*/ 172593 w 450932"/>
                <a:gd name="connsiteY52" fmla="*/ 71223 h 450984"/>
                <a:gd name="connsiteX53" fmla="*/ 220218 w 450932"/>
                <a:gd name="connsiteY53" fmla="*/ 1500 h 450984"/>
                <a:gd name="connsiteX54" fmla="*/ 230696 w 450932"/>
                <a:gd name="connsiteY54" fmla="*/ 1500 h 450984"/>
                <a:gd name="connsiteX55" fmla="*/ 278321 w 450932"/>
                <a:gd name="connsiteY55" fmla="*/ 71223 h 450984"/>
                <a:gd name="connsiteX56" fmla="*/ 278321 w 450932"/>
                <a:gd name="connsiteY56" fmla="*/ 136088 h 450984"/>
                <a:gd name="connsiteX57" fmla="*/ 340709 w 450932"/>
                <a:gd name="connsiteY57" fmla="*/ 199811 h 450984"/>
                <a:gd name="connsiteX58" fmla="*/ 336709 w 450932"/>
                <a:gd name="connsiteY58" fmla="*/ 217813 h 450984"/>
                <a:gd name="connsiteX59" fmla="*/ 321278 w 450932"/>
                <a:gd name="connsiteY59" fmla="*/ 224385 h 450984"/>
                <a:gd name="connsiteX60" fmla="*/ 320897 w 450932"/>
                <a:gd name="connsiteY60" fmla="*/ 224385 h 450984"/>
                <a:gd name="connsiteX61" fmla="*/ 268605 w 450932"/>
                <a:gd name="connsiteY61" fmla="*/ 224385 h 450984"/>
                <a:gd name="connsiteX62" fmla="*/ 182308 w 450932"/>
                <a:gd name="connsiteY62" fmla="*/ 224385 h 450984"/>
                <a:gd name="connsiteX63" fmla="*/ 129826 w 450932"/>
                <a:gd name="connsiteY63" fmla="*/ 224385 h 450984"/>
                <a:gd name="connsiteX64" fmla="*/ 129445 w 450932"/>
                <a:gd name="connsiteY64" fmla="*/ 224385 h 450984"/>
                <a:gd name="connsiteX65" fmla="*/ 114205 w 450932"/>
                <a:gd name="connsiteY65" fmla="*/ 217813 h 450984"/>
                <a:gd name="connsiteX66" fmla="*/ 110014 w 450932"/>
                <a:gd name="connsiteY66" fmla="*/ 200382 h 450984"/>
                <a:gd name="connsiteX67" fmla="*/ 172593 w 450932"/>
                <a:gd name="connsiteY67" fmla="*/ 136088 h 450984"/>
                <a:gd name="connsiteX68" fmla="*/ 278321 w 450932"/>
                <a:gd name="connsiteY68" fmla="*/ 157329 h 450984"/>
                <a:gd name="connsiteX69" fmla="*/ 278321 w 450932"/>
                <a:gd name="connsiteY69" fmla="*/ 204954 h 450984"/>
                <a:gd name="connsiteX70" fmla="*/ 321088 w 450932"/>
                <a:gd name="connsiteY70" fmla="*/ 204954 h 450984"/>
                <a:gd name="connsiteX71" fmla="*/ 321850 w 450932"/>
                <a:gd name="connsiteY71" fmla="*/ 204859 h 450984"/>
                <a:gd name="connsiteX72" fmla="*/ 278321 w 450932"/>
                <a:gd name="connsiteY72" fmla="*/ 157329 h 450984"/>
                <a:gd name="connsiteX73" fmla="*/ 192024 w 450932"/>
                <a:gd name="connsiteY73" fmla="*/ 204954 h 450984"/>
                <a:gd name="connsiteX74" fmla="*/ 258889 w 450932"/>
                <a:gd name="connsiteY74" fmla="*/ 204954 h 450984"/>
                <a:gd name="connsiteX75" fmla="*/ 258889 w 450932"/>
                <a:gd name="connsiteY75" fmla="*/ 71223 h 450984"/>
                <a:gd name="connsiteX76" fmla="*/ 225457 w 450932"/>
                <a:gd name="connsiteY76" fmla="*/ 21598 h 450984"/>
                <a:gd name="connsiteX77" fmla="*/ 192024 w 450932"/>
                <a:gd name="connsiteY77" fmla="*/ 71223 h 450984"/>
                <a:gd name="connsiteX78" fmla="*/ 192024 w 450932"/>
                <a:gd name="connsiteY78" fmla="*/ 204954 h 450984"/>
                <a:gd name="connsiteX79" fmla="*/ 129064 w 450932"/>
                <a:gd name="connsiteY79" fmla="*/ 204954 h 450984"/>
                <a:gd name="connsiteX80" fmla="*/ 129635 w 450932"/>
                <a:gd name="connsiteY80" fmla="*/ 205049 h 450984"/>
                <a:gd name="connsiteX81" fmla="*/ 172593 w 450932"/>
                <a:gd name="connsiteY81" fmla="*/ 205049 h 450984"/>
                <a:gd name="connsiteX82" fmla="*/ 172593 w 450932"/>
                <a:gd name="connsiteY82" fmla="*/ 157424 h 450984"/>
                <a:gd name="connsiteX83" fmla="*/ 129064 w 450932"/>
                <a:gd name="connsiteY83" fmla="*/ 204954 h 450984"/>
                <a:gd name="connsiteX84" fmla="*/ 186976 w 450932"/>
                <a:gd name="connsiteY84" fmla="*/ 268676 h 450984"/>
                <a:gd name="connsiteX85" fmla="*/ 186976 w 450932"/>
                <a:gd name="connsiteY85" fmla="*/ 311825 h 450984"/>
                <a:gd name="connsiteX86" fmla="*/ 196691 w 450932"/>
                <a:gd name="connsiteY86" fmla="*/ 321540 h 450984"/>
                <a:gd name="connsiteX87" fmla="*/ 206407 w 450932"/>
                <a:gd name="connsiteY87" fmla="*/ 311825 h 450984"/>
                <a:gd name="connsiteX88" fmla="*/ 206407 w 450932"/>
                <a:gd name="connsiteY88" fmla="*/ 268676 h 450984"/>
                <a:gd name="connsiteX89" fmla="*/ 196691 w 450932"/>
                <a:gd name="connsiteY89" fmla="*/ 258961 h 450984"/>
                <a:gd name="connsiteX90" fmla="*/ 186976 w 450932"/>
                <a:gd name="connsiteY90" fmla="*/ 268676 h 450984"/>
                <a:gd name="connsiteX91" fmla="*/ 244507 w 450932"/>
                <a:gd name="connsiteY91" fmla="*/ 268676 h 450984"/>
                <a:gd name="connsiteX92" fmla="*/ 244507 w 450932"/>
                <a:gd name="connsiteY92" fmla="*/ 354973 h 450984"/>
                <a:gd name="connsiteX93" fmla="*/ 254222 w 450932"/>
                <a:gd name="connsiteY93" fmla="*/ 364688 h 450984"/>
                <a:gd name="connsiteX94" fmla="*/ 263938 w 450932"/>
                <a:gd name="connsiteY94" fmla="*/ 354973 h 450984"/>
                <a:gd name="connsiteX95" fmla="*/ 263938 w 450932"/>
                <a:gd name="connsiteY95" fmla="*/ 268676 h 450984"/>
                <a:gd name="connsiteX96" fmla="*/ 254222 w 450932"/>
                <a:gd name="connsiteY96" fmla="*/ 258961 h 450984"/>
                <a:gd name="connsiteX97" fmla="*/ 244507 w 450932"/>
                <a:gd name="connsiteY97" fmla="*/ 268676 h 450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450932" h="450984">
                  <a:moveTo>
                    <a:pt x="429578" y="446889"/>
                  </a:moveTo>
                  <a:cubicBezTo>
                    <a:pt x="424243" y="449556"/>
                    <a:pt x="418338" y="450985"/>
                    <a:pt x="412337" y="450985"/>
                  </a:cubicBezTo>
                  <a:lnTo>
                    <a:pt x="38481" y="450985"/>
                  </a:lnTo>
                  <a:cubicBezTo>
                    <a:pt x="38481" y="450985"/>
                    <a:pt x="38481" y="450985"/>
                    <a:pt x="38481" y="450985"/>
                  </a:cubicBezTo>
                  <a:cubicBezTo>
                    <a:pt x="28194" y="450985"/>
                    <a:pt x="18574" y="446984"/>
                    <a:pt x="11239" y="439745"/>
                  </a:cubicBezTo>
                  <a:cubicBezTo>
                    <a:pt x="4000" y="432507"/>
                    <a:pt x="0" y="422791"/>
                    <a:pt x="0" y="412504"/>
                  </a:cubicBezTo>
                  <a:cubicBezTo>
                    <a:pt x="0" y="406598"/>
                    <a:pt x="1429" y="400598"/>
                    <a:pt x="4096" y="395264"/>
                  </a:cubicBezTo>
                  <a:lnTo>
                    <a:pt x="39338" y="324874"/>
                  </a:lnTo>
                  <a:cubicBezTo>
                    <a:pt x="45815" y="311825"/>
                    <a:pt x="56102" y="301823"/>
                    <a:pt x="68485" y="295442"/>
                  </a:cubicBezTo>
                  <a:cubicBezTo>
                    <a:pt x="61722" y="288488"/>
                    <a:pt x="57626" y="279059"/>
                    <a:pt x="57626" y="268676"/>
                  </a:cubicBezTo>
                  <a:lnTo>
                    <a:pt x="57626" y="124849"/>
                  </a:lnTo>
                  <a:cubicBezTo>
                    <a:pt x="57626" y="103608"/>
                    <a:pt x="74866" y="86368"/>
                    <a:pt x="96107" y="86368"/>
                  </a:cubicBezTo>
                  <a:lnTo>
                    <a:pt x="124873" y="86368"/>
                  </a:lnTo>
                  <a:cubicBezTo>
                    <a:pt x="130207" y="86368"/>
                    <a:pt x="134588" y="90749"/>
                    <a:pt x="134588" y="96083"/>
                  </a:cubicBezTo>
                  <a:cubicBezTo>
                    <a:pt x="134588" y="101417"/>
                    <a:pt x="130207" y="105799"/>
                    <a:pt x="124873" y="105799"/>
                  </a:cubicBezTo>
                  <a:lnTo>
                    <a:pt x="96107" y="105799"/>
                  </a:lnTo>
                  <a:cubicBezTo>
                    <a:pt x="85630" y="105799"/>
                    <a:pt x="77057" y="114371"/>
                    <a:pt x="77057" y="124849"/>
                  </a:cubicBezTo>
                  <a:lnTo>
                    <a:pt x="77057" y="268676"/>
                  </a:lnTo>
                  <a:cubicBezTo>
                    <a:pt x="77057" y="279154"/>
                    <a:pt x="85630" y="287726"/>
                    <a:pt x="96107" y="287726"/>
                  </a:cubicBezTo>
                  <a:lnTo>
                    <a:pt x="139255" y="287726"/>
                  </a:lnTo>
                  <a:cubicBezTo>
                    <a:pt x="144589" y="287726"/>
                    <a:pt x="148971" y="292108"/>
                    <a:pt x="148971" y="297442"/>
                  </a:cubicBezTo>
                  <a:cubicBezTo>
                    <a:pt x="148971" y="302776"/>
                    <a:pt x="144589" y="307157"/>
                    <a:pt x="139255" y="307157"/>
                  </a:cubicBezTo>
                  <a:lnTo>
                    <a:pt x="99536" y="307157"/>
                  </a:lnTo>
                  <a:cubicBezTo>
                    <a:pt x="81343" y="307157"/>
                    <a:pt x="64960" y="317254"/>
                    <a:pt x="56769" y="333542"/>
                  </a:cubicBezTo>
                  <a:lnTo>
                    <a:pt x="21526" y="403932"/>
                  </a:lnTo>
                  <a:cubicBezTo>
                    <a:pt x="20193" y="406598"/>
                    <a:pt x="19526" y="409456"/>
                    <a:pt x="19526" y="412409"/>
                  </a:cubicBezTo>
                  <a:cubicBezTo>
                    <a:pt x="19526" y="417457"/>
                    <a:pt x="21526" y="422315"/>
                    <a:pt x="25146" y="425839"/>
                  </a:cubicBezTo>
                  <a:cubicBezTo>
                    <a:pt x="28765" y="429458"/>
                    <a:pt x="33528" y="431363"/>
                    <a:pt x="38576" y="431363"/>
                  </a:cubicBezTo>
                  <a:cubicBezTo>
                    <a:pt x="38576" y="431363"/>
                    <a:pt x="38576" y="431363"/>
                    <a:pt x="38576" y="431363"/>
                  </a:cubicBezTo>
                  <a:lnTo>
                    <a:pt x="412432" y="431363"/>
                  </a:lnTo>
                  <a:cubicBezTo>
                    <a:pt x="415385" y="431363"/>
                    <a:pt x="418338" y="430697"/>
                    <a:pt x="421005" y="429363"/>
                  </a:cubicBezTo>
                  <a:cubicBezTo>
                    <a:pt x="430435" y="424696"/>
                    <a:pt x="434245" y="413171"/>
                    <a:pt x="429482" y="403836"/>
                  </a:cubicBezTo>
                  <a:lnTo>
                    <a:pt x="394240" y="333446"/>
                  </a:lnTo>
                  <a:cubicBezTo>
                    <a:pt x="386143" y="317159"/>
                    <a:pt x="369760" y="307062"/>
                    <a:pt x="351472" y="307062"/>
                  </a:cubicBezTo>
                  <a:lnTo>
                    <a:pt x="311753" y="307062"/>
                  </a:lnTo>
                  <a:cubicBezTo>
                    <a:pt x="306419" y="307062"/>
                    <a:pt x="302038" y="302681"/>
                    <a:pt x="302038" y="297347"/>
                  </a:cubicBezTo>
                  <a:cubicBezTo>
                    <a:pt x="302038" y="292013"/>
                    <a:pt x="306419" y="287631"/>
                    <a:pt x="311753" y="287631"/>
                  </a:cubicBezTo>
                  <a:lnTo>
                    <a:pt x="354901" y="287631"/>
                  </a:lnTo>
                  <a:cubicBezTo>
                    <a:pt x="365379" y="287631"/>
                    <a:pt x="373951" y="279059"/>
                    <a:pt x="373951" y="268581"/>
                  </a:cubicBezTo>
                  <a:lnTo>
                    <a:pt x="373951" y="124754"/>
                  </a:lnTo>
                  <a:cubicBezTo>
                    <a:pt x="373951" y="114276"/>
                    <a:pt x="365379" y="105704"/>
                    <a:pt x="354901" y="105704"/>
                  </a:cubicBezTo>
                  <a:lnTo>
                    <a:pt x="326136" y="105704"/>
                  </a:lnTo>
                  <a:cubicBezTo>
                    <a:pt x="320802" y="105704"/>
                    <a:pt x="316421" y="101322"/>
                    <a:pt x="316421" y="95988"/>
                  </a:cubicBezTo>
                  <a:cubicBezTo>
                    <a:pt x="316421" y="90654"/>
                    <a:pt x="320802" y="86273"/>
                    <a:pt x="326136" y="86273"/>
                  </a:cubicBezTo>
                  <a:lnTo>
                    <a:pt x="354901" y="86273"/>
                  </a:lnTo>
                  <a:cubicBezTo>
                    <a:pt x="376142" y="86273"/>
                    <a:pt x="393382" y="103513"/>
                    <a:pt x="393382" y="124754"/>
                  </a:cubicBezTo>
                  <a:lnTo>
                    <a:pt x="393382" y="268581"/>
                  </a:lnTo>
                  <a:cubicBezTo>
                    <a:pt x="393382" y="278963"/>
                    <a:pt x="389191" y="288393"/>
                    <a:pt x="382524" y="295346"/>
                  </a:cubicBezTo>
                  <a:cubicBezTo>
                    <a:pt x="394811" y="301728"/>
                    <a:pt x="405098" y="311825"/>
                    <a:pt x="411671" y="324874"/>
                  </a:cubicBezTo>
                  <a:lnTo>
                    <a:pt x="446913" y="395264"/>
                  </a:lnTo>
                  <a:cubicBezTo>
                    <a:pt x="456343" y="414219"/>
                    <a:pt x="448628" y="437364"/>
                    <a:pt x="429578" y="446889"/>
                  </a:cubicBezTo>
                  <a:close/>
                  <a:moveTo>
                    <a:pt x="172593" y="136088"/>
                  </a:moveTo>
                  <a:lnTo>
                    <a:pt x="172593" y="71223"/>
                  </a:lnTo>
                  <a:cubicBezTo>
                    <a:pt x="172593" y="32361"/>
                    <a:pt x="218313" y="2738"/>
                    <a:pt x="220218" y="1500"/>
                  </a:cubicBezTo>
                  <a:cubicBezTo>
                    <a:pt x="223456" y="-500"/>
                    <a:pt x="227457" y="-500"/>
                    <a:pt x="230696" y="1500"/>
                  </a:cubicBezTo>
                  <a:cubicBezTo>
                    <a:pt x="232600" y="2738"/>
                    <a:pt x="278321" y="32361"/>
                    <a:pt x="278321" y="71223"/>
                  </a:cubicBezTo>
                  <a:lnTo>
                    <a:pt x="278321" y="136088"/>
                  </a:lnTo>
                  <a:cubicBezTo>
                    <a:pt x="307086" y="147328"/>
                    <a:pt x="330137" y="170664"/>
                    <a:pt x="340709" y="199811"/>
                  </a:cubicBezTo>
                  <a:cubicBezTo>
                    <a:pt x="342709" y="206478"/>
                    <a:pt x="341090" y="213146"/>
                    <a:pt x="336709" y="217813"/>
                  </a:cubicBezTo>
                  <a:cubicBezTo>
                    <a:pt x="332708" y="222004"/>
                    <a:pt x="327088" y="224385"/>
                    <a:pt x="321278" y="224385"/>
                  </a:cubicBezTo>
                  <a:cubicBezTo>
                    <a:pt x="321183" y="224385"/>
                    <a:pt x="320992" y="224385"/>
                    <a:pt x="320897" y="224385"/>
                  </a:cubicBezTo>
                  <a:lnTo>
                    <a:pt x="268605" y="224385"/>
                  </a:lnTo>
                  <a:lnTo>
                    <a:pt x="182308" y="224385"/>
                  </a:lnTo>
                  <a:lnTo>
                    <a:pt x="129826" y="224385"/>
                  </a:lnTo>
                  <a:cubicBezTo>
                    <a:pt x="129730" y="224385"/>
                    <a:pt x="129540" y="224385"/>
                    <a:pt x="129445" y="224385"/>
                  </a:cubicBezTo>
                  <a:cubicBezTo>
                    <a:pt x="123825" y="224385"/>
                    <a:pt x="118205" y="222004"/>
                    <a:pt x="114205" y="217813"/>
                  </a:cubicBezTo>
                  <a:cubicBezTo>
                    <a:pt x="109823" y="213146"/>
                    <a:pt x="108204" y="206478"/>
                    <a:pt x="110014" y="200382"/>
                  </a:cubicBezTo>
                  <a:cubicBezTo>
                    <a:pt x="120682" y="170664"/>
                    <a:pt x="143828" y="147423"/>
                    <a:pt x="172593" y="136088"/>
                  </a:cubicBezTo>
                  <a:close/>
                  <a:moveTo>
                    <a:pt x="278321" y="157329"/>
                  </a:moveTo>
                  <a:lnTo>
                    <a:pt x="278321" y="204954"/>
                  </a:lnTo>
                  <a:lnTo>
                    <a:pt x="321088" y="204954"/>
                  </a:lnTo>
                  <a:cubicBezTo>
                    <a:pt x="321278" y="204954"/>
                    <a:pt x="321564" y="204954"/>
                    <a:pt x="321850" y="204859"/>
                  </a:cubicBezTo>
                  <a:cubicBezTo>
                    <a:pt x="314039" y="184380"/>
                    <a:pt x="298228" y="167235"/>
                    <a:pt x="278321" y="157329"/>
                  </a:cubicBezTo>
                  <a:close/>
                  <a:moveTo>
                    <a:pt x="192024" y="204954"/>
                  </a:moveTo>
                  <a:lnTo>
                    <a:pt x="258889" y="204954"/>
                  </a:lnTo>
                  <a:lnTo>
                    <a:pt x="258889" y="71223"/>
                  </a:lnTo>
                  <a:cubicBezTo>
                    <a:pt x="258889" y="51030"/>
                    <a:pt x="238030" y="31123"/>
                    <a:pt x="225457" y="21598"/>
                  </a:cubicBezTo>
                  <a:cubicBezTo>
                    <a:pt x="212884" y="31123"/>
                    <a:pt x="192024" y="51030"/>
                    <a:pt x="192024" y="71223"/>
                  </a:cubicBezTo>
                  <a:lnTo>
                    <a:pt x="192024" y="204954"/>
                  </a:lnTo>
                  <a:close/>
                  <a:moveTo>
                    <a:pt x="129064" y="204954"/>
                  </a:moveTo>
                  <a:cubicBezTo>
                    <a:pt x="129254" y="205049"/>
                    <a:pt x="129445" y="205049"/>
                    <a:pt x="129635" y="205049"/>
                  </a:cubicBezTo>
                  <a:lnTo>
                    <a:pt x="172593" y="205049"/>
                  </a:lnTo>
                  <a:lnTo>
                    <a:pt x="172593" y="157424"/>
                  </a:lnTo>
                  <a:cubicBezTo>
                    <a:pt x="152781" y="167140"/>
                    <a:pt x="137065" y="184094"/>
                    <a:pt x="129064" y="204954"/>
                  </a:cubicBezTo>
                  <a:close/>
                  <a:moveTo>
                    <a:pt x="186976" y="268676"/>
                  </a:moveTo>
                  <a:lnTo>
                    <a:pt x="186976" y="311825"/>
                  </a:lnTo>
                  <a:cubicBezTo>
                    <a:pt x="186976" y="317159"/>
                    <a:pt x="191357" y="321540"/>
                    <a:pt x="196691" y="321540"/>
                  </a:cubicBezTo>
                  <a:cubicBezTo>
                    <a:pt x="202025" y="321540"/>
                    <a:pt x="206407" y="317159"/>
                    <a:pt x="206407" y="311825"/>
                  </a:cubicBezTo>
                  <a:lnTo>
                    <a:pt x="206407" y="268676"/>
                  </a:lnTo>
                  <a:cubicBezTo>
                    <a:pt x="206407" y="263342"/>
                    <a:pt x="202025" y="258961"/>
                    <a:pt x="196691" y="258961"/>
                  </a:cubicBezTo>
                  <a:cubicBezTo>
                    <a:pt x="191357" y="258961"/>
                    <a:pt x="186976" y="263247"/>
                    <a:pt x="186976" y="268676"/>
                  </a:cubicBezTo>
                  <a:close/>
                  <a:moveTo>
                    <a:pt x="244507" y="268676"/>
                  </a:moveTo>
                  <a:lnTo>
                    <a:pt x="244507" y="354973"/>
                  </a:lnTo>
                  <a:cubicBezTo>
                    <a:pt x="244507" y="360307"/>
                    <a:pt x="248888" y="364688"/>
                    <a:pt x="254222" y="364688"/>
                  </a:cubicBezTo>
                  <a:cubicBezTo>
                    <a:pt x="259556" y="364688"/>
                    <a:pt x="263938" y="360307"/>
                    <a:pt x="263938" y="354973"/>
                  </a:cubicBezTo>
                  <a:lnTo>
                    <a:pt x="263938" y="268676"/>
                  </a:lnTo>
                  <a:cubicBezTo>
                    <a:pt x="263938" y="263342"/>
                    <a:pt x="259556" y="258961"/>
                    <a:pt x="254222" y="258961"/>
                  </a:cubicBezTo>
                  <a:cubicBezTo>
                    <a:pt x="248888" y="258961"/>
                    <a:pt x="244507" y="263247"/>
                    <a:pt x="244507" y="268676"/>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A3B3C"/>
                </a:solidFill>
                <a:effectLst/>
                <a:uLnTx/>
                <a:uFillTx/>
                <a:latin typeface="Mulish"/>
                <a:ea typeface="+mn-ea"/>
                <a:cs typeface="+mn-cs"/>
              </a:endParaRPr>
            </a:p>
          </p:txBody>
        </p:sp>
        <p:sp>
          <p:nvSpPr>
            <p:cNvPr id="16" name="Freeform: Shape 43">
              <a:extLst>
                <a:ext uri="{FF2B5EF4-FFF2-40B4-BE49-F238E27FC236}">
                  <a16:creationId xmlns:a16="http://schemas.microsoft.com/office/drawing/2014/main" id="{DBEAFAA7-9A6D-F017-6650-A6F070ED1ED4}"/>
                </a:ext>
              </a:extLst>
            </p:cNvPr>
            <p:cNvSpPr>
              <a:spLocks noChangeAspect="1"/>
            </p:cNvSpPr>
            <p:nvPr/>
          </p:nvSpPr>
          <p:spPr>
            <a:xfrm>
              <a:off x="4679194" y="2069373"/>
              <a:ext cx="720570" cy="719859"/>
            </a:xfrm>
            <a:custGeom>
              <a:avLst/>
              <a:gdLst>
                <a:gd name="connsiteX0" fmla="*/ 295503 w 450718"/>
                <a:gd name="connsiteY0" fmla="*/ 273453 h 450274"/>
                <a:gd name="connsiteX1" fmla="*/ 306933 w 450718"/>
                <a:gd name="connsiteY1" fmla="*/ 245831 h 450274"/>
                <a:gd name="connsiteX2" fmla="*/ 270452 w 450718"/>
                <a:gd name="connsiteY2" fmla="*/ 212969 h 450274"/>
                <a:gd name="connsiteX3" fmla="*/ 252545 w 450718"/>
                <a:gd name="connsiteY3" fmla="*/ 213922 h 450274"/>
                <a:gd name="connsiteX4" fmla="*/ 250830 w 450718"/>
                <a:gd name="connsiteY4" fmla="*/ 213922 h 450274"/>
                <a:gd name="connsiteX5" fmla="*/ 236543 w 450718"/>
                <a:gd name="connsiteY5" fmla="*/ 197825 h 450274"/>
                <a:gd name="connsiteX6" fmla="*/ 237400 w 450718"/>
                <a:gd name="connsiteY6" fmla="*/ 179918 h 450274"/>
                <a:gd name="connsiteX7" fmla="*/ 225970 w 450718"/>
                <a:gd name="connsiteY7" fmla="*/ 152390 h 450274"/>
                <a:gd name="connsiteX8" fmla="*/ 200920 w 450718"/>
                <a:gd name="connsiteY8" fmla="*/ 143437 h 450274"/>
                <a:gd name="connsiteX9" fmla="*/ 176821 w 450718"/>
                <a:gd name="connsiteY9" fmla="*/ 154867 h 450274"/>
                <a:gd name="connsiteX10" fmla="*/ 164819 w 450718"/>
                <a:gd name="connsiteY10" fmla="*/ 168202 h 450274"/>
                <a:gd name="connsiteX11" fmla="*/ 163772 w 450718"/>
                <a:gd name="connsiteY11" fmla="*/ 169250 h 450274"/>
                <a:gd name="connsiteX12" fmla="*/ 152723 w 450718"/>
                <a:gd name="connsiteY12" fmla="*/ 173155 h 450274"/>
                <a:gd name="connsiteX13" fmla="*/ 142150 w 450718"/>
                <a:gd name="connsiteY13" fmla="*/ 168107 h 450274"/>
                <a:gd name="connsiteX14" fmla="*/ 130149 w 450718"/>
                <a:gd name="connsiteY14" fmla="*/ 154676 h 450274"/>
                <a:gd name="connsiteX15" fmla="*/ 102622 w 450718"/>
                <a:gd name="connsiteY15" fmla="*/ 143246 h 450274"/>
                <a:gd name="connsiteX16" fmla="*/ 69665 w 450718"/>
                <a:gd name="connsiteY16" fmla="*/ 179727 h 450274"/>
                <a:gd name="connsiteX17" fmla="*/ 70522 w 450718"/>
                <a:gd name="connsiteY17" fmla="*/ 197634 h 450274"/>
                <a:gd name="connsiteX18" fmla="*/ 70522 w 450718"/>
                <a:gd name="connsiteY18" fmla="*/ 199253 h 450274"/>
                <a:gd name="connsiteX19" fmla="*/ 54425 w 450718"/>
                <a:gd name="connsiteY19" fmla="*/ 213731 h 450274"/>
                <a:gd name="connsiteX20" fmla="*/ 36518 w 450718"/>
                <a:gd name="connsiteY20" fmla="*/ 212874 h 450274"/>
                <a:gd name="connsiteX21" fmla="*/ 8991 w 450718"/>
                <a:gd name="connsiteY21" fmla="*/ 224304 h 450274"/>
                <a:gd name="connsiteX22" fmla="*/ 11467 w 450718"/>
                <a:gd name="connsiteY22" fmla="*/ 273358 h 450274"/>
                <a:gd name="connsiteX23" fmla="*/ 24802 w 450718"/>
                <a:gd name="connsiteY23" fmla="*/ 285359 h 450274"/>
                <a:gd name="connsiteX24" fmla="*/ 25850 w 450718"/>
                <a:gd name="connsiteY24" fmla="*/ 286407 h 450274"/>
                <a:gd name="connsiteX25" fmla="*/ 24802 w 450718"/>
                <a:gd name="connsiteY25" fmla="*/ 308029 h 450274"/>
                <a:gd name="connsiteX26" fmla="*/ 11467 w 450718"/>
                <a:gd name="connsiteY26" fmla="*/ 320030 h 450274"/>
                <a:gd name="connsiteX27" fmla="*/ 37 w 450718"/>
                <a:gd name="connsiteY27" fmla="*/ 347558 h 450274"/>
                <a:gd name="connsiteX28" fmla="*/ 11467 w 450718"/>
                <a:gd name="connsiteY28" fmla="*/ 371561 h 450274"/>
                <a:gd name="connsiteX29" fmla="*/ 36518 w 450718"/>
                <a:gd name="connsiteY29" fmla="*/ 380514 h 450274"/>
                <a:gd name="connsiteX30" fmla="*/ 54425 w 450718"/>
                <a:gd name="connsiteY30" fmla="*/ 379657 h 450274"/>
                <a:gd name="connsiteX31" fmla="*/ 55949 w 450718"/>
                <a:gd name="connsiteY31" fmla="*/ 379657 h 450274"/>
                <a:gd name="connsiteX32" fmla="*/ 66522 w 450718"/>
                <a:gd name="connsiteY32" fmla="*/ 384705 h 450274"/>
                <a:gd name="connsiteX33" fmla="*/ 70427 w 450718"/>
                <a:gd name="connsiteY33" fmla="*/ 395754 h 450274"/>
                <a:gd name="connsiteX34" fmla="*/ 69569 w 450718"/>
                <a:gd name="connsiteY34" fmla="*/ 413661 h 450274"/>
                <a:gd name="connsiteX35" fmla="*/ 81000 w 450718"/>
                <a:gd name="connsiteY35" fmla="*/ 441188 h 450274"/>
                <a:gd name="connsiteX36" fmla="*/ 104241 w 450718"/>
                <a:gd name="connsiteY36" fmla="*/ 450142 h 450274"/>
                <a:gd name="connsiteX37" fmla="*/ 106050 w 450718"/>
                <a:gd name="connsiteY37" fmla="*/ 450142 h 450274"/>
                <a:gd name="connsiteX38" fmla="*/ 130149 w 450718"/>
                <a:gd name="connsiteY38" fmla="*/ 438712 h 450274"/>
                <a:gd name="connsiteX39" fmla="*/ 142150 w 450718"/>
                <a:gd name="connsiteY39" fmla="*/ 425377 h 450274"/>
                <a:gd name="connsiteX40" fmla="*/ 143198 w 450718"/>
                <a:gd name="connsiteY40" fmla="*/ 424329 h 450274"/>
                <a:gd name="connsiteX41" fmla="*/ 154247 w 450718"/>
                <a:gd name="connsiteY41" fmla="*/ 420424 h 450274"/>
                <a:gd name="connsiteX42" fmla="*/ 164819 w 450718"/>
                <a:gd name="connsiteY42" fmla="*/ 425377 h 450274"/>
                <a:gd name="connsiteX43" fmla="*/ 176821 w 450718"/>
                <a:gd name="connsiteY43" fmla="*/ 438807 h 450274"/>
                <a:gd name="connsiteX44" fmla="*/ 204348 w 450718"/>
                <a:gd name="connsiteY44" fmla="*/ 450237 h 450274"/>
                <a:gd name="connsiteX45" fmla="*/ 228352 w 450718"/>
                <a:gd name="connsiteY45" fmla="*/ 438807 h 450274"/>
                <a:gd name="connsiteX46" fmla="*/ 237305 w 450718"/>
                <a:gd name="connsiteY46" fmla="*/ 413756 h 450274"/>
                <a:gd name="connsiteX47" fmla="*/ 236448 w 450718"/>
                <a:gd name="connsiteY47" fmla="*/ 395849 h 450274"/>
                <a:gd name="connsiteX48" fmla="*/ 236448 w 450718"/>
                <a:gd name="connsiteY48" fmla="*/ 394325 h 450274"/>
                <a:gd name="connsiteX49" fmla="*/ 241496 w 450718"/>
                <a:gd name="connsiteY49" fmla="*/ 383753 h 450274"/>
                <a:gd name="connsiteX50" fmla="*/ 252545 w 450718"/>
                <a:gd name="connsiteY50" fmla="*/ 379847 h 450274"/>
                <a:gd name="connsiteX51" fmla="*/ 270452 w 450718"/>
                <a:gd name="connsiteY51" fmla="*/ 380705 h 450274"/>
                <a:gd name="connsiteX52" fmla="*/ 298075 w 450718"/>
                <a:gd name="connsiteY52" fmla="*/ 369275 h 450274"/>
                <a:gd name="connsiteX53" fmla="*/ 306933 w 450718"/>
                <a:gd name="connsiteY53" fmla="*/ 344224 h 450274"/>
                <a:gd name="connsiteX54" fmla="*/ 295503 w 450718"/>
                <a:gd name="connsiteY54" fmla="*/ 320221 h 450274"/>
                <a:gd name="connsiteX55" fmla="*/ 282168 w 450718"/>
                <a:gd name="connsiteY55" fmla="*/ 308219 h 450274"/>
                <a:gd name="connsiteX56" fmla="*/ 281120 w 450718"/>
                <a:gd name="connsiteY56" fmla="*/ 307076 h 450274"/>
                <a:gd name="connsiteX57" fmla="*/ 282263 w 450718"/>
                <a:gd name="connsiteY57" fmla="*/ 285455 h 450274"/>
                <a:gd name="connsiteX58" fmla="*/ 295503 w 450718"/>
                <a:gd name="connsiteY58" fmla="*/ 273453 h 450274"/>
                <a:gd name="connsiteX59" fmla="*/ 266737 w 450718"/>
                <a:gd name="connsiteY59" fmla="*/ 320030 h 450274"/>
                <a:gd name="connsiteX60" fmla="*/ 269214 w 450718"/>
                <a:gd name="connsiteY60" fmla="*/ 322507 h 450274"/>
                <a:gd name="connsiteX61" fmla="*/ 282549 w 450718"/>
                <a:gd name="connsiteY61" fmla="*/ 334508 h 450274"/>
                <a:gd name="connsiteX62" fmla="*/ 287597 w 450718"/>
                <a:gd name="connsiteY62" fmla="*/ 345081 h 450274"/>
                <a:gd name="connsiteX63" fmla="*/ 283692 w 450718"/>
                <a:gd name="connsiteY63" fmla="*/ 356130 h 450274"/>
                <a:gd name="connsiteX64" fmla="*/ 271500 w 450718"/>
                <a:gd name="connsiteY64" fmla="*/ 361178 h 450274"/>
                <a:gd name="connsiteX65" fmla="*/ 253593 w 450718"/>
                <a:gd name="connsiteY65" fmla="*/ 360321 h 450274"/>
                <a:gd name="connsiteX66" fmla="*/ 228542 w 450718"/>
                <a:gd name="connsiteY66" fmla="*/ 369179 h 450274"/>
                <a:gd name="connsiteX67" fmla="*/ 217112 w 450718"/>
                <a:gd name="connsiteY67" fmla="*/ 393182 h 450274"/>
                <a:gd name="connsiteX68" fmla="*/ 217112 w 450718"/>
                <a:gd name="connsiteY68" fmla="*/ 396802 h 450274"/>
                <a:gd name="connsiteX69" fmla="*/ 217969 w 450718"/>
                <a:gd name="connsiteY69" fmla="*/ 414709 h 450274"/>
                <a:gd name="connsiteX70" fmla="*/ 214064 w 450718"/>
                <a:gd name="connsiteY70" fmla="*/ 425758 h 450274"/>
                <a:gd name="connsiteX71" fmla="*/ 203492 w 450718"/>
                <a:gd name="connsiteY71" fmla="*/ 430806 h 450274"/>
                <a:gd name="connsiteX72" fmla="*/ 191395 w 450718"/>
                <a:gd name="connsiteY72" fmla="*/ 425853 h 450274"/>
                <a:gd name="connsiteX73" fmla="*/ 179393 w 450718"/>
                <a:gd name="connsiteY73" fmla="*/ 412423 h 450274"/>
                <a:gd name="connsiteX74" fmla="*/ 155294 w 450718"/>
                <a:gd name="connsiteY74" fmla="*/ 400993 h 450274"/>
                <a:gd name="connsiteX75" fmla="*/ 153580 w 450718"/>
                <a:gd name="connsiteY75" fmla="*/ 400993 h 450274"/>
                <a:gd name="connsiteX76" fmla="*/ 130244 w 450718"/>
                <a:gd name="connsiteY76" fmla="*/ 410042 h 450274"/>
                <a:gd name="connsiteX77" fmla="*/ 127768 w 450718"/>
                <a:gd name="connsiteY77" fmla="*/ 412518 h 450274"/>
                <a:gd name="connsiteX78" fmla="*/ 115766 w 450718"/>
                <a:gd name="connsiteY78" fmla="*/ 425853 h 450274"/>
                <a:gd name="connsiteX79" fmla="*/ 105193 w 450718"/>
                <a:gd name="connsiteY79" fmla="*/ 430901 h 450274"/>
                <a:gd name="connsiteX80" fmla="*/ 94144 w 450718"/>
                <a:gd name="connsiteY80" fmla="*/ 426996 h 450274"/>
                <a:gd name="connsiteX81" fmla="*/ 89096 w 450718"/>
                <a:gd name="connsiteY81" fmla="*/ 414899 h 450274"/>
                <a:gd name="connsiteX82" fmla="*/ 89953 w 450718"/>
                <a:gd name="connsiteY82" fmla="*/ 396992 h 450274"/>
                <a:gd name="connsiteX83" fmla="*/ 81000 w 450718"/>
                <a:gd name="connsiteY83" fmla="*/ 371942 h 450274"/>
                <a:gd name="connsiteX84" fmla="*/ 56997 w 450718"/>
                <a:gd name="connsiteY84" fmla="*/ 360512 h 450274"/>
                <a:gd name="connsiteX85" fmla="*/ 53472 w 450718"/>
                <a:gd name="connsiteY85" fmla="*/ 360512 h 450274"/>
                <a:gd name="connsiteX86" fmla="*/ 35565 w 450718"/>
                <a:gd name="connsiteY86" fmla="*/ 361369 h 450274"/>
                <a:gd name="connsiteX87" fmla="*/ 24516 w 450718"/>
                <a:gd name="connsiteY87" fmla="*/ 357464 h 450274"/>
                <a:gd name="connsiteX88" fmla="*/ 19468 w 450718"/>
                <a:gd name="connsiteY88" fmla="*/ 346891 h 450274"/>
                <a:gd name="connsiteX89" fmla="*/ 24516 w 450718"/>
                <a:gd name="connsiteY89" fmla="*/ 334794 h 450274"/>
                <a:gd name="connsiteX90" fmla="*/ 37852 w 450718"/>
                <a:gd name="connsiteY90" fmla="*/ 322793 h 450274"/>
                <a:gd name="connsiteX91" fmla="*/ 40328 w 450718"/>
                <a:gd name="connsiteY91" fmla="*/ 273644 h 450274"/>
                <a:gd name="connsiteX92" fmla="*/ 37852 w 450718"/>
                <a:gd name="connsiteY92" fmla="*/ 271167 h 450274"/>
                <a:gd name="connsiteX93" fmla="*/ 24516 w 450718"/>
                <a:gd name="connsiteY93" fmla="*/ 259166 h 450274"/>
                <a:gd name="connsiteX94" fmla="*/ 23469 w 450718"/>
                <a:gd name="connsiteY94" fmla="*/ 237544 h 450274"/>
                <a:gd name="connsiteX95" fmla="*/ 35565 w 450718"/>
                <a:gd name="connsiteY95" fmla="*/ 232496 h 450274"/>
                <a:gd name="connsiteX96" fmla="*/ 53472 w 450718"/>
                <a:gd name="connsiteY96" fmla="*/ 233353 h 450274"/>
                <a:gd name="connsiteX97" fmla="*/ 89953 w 450718"/>
                <a:gd name="connsiteY97" fmla="*/ 200492 h 450274"/>
                <a:gd name="connsiteX98" fmla="*/ 89953 w 450718"/>
                <a:gd name="connsiteY98" fmla="*/ 196872 h 450274"/>
                <a:gd name="connsiteX99" fmla="*/ 89096 w 450718"/>
                <a:gd name="connsiteY99" fmla="*/ 178965 h 450274"/>
                <a:gd name="connsiteX100" fmla="*/ 103574 w 450718"/>
                <a:gd name="connsiteY100" fmla="*/ 162963 h 450274"/>
                <a:gd name="connsiteX101" fmla="*/ 115671 w 450718"/>
                <a:gd name="connsiteY101" fmla="*/ 167916 h 450274"/>
                <a:gd name="connsiteX102" fmla="*/ 127672 w 450718"/>
                <a:gd name="connsiteY102" fmla="*/ 181346 h 450274"/>
                <a:gd name="connsiteX103" fmla="*/ 127672 w 450718"/>
                <a:gd name="connsiteY103" fmla="*/ 181346 h 450274"/>
                <a:gd name="connsiteX104" fmla="*/ 151770 w 450718"/>
                <a:gd name="connsiteY104" fmla="*/ 192776 h 450274"/>
                <a:gd name="connsiteX105" fmla="*/ 176821 w 450718"/>
                <a:gd name="connsiteY105" fmla="*/ 183823 h 450274"/>
                <a:gd name="connsiteX106" fmla="*/ 179298 w 450718"/>
                <a:gd name="connsiteY106" fmla="*/ 181346 h 450274"/>
                <a:gd name="connsiteX107" fmla="*/ 191299 w 450718"/>
                <a:gd name="connsiteY107" fmla="*/ 168011 h 450274"/>
                <a:gd name="connsiteX108" fmla="*/ 201872 w 450718"/>
                <a:gd name="connsiteY108" fmla="*/ 162963 h 450274"/>
                <a:gd name="connsiteX109" fmla="*/ 212921 w 450718"/>
                <a:gd name="connsiteY109" fmla="*/ 166868 h 450274"/>
                <a:gd name="connsiteX110" fmla="*/ 217969 w 450718"/>
                <a:gd name="connsiteY110" fmla="*/ 178965 h 450274"/>
                <a:gd name="connsiteX111" fmla="*/ 217112 w 450718"/>
                <a:gd name="connsiteY111" fmla="*/ 196777 h 450274"/>
                <a:gd name="connsiteX112" fmla="*/ 249783 w 450718"/>
                <a:gd name="connsiteY112" fmla="*/ 233258 h 450274"/>
                <a:gd name="connsiteX113" fmla="*/ 253593 w 450718"/>
                <a:gd name="connsiteY113" fmla="*/ 233258 h 450274"/>
                <a:gd name="connsiteX114" fmla="*/ 271500 w 450718"/>
                <a:gd name="connsiteY114" fmla="*/ 232400 h 450274"/>
                <a:gd name="connsiteX115" fmla="*/ 287597 w 450718"/>
                <a:gd name="connsiteY115" fmla="*/ 246878 h 450274"/>
                <a:gd name="connsiteX116" fmla="*/ 282549 w 450718"/>
                <a:gd name="connsiteY116" fmla="*/ 259070 h 450274"/>
                <a:gd name="connsiteX117" fmla="*/ 269214 w 450718"/>
                <a:gd name="connsiteY117" fmla="*/ 271072 h 450274"/>
                <a:gd name="connsiteX118" fmla="*/ 266737 w 450718"/>
                <a:gd name="connsiteY118" fmla="*/ 320030 h 450274"/>
                <a:gd name="connsiteX119" fmla="*/ 153580 w 450718"/>
                <a:gd name="connsiteY119" fmla="*/ 251260 h 450274"/>
                <a:gd name="connsiteX120" fmla="*/ 107955 w 450718"/>
                <a:gd name="connsiteY120" fmla="*/ 296885 h 450274"/>
                <a:gd name="connsiteX121" fmla="*/ 153580 w 450718"/>
                <a:gd name="connsiteY121" fmla="*/ 342509 h 450274"/>
                <a:gd name="connsiteX122" fmla="*/ 199205 w 450718"/>
                <a:gd name="connsiteY122" fmla="*/ 296885 h 450274"/>
                <a:gd name="connsiteX123" fmla="*/ 153580 w 450718"/>
                <a:gd name="connsiteY123" fmla="*/ 251260 h 450274"/>
                <a:gd name="connsiteX124" fmla="*/ 153580 w 450718"/>
                <a:gd name="connsiteY124" fmla="*/ 323078 h 450274"/>
                <a:gd name="connsiteX125" fmla="*/ 127386 w 450718"/>
                <a:gd name="connsiteY125" fmla="*/ 296885 h 450274"/>
                <a:gd name="connsiteX126" fmla="*/ 153580 w 450718"/>
                <a:gd name="connsiteY126" fmla="*/ 270691 h 450274"/>
                <a:gd name="connsiteX127" fmla="*/ 179774 w 450718"/>
                <a:gd name="connsiteY127" fmla="*/ 296885 h 450274"/>
                <a:gd name="connsiteX128" fmla="*/ 153580 w 450718"/>
                <a:gd name="connsiteY128" fmla="*/ 323078 h 450274"/>
                <a:gd name="connsiteX129" fmla="*/ 369512 w 450718"/>
                <a:gd name="connsiteY129" fmla="*/ 98098 h 450274"/>
                <a:gd name="connsiteX130" fmla="*/ 352557 w 450718"/>
                <a:gd name="connsiteY130" fmla="*/ 115052 h 450274"/>
                <a:gd name="connsiteX131" fmla="*/ 335603 w 450718"/>
                <a:gd name="connsiteY131" fmla="*/ 98098 h 450274"/>
                <a:gd name="connsiteX132" fmla="*/ 352557 w 450718"/>
                <a:gd name="connsiteY132" fmla="*/ 81143 h 450274"/>
                <a:gd name="connsiteX133" fmla="*/ 369512 w 450718"/>
                <a:gd name="connsiteY133" fmla="*/ 98098 h 450274"/>
                <a:gd name="connsiteX134" fmla="*/ 441711 w 450718"/>
                <a:gd name="connsiteY134" fmla="*/ 99146 h 450274"/>
                <a:gd name="connsiteX135" fmla="*/ 421138 w 450718"/>
                <a:gd name="connsiteY135" fmla="*/ 82572 h 450274"/>
                <a:gd name="connsiteX136" fmla="*/ 419709 w 450718"/>
                <a:gd name="connsiteY136" fmla="*/ 77238 h 450274"/>
                <a:gd name="connsiteX137" fmla="*/ 429329 w 450718"/>
                <a:gd name="connsiteY137" fmla="*/ 52568 h 450274"/>
                <a:gd name="connsiteX138" fmla="*/ 429329 w 450718"/>
                <a:gd name="connsiteY138" fmla="*/ 35138 h 450274"/>
                <a:gd name="connsiteX139" fmla="*/ 416566 w 450718"/>
                <a:gd name="connsiteY139" fmla="*/ 21803 h 450274"/>
                <a:gd name="connsiteX140" fmla="*/ 398087 w 450718"/>
                <a:gd name="connsiteY140" fmla="*/ 21422 h 450274"/>
                <a:gd name="connsiteX141" fmla="*/ 398087 w 450718"/>
                <a:gd name="connsiteY141" fmla="*/ 21422 h 450274"/>
                <a:gd name="connsiteX142" fmla="*/ 373417 w 450718"/>
                <a:gd name="connsiteY142" fmla="*/ 31042 h 450274"/>
                <a:gd name="connsiteX143" fmla="*/ 368083 w 450718"/>
                <a:gd name="connsiteY143" fmla="*/ 29613 h 450274"/>
                <a:gd name="connsiteX144" fmla="*/ 351510 w 450718"/>
                <a:gd name="connsiteY144" fmla="*/ 9039 h 450274"/>
                <a:gd name="connsiteX145" fmla="*/ 336365 w 450718"/>
                <a:gd name="connsiteY145" fmla="*/ 276 h 450274"/>
                <a:gd name="connsiteX146" fmla="*/ 318458 w 450718"/>
                <a:gd name="connsiteY146" fmla="*/ 4658 h 450274"/>
                <a:gd name="connsiteX147" fmla="*/ 308933 w 450718"/>
                <a:gd name="connsiteY147" fmla="*/ 20374 h 450274"/>
                <a:gd name="connsiteX148" fmla="*/ 304932 w 450718"/>
                <a:gd name="connsiteY148" fmla="*/ 46472 h 450274"/>
                <a:gd name="connsiteX149" fmla="*/ 301027 w 450718"/>
                <a:gd name="connsiteY149" fmla="*/ 50378 h 450274"/>
                <a:gd name="connsiteX150" fmla="*/ 274929 w 450718"/>
                <a:gd name="connsiteY150" fmla="*/ 54378 h 450274"/>
                <a:gd name="connsiteX151" fmla="*/ 259879 w 450718"/>
                <a:gd name="connsiteY151" fmla="*/ 63046 h 450274"/>
                <a:gd name="connsiteX152" fmla="*/ 263594 w 450718"/>
                <a:gd name="connsiteY152" fmla="*/ 96860 h 450274"/>
                <a:gd name="connsiteX153" fmla="*/ 284168 w 450718"/>
                <a:gd name="connsiteY153" fmla="*/ 113433 h 450274"/>
                <a:gd name="connsiteX154" fmla="*/ 285597 w 450718"/>
                <a:gd name="connsiteY154" fmla="*/ 118672 h 450274"/>
                <a:gd name="connsiteX155" fmla="*/ 276072 w 450718"/>
                <a:gd name="connsiteY155" fmla="*/ 143342 h 450274"/>
                <a:gd name="connsiteX156" fmla="*/ 276072 w 450718"/>
                <a:gd name="connsiteY156" fmla="*/ 160868 h 450274"/>
                <a:gd name="connsiteX157" fmla="*/ 288835 w 450718"/>
                <a:gd name="connsiteY157" fmla="*/ 174203 h 450274"/>
                <a:gd name="connsiteX158" fmla="*/ 307314 w 450718"/>
                <a:gd name="connsiteY158" fmla="*/ 174584 h 450274"/>
                <a:gd name="connsiteX159" fmla="*/ 331888 w 450718"/>
                <a:gd name="connsiteY159" fmla="*/ 164963 h 450274"/>
                <a:gd name="connsiteX160" fmla="*/ 337222 w 450718"/>
                <a:gd name="connsiteY160" fmla="*/ 166392 h 450274"/>
                <a:gd name="connsiteX161" fmla="*/ 353796 w 450718"/>
                <a:gd name="connsiteY161" fmla="*/ 186966 h 450274"/>
                <a:gd name="connsiteX162" fmla="*/ 368941 w 450718"/>
                <a:gd name="connsiteY162" fmla="*/ 195729 h 450274"/>
                <a:gd name="connsiteX163" fmla="*/ 372655 w 450718"/>
                <a:gd name="connsiteY163" fmla="*/ 196015 h 450274"/>
                <a:gd name="connsiteX164" fmla="*/ 396468 w 450718"/>
                <a:gd name="connsiteY164" fmla="*/ 175631 h 450274"/>
                <a:gd name="connsiteX165" fmla="*/ 400468 w 450718"/>
                <a:gd name="connsiteY165" fmla="*/ 149533 h 450274"/>
                <a:gd name="connsiteX166" fmla="*/ 404373 w 450718"/>
                <a:gd name="connsiteY166" fmla="*/ 145628 h 450274"/>
                <a:gd name="connsiteX167" fmla="*/ 430472 w 450718"/>
                <a:gd name="connsiteY167" fmla="*/ 141627 h 450274"/>
                <a:gd name="connsiteX168" fmla="*/ 445617 w 450718"/>
                <a:gd name="connsiteY168" fmla="*/ 132864 h 450274"/>
                <a:gd name="connsiteX169" fmla="*/ 441711 w 450718"/>
                <a:gd name="connsiteY169" fmla="*/ 99146 h 450274"/>
                <a:gd name="connsiteX170" fmla="*/ 430186 w 450718"/>
                <a:gd name="connsiteY170" fmla="*/ 120863 h 450274"/>
                <a:gd name="connsiteX171" fmla="*/ 427234 w 450718"/>
                <a:gd name="connsiteY171" fmla="*/ 122577 h 450274"/>
                <a:gd name="connsiteX172" fmla="*/ 401135 w 450718"/>
                <a:gd name="connsiteY172" fmla="*/ 126578 h 450274"/>
                <a:gd name="connsiteX173" fmla="*/ 380942 w 450718"/>
                <a:gd name="connsiteY173" fmla="*/ 146675 h 450274"/>
                <a:gd name="connsiteX174" fmla="*/ 376941 w 450718"/>
                <a:gd name="connsiteY174" fmla="*/ 172774 h 450274"/>
                <a:gd name="connsiteX175" fmla="*/ 371607 w 450718"/>
                <a:gd name="connsiteY175" fmla="*/ 176679 h 450274"/>
                <a:gd name="connsiteX176" fmla="*/ 368655 w 450718"/>
                <a:gd name="connsiteY176" fmla="*/ 174965 h 450274"/>
                <a:gd name="connsiteX177" fmla="*/ 352081 w 450718"/>
                <a:gd name="connsiteY177" fmla="*/ 154391 h 450274"/>
                <a:gd name="connsiteX178" fmla="*/ 333317 w 450718"/>
                <a:gd name="connsiteY178" fmla="*/ 145342 h 450274"/>
                <a:gd name="connsiteX179" fmla="*/ 324554 w 450718"/>
                <a:gd name="connsiteY179" fmla="*/ 146961 h 450274"/>
                <a:gd name="connsiteX180" fmla="*/ 299884 w 450718"/>
                <a:gd name="connsiteY180" fmla="*/ 156581 h 450274"/>
                <a:gd name="connsiteX181" fmla="*/ 296360 w 450718"/>
                <a:gd name="connsiteY181" fmla="*/ 156486 h 450274"/>
                <a:gd name="connsiteX182" fmla="*/ 293884 w 450718"/>
                <a:gd name="connsiteY182" fmla="*/ 153914 h 450274"/>
                <a:gd name="connsiteX183" fmla="*/ 293884 w 450718"/>
                <a:gd name="connsiteY183" fmla="*/ 150581 h 450274"/>
                <a:gd name="connsiteX184" fmla="*/ 303409 w 450718"/>
                <a:gd name="connsiteY184" fmla="*/ 125911 h 450274"/>
                <a:gd name="connsiteX185" fmla="*/ 296074 w 450718"/>
                <a:gd name="connsiteY185" fmla="*/ 98384 h 450274"/>
                <a:gd name="connsiteX186" fmla="*/ 275500 w 450718"/>
                <a:gd name="connsiteY186" fmla="*/ 81810 h 450274"/>
                <a:gd name="connsiteX187" fmla="*/ 273785 w 450718"/>
                <a:gd name="connsiteY187" fmla="*/ 78667 h 450274"/>
                <a:gd name="connsiteX188" fmla="*/ 274738 w 450718"/>
                <a:gd name="connsiteY188" fmla="*/ 75238 h 450274"/>
                <a:gd name="connsiteX189" fmla="*/ 277596 w 450718"/>
                <a:gd name="connsiteY189" fmla="*/ 73523 h 450274"/>
                <a:gd name="connsiteX190" fmla="*/ 303694 w 450718"/>
                <a:gd name="connsiteY190" fmla="*/ 69523 h 450274"/>
                <a:gd name="connsiteX191" fmla="*/ 323792 w 450718"/>
                <a:gd name="connsiteY191" fmla="*/ 49425 h 450274"/>
                <a:gd name="connsiteX192" fmla="*/ 327793 w 450718"/>
                <a:gd name="connsiteY192" fmla="*/ 23327 h 450274"/>
                <a:gd name="connsiteX193" fmla="*/ 329602 w 450718"/>
                <a:gd name="connsiteY193" fmla="*/ 20279 h 450274"/>
                <a:gd name="connsiteX194" fmla="*/ 333031 w 450718"/>
                <a:gd name="connsiteY194" fmla="*/ 19421 h 450274"/>
                <a:gd name="connsiteX195" fmla="*/ 335984 w 450718"/>
                <a:gd name="connsiteY195" fmla="*/ 21136 h 450274"/>
                <a:gd name="connsiteX196" fmla="*/ 352557 w 450718"/>
                <a:gd name="connsiteY196" fmla="*/ 41710 h 450274"/>
                <a:gd name="connsiteX197" fmla="*/ 380085 w 450718"/>
                <a:gd name="connsiteY197" fmla="*/ 49044 h 450274"/>
                <a:gd name="connsiteX198" fmla="*/ 404754 w 450718"/>
                <a:gd name="connsiteY198" fmla="*/ 39424 h 450274"/>
                <a:gd name="connsiteX199" fmla="*/ 408279 w 450718"/>
                <a:gd name="connsiteY199" fmla="*/ 39519 h 450274"/>
                <a:gd name="connsiteX200" fmla="*/ 410755 w 450718"/>
                <a:gd name="connsiteY200" fmla="*/ 42091 h 450274"/>
                <a:gd name="connsiteX201" fmla="*/ 410755 w 450718"/>
                <a:gd name="connsiteY201" fmla="*/ 45425 h 450274"/>
                <a:gd name="connsiteX202" fmla="*/ 401135 w 450718"/>
                <a:gd name="connsiteY202" fmla="*/ 70094 h 450274"/>
                <a:gd name="connsiteX203" fmla="*/ 408469 w 450718"/>
                <a:gd name="connsiteY203" fmla="*/ 97622 h 450274"/>
                <a:gd name="connsiteX204" fmla="*/ 429043 w 450718"/>
                <a:gd name="connsiteY204" fmla="*/ 114195 h 450274"/>
                <a:gd name="connsiteX205" fmla="*/ 430758 w 450718"/>
                <a:gd name="connsiteY205" fmla="*/ 117338 h 450274"/>
                <a:gd name="connsiteX206" fmla="*/ 430186 w 450718"/>
                <a:gd name="connsiteY206" fmla="*/ 120863 h 45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450718" h="450274">
                  <a:moveTo>
                    <a:pt x="295503" y="273453"/>
                  </a:moveTo>
                  <a:cubicBezTo>
                    <a:pt x="303313" y="266405"/>
                    <a:pt x="307504" y="256308"/>
                    <a:pt x="306933" y="245831"/>
                  </a:cubicBezTo>
                  <a:cubicBezTo>
                    <a:pt x="305980" y="226685"/>
                    <a:pt x="289693" y="212017"/>
                    <a:pt x="270452" y="212969"/>
                  </a:cubicBezTo>
                  <a:lnTo>
                    <a:pt x="252545" y="213922"/>
                  </a:lnTo>
                  <a:cubicBezTo>
                    <a:pt x="251973" y="213922"/>
                    <a:pt x="251402" y="213922"/>
                    <a:pt x="250830" y="213922"/>
                  </a:cubicBezTo>
                  <a:cubicBezTo>
                    <a:pt x="242448" y="213446"/>
                    <a:pt x="236067" y="206302"/>
                    <a:pt x="236543" y="197825"/>
                  </a:cubicBezTo>
                  <a:lnTo>
                    <a:pt x="237400" y="179918"/>
                  </a:lnTo>
                  <a:cubicBezTo>
                    <a:pt x="237972" y="169440"/>
                    <a:pt x="233781" y="159439"/>
                    <a:pt x="225970" y="152390"/>
                  </a:cubicBezTo>
                  <a:cubicBezTo>
                    <a:pt x="219112" y="146199"/>
                    <a:pt x="210254" y="143056"/>
                    <a:pt x="200920" y="143437"/>
                  </a:cubicBezTo>
                  <a:cubicBezTo>
                    <a:pt x="191680" y="143913"/>
                    <a:pt x="183108" y="147914"/>
                    <a:pt x="176821" y="154867"/>
                  </a:cubicBezTo>
                  <a:lnTo>
                    <a:pt x="164819" y="168202"/>
                  </a:lnTo>
                  <a:cubicBezTo>
                    <a:pt x="164439" y="168583"/>
                    <a:pt x="164153" y="168964"/>
                    <a:pt x="163772" y="169250"/>
                  </a:cubicBezTo>
                  <a:cubicBezTo>
                    <a:pt x="160724" y="172012"/>
                    <a:pt x="156819" y="173441"/>
                    <a:pt x="152723" y="173155"/>
                  </a:cubicBezTo>
                  <a:cubicBezTo>
                    <a:pt x="148627" y="172964"/>
                    <a:pt x="144913" y="171155"/>
                    <a:pt x="142150" y="168107"/>
                  </a:cubicBezTo>
                  <a:lnTo>
                    <a:pt x="130149" y="154676"/>
                  </a:lnTo>
                  <a:cubicBezTo>
                    <a:pt x="123100" y="146866"/>
                    <a:pt x="113004" y="142770"/>
                    <a:pt x="102622" y="143246"/>
                  </a:cubicBezTo>
                  <a:cubicBezTo>
                    <a:pt x="83476" y="144199"/>
                    <a:pt x="68713" y="160582"/>
                    <a:pt x="69665" y="179727"/>
                  </a:cubicBezTo>
                  <a:lnTo>
                    <a:pt x="70522" y="197634"/>
                  </a:lnTo>
                  <a:cubicBezTo>
                    <a:pt x="70522" y="198110"/>
                    <a:pt x="70522" y="198682"/>
                    <a:pt x="70522" y="199253"/>
                  </a:cubicBezTo>
                  <a:cubicBezTo>
                    <a:pt x="70046" y="207635"/>
                    <a:pt x="62902" y="214112"/>
                    <a:pt x="54425" y="213731"/>
                  </a:cubicBezTo>
                  <a:lnTo>
                    <a:pt x="36518" y="212874"/>
                  </a:lnTo>
                  <a:cubicBezTo>
                    <a:pt x="26040" y="212303"/>
                    <a:pt x="16039" y="216494"/>
                    <a:pt x="8991" y="224304"/>
                  </a:cubicBezTo>
                  <a:cubicBezTo>
                    <a:pt x="-3868" y="238496"/>
                    <a:pt x="-2725" y="260499"/>
                    <a:pt x="11467" y="273358"/>
                  </a:cubicBezTo>
                  <a:lnTo>
                    <a:pt x="24802" y="285359"/>
                  </a:lnTo>
                  <a:cubicBezTo>
                    <a:pt x="25183" y="285740"/>
                    <a:pt x="25564" y="286026"/>
                    <a:pt x="25850" y="286407"/>
                  </a:cubicBezTo>
                  <a:cubicBezTo>
                    <a:pt x="31565" y="292694"/>
                    <a:pt x="31089" y="302409"/>
                    <a:pt x="24802" y="308029"/>
                  </a:cubicBezTo>
                  <a:lnTo>
                    <a:pt x="11467" y="320030"/>
                  </a:lnTo>
                  <a:cubicBezTo>
                    <a:pt x="3657" y="327079"/>
                    <a:pt x="-439" y="337080"/>
                    <a:pt x="37" y="347558"/>
                  </a:cubicBezTo>
                  <a:cubicBezTo>
                    <a:pt x="513" y="356797"/>
                    <a:pt x="4514" y="365369"/>
                    <a:pt x="11467" y="371561"/>
                  </a:cubicBezTo>
                  <a:cubicBezTo>
                    <a:pt x="18325" y="377752"/>
                    <a:pt x="27279" y="380990"/>
                    <a:pt x="36518" y="380514"/>
                  </a:cubicBezTo>
                  <a:lnTo>
                    <a:pt x="54425" y="379657"/>
                  </a:lnTo>
                  <a:cubicBezTo>
                    <a:pt x="54901" y="379657"/>
                    <a:pt x="55473" y="379657"/>
                    <a:pt x="55949" y="379657"/>
                  </a:cubicBezTo>
                  <a:cubicBezTo>
                    <a:pt x="60045" y="379847"/>
                    <a:pt x="63759" y="381657"/>
                    <a:pt x="66522" y="384705"/>
                  </a:cubicBezTo>
                  <a:cubicBezTo>
                    <a:pt x="69284" y="387753"/>
                    <a:pt x="70618" y="391658"/>
                    <a:pt x="70427" y="395754"/>
                  </a:cubicBezTo>
                  <a:lnTo>
                    <a:pt x="69569" y="413661"/>
                  </a:lnTo>
                  <a:cubicBezTo>
                    <a:pt x="68998" y="424139"/>
                    <a:pt x="73189" y="434140"/>
                    <a:pt x="81000" y="441188"/>
                  </a:cubicBezTo>
                  <a:cubicBezTo>
                    <a:pt x="87476" y="446998"/>
                    <a:pt x="95668" y="450142"/>
                    <a:pt x="104241" y="450142"/>
                  </a:cubicBezTo>
                  <a:cubicBezTo>
                    <a:pt x="104812" y="450142"/>
                    <a:pt x="105384" y="450142"/>
                    <a:pt x="106050" y="450142"/>
                  </a:cubicBezTo>
                  <a:cubicBezTo>
                    <a:pt x="115290" y="449666"/>
                    <a:pt x="123862" y="445665"/>
                    <a:pt x="130149" y="438712"/>
                  </a:cubicBezTo>
                  <a:lnTo>
                    <a:pt x="142150" y="425377"/>
                  </a:lnTo>
                  <a:cubicBezTo>
                    <a:pt x="142531" y="424996"/>
                    <a:pt x="142817" y="424615"/>
                    <a:pt x="143198" y="424329"/>
                  </a:cubicBezTo>
                  <a:cubicBezTo>
                    <a:pt x="146246" y="421567"/>
                    <a:pt x="150247" y="420138"/>
                    <a:pt x="154247" y="420424"/>
                  </a:cubicBezTo>
                  <a:cubicBezTo>
                    <a:pt x="158343" y="420614"/>
                    <a:pt x="162057" y="422424"/>
                    <a:pt x="164819" y="425377"/>
                  </a:cubicBezTo>
                  <a:lnTo>
                    <a:pt x="176821" y="438807"/>
                  </a:lnTo>
                  <a:cubicBezTo>
                    <a:pt x="183869" y="446618"/>
                    <a:pt x="193967" y="450713"/>
                    <a:pt x="204348" y="450237"/>
                  </a:cubicBezTo>
                  <a:cubicBezTo>
                    <a:pt x="213588" y="449761"/>
                    <a:pt x="222160" y="445760"/>
                    <a:pt x="228352" y="438807"/>
                  </a:cubicBezTo>
                  <a:cubicBezTo>
                    <a:pt x="234543" y="431949"/>
                    <a:pt x="237781" y="422996"/>
                    <a:pt x="237305" y="413756"/>
                  </a:cubicBezTo>
                  <a:lnTo>
                    <a:pt x="236448" y="395849"/>
                  </a:lnTo>
                  <a:cubicBezTo>
                    <a:pt x="236448" y="395373"/>
                    <a:pt x="236448" y="394802"/>
                    <a:pt x="236448" y="394325"/>
                  </a:cubicBezTo>
                  <a:cubicBezTo>
                    <a:pt x="236638" y="390230"/>
                    <a:pt x="238448" y="386515"/>
                    <a:pt x="241496" y="383753"/>
                  </a:cubicBezTo>
                  <a:cubicBezTo>
                    <a:pt x="244544" y="380990"/>
                    <a:pt x="248449" y="379657"/>
                    <a:pt x="252545" y="379847"/>
                  </a:cubicBezTo>
                  <a:lnTo>
                    <a:pt x="270452" y="380705"/>
                  </a:lnTo>
                  <a:cubicBezTo>
                    <a:pt x="280929" y="381276"/>
                    <a:pt x="291026" y="377085"/>
                    <a:pt x="298075" y="369275"/>
                  </a:cubicBezTo>
                  <a:cubicBezTo>
                    <a:pt x="304266" y="362417"/>
                    <a:pt x="307409" y="353463"/>
                    <a:pt x="306933" y="344224"/>
                  </a:cubicBezTo>
                  <a:cubicBezTo>
                    <a:pt x="306457" y="334985"/>
                    <a:pt x="302360" y="326412"/>
                    <a:pt x="295503" y="320221"/>
                  </a:cubicBezTo>
                  <a:lnTo>
                    <a:pt x="282168" y="308219"/>
                  </a:lnTo>
                  <a:cubicBezTo>
                    <a:pt x="281787" y="307838"/>
                    <a:pt x="281406" y="307457"/>
                    <a:pt x="281120" y="307076"/>
                  </a:cubicBezTo>
                  <a:cubicBezTo>
                    <a:pt x="275500" y="300790"/>
                    <a:pt x="275977" y="291170"/>
                    <a:pt x="282263" y="285455"/>
                  </a:cubicBezTo>
                  <a:lnTo>
                    <a:pt x="295503" y="273453"/>
                  </a:lnTo>
                  <a:close/>
                  <a:moveTo>
                    <a:pt x="266737" y="320030"/>
                  </a:moveTo>
                  <a:cubicBezTo>
                    <a:pt x="267499" y="320888"/>
                    <a:pt x="268357" y="321745"/>
                    <a:pt x="269214" y="322507"/>
                  </a:cubicBezTo>
                  <a:lnTo>
                    <a:pt x="282549" y="334508"/>
                  </a:lnTo>
                  <a:cubicBezTo>
                    <a:pt x="285597" y="337271"/>
                    <a:pt x="287407" y="340985"/>
                    <a:pt x="287597" y="345081"/>
                  </a:cubicBezTo>
                  <a:cubicBezTo>
                    <a:pt x="287788" y="349177"/>
                    <a:pt x="286454" y="353082"/>
                    <a:pt x="283692" y="356130"/>
                  </a:cubicBezTo>
                  <a:cubicBezTo>
                    <a:pt x="280548" y="359559"/>
                    <a:pt x="276167" y="361464"/>
                    <a:pt x="271500" y="361178"/>
                  </a:cubicBezTo>
                  <a:lnTo>
                    <a:pt x="253593" y="360321"/>
                  </a:lnTo>
                  <a:cubicBezTo>
                    <a:pt x="244354" y="359750"/>
                    <a:pt x="235400" y="362988"/>
                    <a:pt x="228542" y="369179"/>
                  </a:cubicBezTo>
                  <a:cubicBezTo>
                    <a:pt x="221684" y="375371"/>
                    <a:pt x="217588" y="383943"/>
                    <a:pt x="217112" y="393182"/>
                  </a:cubicBezTo>
                  <a:cubicBezTo>
                    <a:pt x="217017" y="394421"/>
                    <a:pt x="217017" y="395659"/>
                    <a:pt x="217112" y="396802"/>
                  </a:cubicBezTo>
                  <a:lnTo>
                    <a:pt x="217969" y="414709"/>
                  </a:lnTo>
                  <a:cubicBezTo>
                    <a:pt x="218160" y="418805"/>
                    <a:pt x="216826" y="422710"/>
                    <a:pt x="214064" y="425758"/>
                  </a:cubicBezTo>
                  <a:cubicBezTo>
                    <a:pt x="211302" y="428806"/>
                    <a:pt x="207587" y="430520"/>
                    <a:pt x="203492" y="430806"/>
                  </a:cubicBezTo>
                  <a:cubicBezTo>
                    <a:pt x="198824" y="430997"/>
                    <a:pt x="194443" y="429187"/>
                    <a:pt x="191395" y="425853"/>
                  </a:cubicBezTo>
                  <a:lnTo>
                    <a:pt x="179393" y="412423"/>
                  </a:lnTo>
                  <a:cubicBezTo>
                    <a:pt x="173202" y="405565"/>
                    <a:pt x="164629" y="401469"/>
                    <a:pt x="155294" y="400993"/>
                  </a:cubicBezTo>
                  <a:cubicBezTo>
                    <a:pt x="154723" y="400993"/>
                    <a:pt x="154152" y="400993"/>
                    <a:pt x="153580" y="400993"/>
                  </a:cubicBezTo>
                  <a:cubicBezTo>
                    <a:pt x="144913" y="400993"/>
                    <a:pt x="136721" y="404136"/>
                    <a:pt x="130244" y="410042"/>
                  </a:cubicBezTo>
                  <a:cubicBezTo>
                    <a:pt x="129387" y="410804"/>
                    <a:pt x="128625" y="411661"/>
                    <a:pt x="127768" y="412518"/>
                  </a:cubicBezTo>
                  <a:lnTo>
                    <a:pt x="115766" y="425853"/>
                  </a:lnTo>
                  <a:cubicBezTo>
                    <a:pt x="113004" y="428901"/>
                    <a:pt x="109289" y="430711"/>
                    <a:pt x="105193" y="430901"/>
                  </a:cubicBezTo>
                  <a:cubicBezTo>
                    <a:pt x="101193" y="431187"/>
                    <a:pt x="97192" y="429758"/>
                    <a:pt x="94144" y="426996"/>
                  </a:cubicBezTo>
                  <a:cubicBezTo>
                    <a:pt x="90715" y="423948"/>
                    <a:pt x="88905" y="419471"/>
                    <a:pt x="89096" y="414899"/>
                  </a:cubicBezTo>
                  <a:lnTo>
                    <a:pt x="89953" y="396992"/>
                  </a:lnTo>
                  <a:cubicBezTo>
                    <a:pt x="90429" y="387753"/>
                    <a:pt x="87286" y="378800"/>
                    <a:pt x="81000" y="371942"/>
                  </a:cubicBezTo>
                  <a:cubicBezTo>
                    <a:pt x="74809" y="365084"/>
                    <a:pt x="66236" y="360988"/>
                    <a:pt x="56997" y="360512"/>
                  </a:cubicBezTo>
                  <a:cubicBezTo>
                    <a:pt x="55854" y="360416"/>
                    <a:pt x="54615" y="360416"/>
                    <a:pt x="53472" y="360512"/>
                  </a:cubicBezTo>
                  <a:lnTo>
                    <a:pt x="35565" y="361369"/>
                  </a:lnTo>
                  <a:cubicBezTo>
                    <a:pt x="31470" y="361559"/>
                    <a:pt x="27564" y="360226"/>
                    <a:pt x="24516" y="357464"/>
                  </a:cubicBezTo>
                  <a:cubicBezTo>
                    <a:pt x="21469" y="354701"/>
                    <a:pt x="19659" y="350987"/>
                    <a:pt x="19468" y="346891"/>
                  </a:cubicBezTo>
                  <a:cubicBezTo>
                    <a:pt x="19278" y="342319"/>
                    <a:pt x="21088" y="337842"/>
                    <a:pt x="24516" y="334794"/>
                  </a:cubicBezTo>
                  <a:lnTo>
                    <a:pt x="37852" y="322793"/>
                  </a:lnTo>
                  <a:cubicBezTo>
                    <a:pt x="52044" y="309934"/>
                    <a:pt x="53187" y="287836"/>
                    <a:pt x="40328" y="273644"/>
                  </a:cubicBezTo>
                  <a:cubicBezTo>
                    <a:pt x="39566" y="272786"/>
                    <a:pt x="38709" y="272024"/>
                    <a:pt x="37852" y="271167"/>
                  </a:cubicBezTo>
                  <a:lnTo>
                    <a:pt x="24516" y="259166"/>
                  </a:lnTo>
                  <a:cubicBezTo>
                    <a:pt x="18230" y="253546"/>
                    <a:pt x="17754" y="243830"/>
                    <a:pt x="23469" y="237544"/>
                  </a:cubicBezTo>
                  <a:cubicBezTo>
                    <a:pt x="26612" y="234115"/>
                    <a:pt x="30994" y="232210"/>
                    <a:pt x="35565" y="232496"/>
                  </a:cubicBezTo>
                  <a:lnTo>
                    <a:pt x="53472" y="233353"/>
                  </a:lnTo>
                  <a:cubicBezTo>
                    <a:pt x="72713" y="234401"/>
                    <a:pt x="89001" y="219542"/>
                    <a:pt x="89953" y="200492"/>
                  </a:cubicBezTo>
                  <a:cubicBezTo>
                    <a:pt x="90048" y="199253"/>
                    <a:pt x="90048" y="198110"/>
                    <a:pt x="89953" y="196872"/>
                  </a:cubicBezTo>
                  <a:lnTo>
                    <a:pt x="89096" y="178965"/>
                  </a:lnTo>
                  <a:cubicBezTo>
                    <a:pt x="88715" y="170583"/>
                    <a:pt x="95192" y="163344"/>
                    <a:pt x="103574" y="162963"/>
                  </a:cubicBezTo>
                  <a:cubicBezTo>
                    <a:pt x="108242" y="162582"/>
                    <a:pt x="112623" y="164582"/>
                    <a:pt x="115671" y="167916"/>
                  </a:cubicBezTo>
                  <a:lnTo>
                    <a:pt x="127672" y="181346"/>
                  </a:lnTo>
                  <a:cubicBezTo>
                    <a:pt x="127672" y="181346"/>
                    <a:pt x="127672" y="181346"/>
                    <a:pt x="127672" y="181346"/>
                  </a:cubicBezTo>
                  <a:cubicBezTo>
                    <a:pt x="133863" y="188204"/>
                    <a:pt x="142436" y="192300"/>
                    <a:pt x="151770" y="192776"/>
                  </a:cubicBezTo>
                  <a:cubicBezTo>
                    <a:pt x="161010" y="193157"/>
                    <a:pt x="169963" y="190014"/>
                    <a:pt x="176821" y="183823"/>
                  </a:cubicBezTo>
                  <a:cubicBezTo>
                    <a:pt x="177679" y="183061"/>
                    <a:pt x="178441" y="182204"/>
                    <a:pt x="179298" y="181346"/>
                  </a:cubicBezTo>
                  <a:lnTo>
                    <a:pt x="191299" y="168011"/>
                  </a:lnTo>
                  <a:cubicBezTo>
                    <a:pt x="194061" y="164963"/>
                    <a:pt x="197776" y="163249"/>
                    <a:pt x="201872" y="162963"/>
                  </a:cubicBezTo>
                  <a:cubicBezTo>
                    <a:pt x="205873" y="162773"/>
                    <a:pt x="209873" y="164106"/>
                    <a:pt x="212921" y="166868"/>
                  </a:cubicBezTo>
                  <a:cubicBezTo>
                    <a:pt x="216350" y="169916"/>
                    <a:pt x="218160" y="174393"/>
                    <a:pt x="217969" y="178965"/>
                  </a:cubicBezTo>
                  <a:lnTo>
                    <a:pt x="217112" y="196777"/>
                  </a:lnTo>
                  <a:cubicBezTo>
                    <a:pt x="216064" y="215827"/>
                    <a:pt x="230638" y="232210"/>
                    <a:pt x="249783" y="233258"/>
                  </a:cubicBezTo>
                  <a:cubicBezTo>
                    <a:pt x="251021" y="233353"/>
                    <a:pt x="252354" y="233353"/>
                    <a:pt x="253593" y="233258"/>
                  </a:cubicBezTo>
                  <a:lnTo>
                    <a:pt x="271500" y="232400"/>
                  </a:lnTo>
                  <a:cubicBezTo>
                    <a:pt x="279786" y="231829"/>
                    <a:pt x="287121" y="238496"/>
                    <a:pt x="287597" y="246878"/>
                  </a:cubicBezTo>
                  <a:cubicBezTo>
                    <a:pt x="287788" y="251546"/>
                    <a:pt x="285978" y="255927"/>
                    <a:pt x="282549" y="259070"/>
                  </a:cubicBezTo>
                  <a:lnTo>
                    <a:pt x="269214" y="271072"/>
                  </a:lnTo>
                  <a:cubicBezTo>
                    <a:pt x="255022" y="283835"/>
                    <a:pt x="253879" y="305838"/>
                    <a:pt x="266737" y="320030"/>
                  </a:cubicBezTo>
                  <a:close/>
                  <a:moveTo>
                    <a:pt x="153580" y="251260"/>
                  </a:moveTo>
                  <a:cubicBezTo>
                    <a:pt x="128434" y="251260"/>
                    <a:pt x="107955" y="271739"/>
                    <a:pt x="107955" y="296885"/>
                  </a:cubicBezTo>
                  <a:cubicBezTo>
                    <a:pt x="107955" y="322031"/>
                    <a:pt x="128434" y="342509"/>
                    <a:pt x="153580" y="342509"/>
                  </a:cubicBezTo>
                  <a:cubicBezTo>
                    <a:pt x="178726" y="342509"/>
                    <a:pt x="199205" y="322031"/>
                    <a:pt x="199205" y="296885"/>
                  </a:cubicBezTo>
                  <a:cubicBezTo>
                    <a:pt x="199300" y="271739"/>
                    <a:pt x="178822" y="251260"/>
                    <a:pt x="153580" y="251260"/>
                  </a:cubicBezTo>
                  <a:close/>
                  <a:moveTo>
                    <a:pt x="153580" y="323078"/>
                  </a:moveTo>
                  <a:cubicBezTo>
                    <a:pt x="139102" y="323078"/>
                    <a:pt x="127386" y="311363"/>
                    <a:pt x="127386" y="296885"/>
                  </a:cubicBezTo>
                  <a:cubicBezTo>
                    <a:pt x="127386" y="282407"/>
                    <a:pt x="139102" y="270691"/>
                    <a:pt x="153580" y="270691"/>
                  </a:cubicBezTo>
                  <a:cubicBezTo>
                    <a:pt x="168058" y="270691"/>
                    <a:pt x="179774" y="282407"/>
                    <a:pt x="179774" y="296885"/>
                  </a:cubicBezTo>
                  <a:cubicBezTo>
                    <a:pt x="179774" y="311363"/>
                    <a:pt x="168058" y="323078"/>
                    <a:pt x="153580" y="323078"/>
                  </a:cubicBezTo>
                  <a:close/>
                  <a:moveTo>
                    <a:pt x="369512" y="98098"/>
                  </a:moveTo>
                  <a:cubicBezTo>
                    <a:pt x="369512" y="107432"/>
                    <a:pt x="361892" y="115052"/>
                    <a:pt x="352557" y="115052"/>
                  </a:cubicBezTo>
                  <a:cubicBezTo>
                    <a:pt x="343223" y="115052"/>
                    <a:pt x="335603" y="107432"/>
                    <a:pt x="335603" y="98098"/>
                  </a:cubicBezTo>
                  <a:cubicBezTo>
                    <a:pt x="335603" y="88763"/>
                    <a:pt x="343223" y="81143"/>
                    <a:pt x="352557" y="81143"/>
                  </a:cubicBezTo>
                  <a:cubicBezTo>
                    <a:pt x="361892" y="81239"/>
                    <a:pt x="369512" y="88763"/>
                    <a:pt x="369512" y="98098"/>
                  </a:cubicBezTo>
                  <a:close/>
                  <a:moveTo>
                    <a:pt x="441711" y="99146"/>
                  </a:moveTo>
                  <a:lnTo>
                    <a:pt x="421138" y="82572"/>
                  </a:lnTo>
                  <a:cubicBezTo>
                    <a:pt x="419518" y="81334"/>
                    <a:pt x="418947" y="79143"/>
                    <a:pt x="419709" y="77238"/>
                  </a:cubicBezTo>
                  <a:lnTo>
                    <a:pt x="429329" y="52568"/>
                  </a:lnTo>
                  <a:cubicBezTo>
                    <a:pt x="431519" y="46949"/>
                    <a:pt x="431519" y="40757"/>
                    <a:pt x="429329" y="35138"/>
                  </a:cubicBezTo>
                  <a:cubicBezTo>
                    <a:pt x="427043" y="29137"/>
                    <a:pt x="422471" y="24374"/>
                    <a:pt x="416566" y="21803"/>
                  </a:cubicBezTo>
                  <a:cubicBezTo>
                    <a:pt x="410660" y="19231"/>
                    <a:pt x="404088" y="19040"/>
                    <a:pt x="398087" y="21422"/>
                  </a:cubicBezTo>
                  <a:cubicBezTo>
                    <a:pt x="398087" y="21422"/>
                    <a:pt x="398087" y="21422"/>
                    <a:pt x="398087" y="21422"/>
                  </a:cubicBezTo>
                  <a:lnTo>
                    <a:pt x="373417" y="31042"/>
                  </a:lnTo>
                  <a:cubicBezTo>
                    <a:pt x="371512" y="31804"/>
                    <a:pt x="369417" y="31232"/>
                    <a:pt x="368083" y="29613"/>
                  </a:cubicBezTo>
                  <a:lnTo>
                    <a:pt x="351510" y="9039"/>
                  </a:lnTo>
                  <a:cubicBezTo>
                    <a:pt x="347700" y="4277"/>
                    <a:pt x="342366" y="1229"/>
                    <a:pt x="336365" y="276"/>
                  </a:cubicBezTo>
                  <a:cubicBezTo>
                    <a:pt x="329983" y="-676"/>
                    <a:pt x="323697" y="848"/>
                    <a:pt x="318458" y="4658"/>
                  </a:cubicBezTo>
                  <a:cubicBezTo>
                    <a:pt x="313314" y="8468"/>
                    <a:pt x="309886" y="14087"/>
                    <a:pt x="308933" y="20374"/>
                  </a:cubicBezTo>
                  <a:lnTo>
                    <a:pt x="304932" y="46472"/>
                  </a:lnTo>
                  <a:cubicBezTo>
                    <a:pt x="304647" y="48473"/>
                    <a:pt x="303027" y="50092"/>
                    <a:pt x="301027" y="50378"/>
                  </a:cubicBezTo>
                  <a:lnTo>
                    <a:pt x="274929" y="54378"/>
                  </a:lnTo>
                  <a:cubicBezTo>
                    <a:pt x="268928" y="55331"/>
                    <a:pt x="263594" y="58379"/>
                    <a:pt x="259879" y="63046"/>
                  </a:cubicBezTo>
                  <a:cubicBezTo>
                    <a:pt x="251593" y="73428"/>
                    <a:pt x="253212" y="88573"/>
                    <a:pt x="263594" y="96860"/>
                  </a:cubicBezTo>
                  <a:lnTo>
                    <a:pt x="284168" y="113433"/>
                  </a:lnTo>
                  <a:cubicBezTo>
                    <a:pt x="285787" y="114671"/>
                    <a:pt x="286359" y="116862"/>
                    <a:pt x="285597" y="118672"/>
                  </a:cubicBezTo>
                  <a:lnTo>
                    <a:pt x="276072" y="143342"/>
                  </a:lnTo>
                  <a:cubicBezTo>
                    <a:pt x="273881" y="148961"/>
                    <a:pt x="273881" y="155248"/>
                    <a:pt x="276072" y="160868"/>
                  </a:cubicBezTo>
                  <a:cubicBezTo>
                    <a:pt x="278358" y="166868"/>
                    <a:pt x="282930" y="171631"/>
                    <a:pt x="288835" y="174203"/>
                  </a:cubicBezTo>
                  <a:cubicBezTo>
                    <a:pt x="294741" y="176774"/>
                    <a:pt x="301313" y="176965"/>
                    <a:pt x="307314" y="174584"/>
                  </a:cubicBezTo>
                  <a:lnTo>
                    <a:pt x="331888" y="164963"/>
                  </a:lnTo>
                  <a:cubicBezTo>
                    <a:pt x="333793" y="164297"/>
                    <a:pt x="335889" y="164773"/>
                    <a:pt x="337222" y="166392"/>
                  </a:cubicBezTo>
                  <a:lnTo>
                    <a:pt x="353796" y="186966"/>
                  </a:lnTo>
                  <a:cubicBezTo>
                    <a:pt x="357606" y="191633"/>
                    <a:pt x="362940" y="194777"/>
                    <a:pt x="368941" y="195729"/>
                  </a:cubicBezTo>
                  <a:cubicBezTo>
                    <a:pt x="370179" y="195920"/>
                    <a:pt x="371417" y="196015"/>
                    <a:pt x="372655" y="196015"/>
                  </a:cubicBezTo>
                  <a:cubicBezTo>
                    <a:pt x="384371" y="196015"/>
                    <a:pt x="394658" y="187442"/>
                    <a:pt x="396468" y="175631"/>
                  </a:cubicBezTo>
                  <a:lnTo>
                    <a:pt x="400468" y="149533"/>
                  </a:lnTo>
                  <a:cubicBezTo>
                    <a:pt x="400754" y="147533"/>
                    <a:pt x="402373" y="146009"/>
                    <a:pt x="404373" y="145628"/>
                  </a:cubicBezTo>
                  <a:lnTo>
                    <a:pt x="430472" y="141627"/>
                  </a:lnTo>
                  <a:cubicBezTo>
                    <a:pt x="436473" y="140675"/>
                    <a:pt x="441807" y="137627"/>
                    <a:pt x="445617" y="132864"/>
                  </a:cubicBezTo>
                  <a:cubicBezTo>
                    <a:pt x="453713" y="122672"/>
                    <a:pt x="451998" y="107432"/>
                    <a:pt x="441711" y="99146"/>
                  </a:cubicBezTo>
                  <a:close/>
                  <a:moveTo>
                    <a:pt x="430186" y="120863"/>
                  </a:moveTo>
                  <a:cubicBezTo>
                    <a:pt x="429424" y="121720"/>
                    <a:pt x="428377" y="122387"/>
                    <a:pt x="427234" y="122577"/>
                  </a:cubicBezTo>
                  <a:lnTo>
                    <a:pt x="401135" y="126578"/>
                  </a:lnTo>
                  <a:cubicBezTo>
                    <a:pt x="390657" y="128197"/>
                    <a:pt x="382561" y="136293"/>
                    <a:pt x="380942" y="146675"/>
                  </a:cubicBezTo>
                  <a:lnTo>
                    <a:pt x="376941" y="172774"/>
                  </a:lnTo>
                  <a:cubicBezTo>
                    <a:pt x="376561" y="175346"/>
                    <a:pt x="374084" y="177060"/>
                    <a:pt x="371607" y="176679"/>
                  </a:cubicBezTo>
                  <a:cubicBezTo>
                    <a:pt x="370464" y="176489"/>
                    <a:pt x="369417" y="175917"/>
                    <a:pt x="368655" y="174965"/>
                  </a:cubicBezTo>
                  <a:lnTo>
                    <a:pt x="352081" y="154391"/>
                  </a:lnTo>
                  <a:cubicBezTo>
                    <a:pt x="347414" y="148580"/>
                    <a:pt x="340460" y="145342"/>
                    <a:pt x="333317" y="145342"/>
                  </a:cubicBezTo>
                  <a:cubicBezTo>
                    <a:pt x="330364" y="145342"/>
                    <a:pt x="327411" y="145913"/>
                    <a:pt x="324554" y="146961"/>
                  </a:cubicBezTo>
                  <a:lnTo>
                    <a:pt x="299884" y="156581"/>
                  </a:lnTo>
                  <a:cubicBezTo>
                    <a:pt x="298360" y="157153"/>
                    <a:pt x="297027" y="156772"/>
                    <a:pt x="296360" y="156486"/>
                  </a:cubicBezTo>
                  <a:cubicBezTo>
                    <a:pt x="295693" y="156200"/>
                    <a:pt x="294550" y="155438"/>
                    <a:pt x="293884" y="153914"/>
                  </a:cubicBezTo>
                  <a:cubicBezTo>
                    <a:pt x="293502" y="152867"/>
                    <a:pt x="293502" y="151628"/>
                    <a:pt x="293884" y="150581"/>
                  </a:cubicBezTo>
                  <a:lnTo>
                    <a:pt x="303409" y="125911"/>
                  </a:lnTo>
                  <a:cubicBezTo>
                    <a:pt x="307218" y="116100"/>
                    <a:pt x="304266" y="104956"/>
                    <a:pt x="296074" y="98384"/>
                  </a:cubicBezTo>
                  <a:lnTo>
                    <a:pt x="275500" y="81810"/>
                  </a:lnTo>
                  <a:cubicBezTo>
                    <a:pt x="274167" y="80762"/>
                    <a:pt x="273881" y="79429"/>
                    <a:pt x="273785" y="78667"/>
                  </a:cubicBezTo>
                  <a:cubicBezTo>
                    <a:pt x="273691" y="78000"/>
                    <a:pt x="273691" y="76571"/>
                    <a:pt x="274738" y="75238"/>
                  </a:cubicBezTo>
                  <a:cubicBezTo>
                    <a:pt x="275500" y="74381"/>
                    <a:pt x="276453" y="73714"/>
                    <a:pt x="277596" y="73523"/>
                  </a:cubicBezTo>
                  <a:lnTo>
                    <a:pt x="303694" y="69523"/>
                  </a:lnTo>
                  <a:cubicBezTo>
                    <a:pt x="314077" y="67904"/>
                    <a:pt x="322173" y="59807"/>
                    <a:pt x="323792" y="49425"/>
                  </a:cubicBezTo>
                  <a:lnTo>
                    <a:pt x="327793" y="23327"/>
                  </a:lnTo>
                  <a:cubicBezTo>
                    <a:pt x="328078" y="21707"/>
                    <a:pt x="329031" y="20755"/>
                    <a:pt x="329602" y="20279"/>
                  </a:cubicBezTo>
                  <a:cubicBezTo>
                    <a:pt x="330174" y="19898"/>
                    <a:pt x="331412" y="19136"/>
                    <a:pt x="333031" y="19421"/>
                  </a:cubicBezTo>
                  <a:cubicBezTo>
                    <a:pt x="334174" y="19612"/>
                    <a:pt x="335222" y="20183"/>
                    <a:pt x="335984" y="21136"/>
                  </a:cubicBezTo>
                  <a:lnTo>
                    <a:pt x="352557" y="41710"/>
                  </a:lnTo>
                  <a:cubicBezTo>
                    <a:pt x="359130" y="49901"/>
                    <a:pt x="370179" y="52854"/>
                    <a:pt x="380085" y="49044"/>
                  </a:cubicBezTo>
                  <a:lnTo>
                    <a:pt x="404754" y="39424"/>
                  </a:lnTo>
                  <a:cubicBezTo>
                    <a:pt x="406374" y="38852"/>
                    <a:pt x="407707" y="39233"/>
                    <a:pt x="408279" y="39519"/>
                  </a:cubicBezTo>
                  <a:cubicBezTo>
                    <a:pt x="408945" y="39805"/>
                    <a:pt x="410088" y="40567"/>
                    <a:pt x="410755" y="42091"/>
                  </a:cubicBezTo>
                  <a:cubicBezTo>
                    <a:pt x="411136" y="43139"/>
                    <a:pt x="411136" y="44377"/>
                    <a:pt x="410755" y="45425"/>
                  </a:cubicBezTo>
                  <a:lnTo>
                    <a:pt x="401135" y="70094"/>
                  </a:lnTo>
                  <a:cubicBezTo>
                    <a:pt x="397325" y="79905"/>
                    <a:pt x="400278" y="90954"/>
                    <a:pt x="408469" y="97622"/>
                  </a:cubicBezTo>
                  <a:lnTo>
                    <a:pt x="429043" y="114195"/>
                  </a:lnTo>
                  <a:cubicBezTo>
                    <a:pt x="430377" y="115243"/>
                    <a:pt x="430663" y="116576"/>
                    <a:pt x="430758" y="117338"/>
                  </a:cubicBezTo>
                  <a:cubicBezTo>
                    <a:pt x="431234" y="118196"/>
                    <a:pt x="431234" y="119529"/>
                    <a:pt x="430186" y="120863"/>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A3B3C"/>
                </a:solidFill>
                <a:effectLst/>
                <a:uLnTx/>
                <a:uFillTx/>
                <a:latin typeface="Mulish"/>
                <a:ea typeface="+mn-ea"/>
                <a:cs typeface="+mn-cs"/>
              </a:endParaRPr>
            </a:p>
          </p:txBody>
        </p:sp>
        <p:sp>
          <p:nvSpPr>
            <p:cNvPr id="17" name="Freeform: Shape 16">
              <a:extLst>
                <a:ext uri="{FF2B5EF4-FFF2-40B4-BE49-F238E27FC236}">
                  <a16:creationId xmlns:a16="http://schemas.microsoft.com/office/drawing/2014/main" id="{29176DA1-2660-DB47-BC85-9FC3D334D8D5}"/>
                </a:ext>
              </a:extLst>
            </p:cNvPr>
            <p:cNvSpPr>
              <a:spLocks noChangeAspect="1"/>
            </p:cNvSpPr>
            <p:nvPr/>
          </p:nvSpPr>
          <p:spPr>
            <a:xfrm>
              <a:off x="4637872" y="4125119"/>
              <a:ext cx="656823" cy="685053"/>
            </a:xfrm>
            <a:custGeom>
              <a:avLst/>
              <a:gdLst>
                <a:gd name="connsiteX0" fmla="*/ 216814 w 433337"/>
                <a:gd name="connsiteY0" fmla="*/ 282702 h 451961"/>
                <a:gd name="connsiteX1" fmla="*/ 343972 w 433337"/>
                <a:gd name="connsiteY1" fmla="*/ 202597 h 451961"/>
                <a:gd name="connsiteX2" fmla="*/ 344830 w 433337"/>
                <a:gd name="connsiteY2" fmla="*/ 200787 h 451961"/>
                <a:gd name="connsiteX3" fmla="*/ 358165 w 433337"/>
                <a:gd name="connsiteY3" fmla="*/ 141351 h 451961"/>
                <a:gd name="connsiteX4" fmla="*/ 344925 w 433337"/>
                <a:gd name="connsiteY4" fmla="*/ 81915 h 451961"/>
                <a:gd name="connsiteX5" fmla="*/ 344068 w 433337"/>
                <a:gd name="connsiteY5" fmla="*/ 80105 h 451961"/>
                <a:gd name="connsiteX6" fmla="*/ 216909 w 433337"/>
                <a:gd name="connsiteY6" fmla="*/ 0 h 451961"/>
                <a:gd name="connsiteX7" fmla="*/ 89750 w 433337"/>
                <a:gd name="connsiteY7" fmla="*/ 80105 h 451961"/>
                <a:gd name="connsiteX8" fmla="*/ 88893 w 433337"/>
                <a:gd name="connsiteY8" fmla="*/ 81915 h 451961"/>
                <a:gd name="connsiteX9" fmla="*/ 75558 w 433337"/>
                <a:gd name="connsiteY9" fmla="*/ 141351 h 451961"/>
                <a:gd name="connsiteX10" fmla="*/ 88893 w 433337"/>
                <a:gd name="connsiteY10" fmla="*/ 200787 h 451961"/>
                <a:gd name="connsiteX11" fmla="*/ 89750 w 433337"/>
                <a:gd name="connsiteY11" fmla="*/ 202597 h 451961"/>
                <a:gd name="connsiteX12" fmla="*/ 216814 w 433337"/>
                <a:gd name="connsiteY12" fmla="*/ 282702 h 451961"/>
                <a:gd name="connsiteX13" fmla="*/ 216814 w 433337"/>
                <a:gd name="connsiteY13" fmla="*/ 282702 h 451961"/>
                <a:gd name="connsiteX14" fmla="*/ 216814 w 433337"/>
                <a:gd name="connsiteY14" fmla="*/ 282702 h 451961"/>
                <a:gd name="connsiteX15" fmla="*/ 216814 w 433337"/>
                <a:gd name="connsiteY15" fmla="*/ 282702 h 451961"/>
                <a:gd name="connsiteX16" fmla="*/ 216814 w 433337"/>
                <a:gd name="connsiteY16" fmla="*/ 282702 h 451961"/>
                <a:gd name="connsiteX17" fmla="*/ 216814 w 433337"/>
                <a:gd name="connsiteY17" fmla="*/ 282702 h 451961"/>
                <a:gd name="connsiteX18" fmla="*/ 216814 w 433337"/>
                <a:gd name="connsiteY18" fmla="*/ 282702 h 451961"/>
                <a:gd name="connsiteX19" fmla="*/ 104228 w 433337"/>
                <a:gd name="connsiteY19" fmla="*/ 94679 h 451961"/>
                <a:gd name="connsiteX20" fmla="*/ 156234 w 433337"/>
                <a:gd name="connsiteY20" fmla="*/ 94679 h 451961"/>
                <a:gd name="connsiteX21" fmla="*/ 150900 w 433337"/>
                <a:gd name="connsiteY21" fmla="*/ 131636 h 451961"/>
                <a:gd name="connsiteX22" fmla="*/ 95370 w 433337"/>
                <a:gd name="connsiteY22" fmla="*/ 131636 h 451961"/>
                <a:gd name="connsiteX23" fmla="*/ 104228 w 433337"/>
                <a:gd name="connsiteY23" fmla="*/ 94679 h 451961"/>
                <a:gd name="connsiteX24" fmla="*/ 216814 w 433337"/>
                <a:gd name="connsiteY24" fmla="*/ 22289 h 451961"/>
                <a:gd name="connsiteX25" fmla="*/ 251294 w 433337"/>
                <a:gd name="connsiteY25" fmla="*/ 75152 h 451961"/>
                <a:gd name="connsiteX26" fmla="*/ 182238 w 433337"/>
                <a:gd name="connsiteY26" fmla="*/ 75152 h 451961"/>
                <a:gd name="connsiteX27" fmla="*/ 216814 w 433337"/>
                <a:gd name="connsiteY27" fmla="*/ 22289 h 451961"/>
                <a:gd name="connsiteX28" fmla="*/ 257390 w 433337"/>
                <a:gd name="connsiteY28" fmla="*/ 94679 h 451961"/>
                <a:gd name="connsiteX29" fmla="*/ 263201 w 433337"/>
                <a:gd name="connsiteY29" fmla="*/ 131636 h 451961"/>
                <a:gd name="connsiteX30" fmla="*/ 170427 w 433337"/>
                <a:gd name="connsiteY30" fmla="*/ 131636 h 451961"/>
                <a:gd name="connsiteX31" fmla="*/ 176237 w 433337"/>
                <a:gd name="connsiteY31" fmla="*/ 94679 h 451961"/>
                <a:gd name="connsiteX32" fmla="*/ 257390 w 433337"/>
                <a:gd name="connsiteY32" fmla="*/ 94679 h 451961"/>
                <a:gd name="connsiteX33" fmla="*/ 329399 w 433337"/>
                <a:gd name="connsiteY33" fmla="*/ 188024 h 451961"/>
                <a:gd name="connsiteX34" fmla="*/ 277393 w 433337"/>
                <a:gd name="connsiteY34" fmla="*/ 188024 h 451961"/>
                <a:gd name="connsiteX35" fmla="*/ 282727 w 433337"/>
                <a:gd name="connsiteY35" fmla="*/ 151067 h 451961"/>
                <a:gd name="connsiteX36" fmla="*/ 338258 w 433337"/>
                <a:gd name="connsiteY36" fmla="*/ 151067 h 451961"/>
                <a:gd name="connsiteX37" fmla="*/ 329399 w 433337"/>
                <a:gd name="connsiteY37" fmla="*/ 188024 h 451961"/>
                <a:gd name="connsiteX38" fmla="*/ 338162 w 433337"/>
                <a:gd name="connsiteY38" fmla="*/ 131636 h 451961"/>
                <a:gd name="connsiteX39" fmla="*/ 282631 w 433337"/>
                <a:gd name="connsiteY39" fmla="*/ 131636 h 451961"/>
                <a:gd name="connsiteX40" fmla="*/ 277297 w 433337"/>
                <a:gd name="connsiteY40" fmla="*/ 94679 h 451961"/>
                <a:gd name="connsiteX41" fmla="*/ 329304 w 433337"/>
                <a:gd name="connsiteY41" fmla="*/ 94679 h 451961"/>
                <a:gd name="connsiteX42" fmla="*/ 338162 w 433337"/>
                <a:gd name="connsiteY42" fmla="*/ 131636 h 451961"/>
                <a:gd name="connsiteX43" fmla="*/ 95370 w 433337"/>
                <a:gd name="connsiteY43" fmla="*/ 151067 h 451961"/>
                <a:gd name="connsiteX44" fmla="*/ 150900 w 433337"/>
                <a:gd name="connsiteY44" fmla="*/ 151067 h 451961"/>
                <a:gd name="connsiteX45" fmla="*/ 156234 w 433337"/>
                <a:gd name="connsiteY45" fmla="*/ 188024 h 451961"/>
                <a:gd name="connsiteX46" fmla="*/ 104228 w 433337"/>
                <a:gd name="connsiteY46" fmla="*/ 188024 h 451961"/>
                <a:gd name="connsiteX47" fmla="*/ 95370 w 433337"/>
                <a:gd name="connsiteY47" fmla="*/ 151067 h 451961"/>
                <a:gd name="connsiteX48" fmla="*/ 170427 w 433337"/>
                <a:gd name="connsiteY48" fmla="*/ 151067 h 451961"/>
                <a:gd name="connsiteX49" fmla="*/ 263201 w 433337"/>
                <a:gd name="connsiteY49" fmla="*/ 151067 h 451961"/>
                <a:gd name="connsiteX50" fmla="*/ 257390 w 433337"/>
                <a:gd name="connsiteY50" fmla="*/ 188024 h 451961"/>
                <a:gd name="connsiteX51" fmla="*/ 176237 w 433337"/>
                <a:gd name="connsiteY51" fmla="*/ 188024 h 451961"/>
                <a:gd name="connsiteX52" fmla="*/ 170427 w 433337"/>
                <a:gd name="connsiteY52" fmla="*/ 151067 h 451961"/>
                <a:gd name="connsiteX53" fmla="*/ 251294 w 433337"/>
                <a:gd name="connsiteY53" fmla="*/ 207550 h 451961"/>
                <a:gd name="connsiteX54" fmla="*/ 216814 w 433337"/>
                <a:gd name="connsiteY54" fmla="*/ 260414 h 451961"/>
                <a:gd name="connsiteX55" fmla="*/ 182333 w 433337"/>
                <a:gd name="connsiteY55" fmla="*/ 207550 h 451961"/>
                <a:gd name="connsiteX56" fmla="*/ 251294 w 433337"/>
                <a:gd name="connsiteY56" fmla="*/ 207550 h 451961"/>
                <a:gd name="connsiteX57" fmla="*/ 243769 w 433337"/>
                <a:gd name="connsiteY57" fmla="*/ 260128 h 451961"/>
                <a:gd name="connsiteX58" fmla="*/ 271773 w 433337"/>
                <a:gd name="connsiteY58" fmla="*/ 207455 h 451961"/>
                <a:gd name="connsiteX59" fmla="*/ 319017 w 433337"/>
                <a:gd name="connsiteY59" fmla="*/ 207455 h 451961"/>
                <a:gd name="connsiteX60" fmla="*/ 243769 w 433337"/>
                <a:gd name="connsiteY60" fmla="*/ 260128 h 451961"/>
                <a:gd name="connsiteX61" fmla="*/ 319017 w 433337"/>
                <a:gd name="connsiteY61" fmla="*/ 75248 h 451961"/>
                <a:gd name="connsiteX62" fmla="*/ 271773 w 433337"/>
                <a:gd name="connsiteY62" fmla="*/ 75248 h 451961"/>
                <a:gd name="connsiteX63" fmla="*/ 243769 w 433337"/>
                <a:gd name="connsiteY63" fmla="*/ 22574 h 451961"/>
                <a:gd name="connsiteX64" fmla="*/ 319017 w 433337"/>
                <a:gd name="connsiteY64" fmla="*/ 75248 h 451961"/>
                <a:gd name="connsiteX65" fmla="*/ 189763 w 433337"/>
                <a:gd name="connsiteY65" fmla="*/ 22574 h 451961"/>
                <a:gd name="connsiteX66" fmla="*/ 161759 w 433337"/>
                <a:gd name="connsiteY66" fmla="*/ 75248 h 451961"/>
                <a:gd name="connsiteX67" fmla="*/ 114515 w 433337"/>
                <a:gd name="connsiteY67" fmla="*/ 75248 h 451961"/>
                <a:gd name="connsiteX68" fmla="*/ 189763 w 433337"/>
                <a:gd name="connsiteY68" fmla="*/ 22574 h 451961"/>
                <a:gd name="connsiteX69" fmla="*/ 114515 w 433337"/>
                <a:gd name="connsiteY69" fmla="*/ 207550 h 451961"/>
                <a:gd name="connsiteX70" fmla="*/ 161759 w 433337"/>
                <a:gd name="connsiteY70" fmla="*/ 207550 h 451961"/>
                <a:gd name="connsiteX71" fmla="*/ 189858 w 433337"/>
                <a:gd name="connsiteY71" fmla="*/ 260223 h 451961"/>
                <a:gd name="connsiteX72" fmla="*/ 114515 w 433337"/>
                <a:gd name="connsiteY72" fmla="*/ 207550 h 451961"/>
                <a:gd name="connsiteX73" fmla="*/ 91369 w 433337"/>
                <a:gd name="connsiteY73" fmla="*/ 383096 h 451961"/>
                <a:gd name="connsiteX74" fmla="*/ 118325 w 433337"/>
                <a:gd name="connsiteY74" fmla="*/ 343567 h 451961"/>
                <a:gd name="connsiteX75" fmla="*/ 75653 w 433337"/>
                <a:gd name="connsiteY75" fmla="*/ 300895 h 451961"/>
                <a:gd name="connsiteX76" fmla="*/ 32981 w 433337"/>
                <a:gd name="connsiteY76" fmla="*/ 343567 h 451961"/>
                <a:gd name="connsiteX77" fmla="*/ 59937 w 433337"/>
                <a:gd name="connsiteY77" fmla="*/ 383096 h 451961"/>
                <a:gd name="connsiteX78" fmla="*/ 56413 w 433337"/>
                <a:gd name="connsiteY78" fmla="*/ 383762 h 451961"/>
                <a:gd name="connsiteX79" fmla="*/ 310 w 433337"/>
                <a:gd name="connsiteY79" fmla="*/ 439865 h 451961"/>
                <a:gd name="connsiteX80" fmla="*/ 2025 w 433337"/>
                <a:gd name="connsiteY80" fmla="*/ 448247 h 451961"/>
                <a:gd name="connsiteX81" fmla="*/ 9740 w 433337"/>
                <a:gd name="connsiteY81" fmla="*/ 451961 h 451961"/>
                <a:gd name="connsiteX82" fmla="*/ 141375 w 433337"/>
                <a:gd name="connsiteY82" fmla="*/ 451961 h 451961"/>
                <a:gd name="connsiteX83" fmla="*/ 149091 w 433337"/>
                <a:gd name="connsiteY83" fmla="*/ 448247 h 451961"/>
                <a:gd name="connsiteX84" fmla="*/ 150806 w 433337"/>
                <a:gd name="connsiteY84" fmla="*/ 439865 h 451961"/>
                <a:gd name="connsiteX85" fmla="*/ 91369 w 433337"/>
                <a:gd name="connsiteY85" fmla="*/ 383096 h 451961"/>
                <a:gd name="connsiteX86" fmla="*/ 52603 w 433337"/>
                <a:gd name="connsiteY86" fmla="*/ 343567 h 451961"/>
                <a:gd name="connsiteX87" fmla="*/ 75749 w 433337"/>
                <a:gd name="connsiteY87" fmla="*/ 320421 h 451961"/>
                <a:gd name="connsiteX88" fmla="*/ 98894 w 433337"/>
                <a:gd name="connsiteY88" fmla="*/ 343567 h 451961"/>
                <a:gd name="connsiteX89" fmla="*/ 75749 w 433337"/>
                <a:gd name="connsiteY89" fmla="*/ 366713 h 451961"/>
                <a:gd name="connsiteX90" fmla="*/ 52603 w 433337"/>
                <a:gd name="connsiteY90" fmla="*/ 343567 h 451961"/>
                <a:gd name="connsiteX91" fmla="*/ 23933 w 433337"/>
                <a:gd name="connsiteY91" fmla="*/ 432530 h 451961"/>
                <a:gd name="connsiteX92" fmla="*/ 61366 w 433337"/>
                <a:gd name="connsiteY92" fmla="*/ 402622 h 451961"/>
                <a:gd name="connsiteX93" fmla="*/ 127565 w 433337"/>
                <a:gd name="connsiteY93" fmla="*/ 432530 h 451961"/>
                <a:gd name="connsiteX94" fmla="*/ 23933 w 433337"/>
                <a:gd name="connsiteY94" fmla="*/ 432530 h 451961"/>
                <a:gd name="connsiteX95" fmla="*/ 433031 w 433337"/>
                <a:gd name="connsiteY95" fmla="*/ 439865 h 451961"/>
                <a:gd name="connsiteX96" fmla="*/ 373405 w 433337"/>
                <a:gd name="connsiteY96" fmla="*/ 383096 h 451961"/>
                <a:gd name="connsiteX97" fmla="*/ 400360 w 433337"/>
                <a:gd name="connsiteY97" fmla="*/ 343567 h 451961"/>
                <a:gd name="connsiteX98" fmla="*/ 357688 w 433337"/>
                <a:gd name="connsiteY98" fmla="*/ 300895 h 451961"/>
                <a:gd name="connsiteX99" fmla="*/ 315017 w 433337"/>
                <a:gd name="connsiteY99" fmla="*/ 343567 h 451961"/>
                <a:gd name="connsiteX100" fmla="*/ 341972 w 433337"/>
                <a:gd name="connsiteY100" fmla="*/ 383096 h 451961"/>
                <a:gd name="connsiteX101" fmla="*/ 338448 w 433337"/>
                <a:gd name="connsiteY101" fmla="*/ 383762 h 451961"/>
                <a:gd name="connsiteX102" fmla="*/ 282346 w 433337"/>
                <a:gd name="connsiteY102" fmla="*/ 439865 h 451961"/>
                <a:gd name="connsiteX103" fmla="*/ 284060 w 433337"/>
                <a:gd name="connsiteY103" fmla="*/ 448247 h 451961"/>
                <a:gd name="connsiteX104" fmla="*/ 291776 w 433337"/>
                <a:gd name="connsiteY104" fmla="*/ 451961 h 451961"/>
                <a:gd name="connsiteX105" fmla="*/ 423411 w 433337"/>
                <a:gd name="connsiteY105" fmla="*/ 451961 h 451961"/>
                <a:gd name="connsiteX106" fmla="*/ 431126 w 433337"/>
                <a:gd name="connsiteY106" fmla="*/ 448247 h 451961"/>
                <a:gd name="connsiteX107" fmla="*/ 433031 w 433337"/>
                <a:gd name="connsiteY107" fmla="*/ 439865 h 451961"/>
                <a:gd name="connsiteX108" fmla="*/ 334638 w 433337"/>
                <a:gd name="connsiteY108" fmla="*/ 343567 h 451961"/>
                <a:gd name="connsiteX109" fmla="*/ 357784 w 433337"/>
                <a:gd name="connsiteY109" fmla="*/ 320421 h 451961"/>
                <a:gd name="connsiteX110" fmla="*/ 380929 w 433337"/>
                <a:gd name="connsiteY110" fmla="*/ 343567 h 451961"/>
                <a:gd name="connsiteX111" fmla="*/ 357784 w 433337"/>
                <a:gd name="connsiteY111" fmla="*/ 366713 h 451961"/>
                <a:gd name="connsiteX112" fmla="*/ 334638 w 433337"/>
                <a:gd name="connsiteY112" fmla="*/ 343567 h 451961"/>
                <a:gd name="connsiteX113" fmla="*/ 305968 w 433337"/>
                <a:gd name="connsiteY113" fmla="*/ 432530 h 451961"/>
                <a:gd name="connsiteX114" fmla="*/ 343401 w 433337"/>
                <a:gd name="connsiteY114" fmla="*/ 402622 h 451961"/>
                <a:gd name="connsiteX115" fmla="*/ 409600 w 433337"/>
                <a:gd name="connsiteY115" fmla="*/ 432530 h 451961"/>
                <a:gd name="connsiteX116" fmla="*/ 305968 w 433337"/>
                <a:gd name="connsiteY116" fmla="*/ 432530 h 45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433337" h="451961">
                  <a:moveTo>
                    <a:pt x="216814" y="282702"/>
                  </a:moveTo>
                  <a:cubicBezTo>
                    <a:pt x="272821" y="282702"/>
                    <a:pt x="321113" y="249936"/>
                    <a:pt x="343972" y="202597"/>
                  </a:cubicBezTo>
                  <a:cubicBezTo>
                    <a:pt x="344353" y="202025"/>
                    <a:pt x="344639" y="201454"/>
                    <a:pt x="344830" y="200787"/>
                  </a:cubicBezTo>
                  <a:cubicBezTo>
                    <a:pt x="353307" y="182690"/>
                    <a:pt x="358165" y="162592"/>
                    <a:pt x="358165" y="141351"/>
                  </a:cubicBezTo>
                  <a:cubicBezTo>
                    <a:pt x="358165" y="120110"/>
                    <a:pt x="353307" y="100013"/>
                    <a:pt x="344925" y="81915"/>
                  </a:cubicBezTo>
                  <a:cubicBezTo>
                    <a:pt x="344735" y="81248"/>
                    <a:pt x="344353" y="80677"/>
                    <a:pt x="344068" y="80105"/>
                  </a:cubicBezTo>
                  <a:cubicBezTo>
                    <a:pt x="321207" y="32861"/>
                    <a:pt x="272821" y="0"/>
                    <a:pt x="216909" y="0"/>
                  </a:cubicBezTo>
                  <a:cubicBezTo>
                    <a:pt x="160902" y="0"/>
                    <a:pt x="112610" y="32766"/>
                    <a:pt x="89750" y="80105"/>
                  </a:cubicBezTo>
                  <a:cubicBezTo>
                    <a:pt x="89369" y="80677"/>
                    <a:pt x="89083" y="81248"/>
                    <a:pt x="88893" y="81915"/>
                  </a:cubicBezTo>
                  <a:cubicBezTo>
                    <a:pt x="80416" y="100013"/>
                    <a:pt x="75558" y="120110"/>
                    <a:pt x="75558" y="141351"/>
                  </a:cubicBezTo>
                  <a:cubicBezTo>
                    <a:pt x="75558" y="162592"/>
                    <a:pt x="80416" y="182690"/>
                    <a:pt x="88893" y="200787"/>
                  </a:cubicBezTo>
                  <a:cubicBezTo>
                    <a:pt x="89083" y="201454"/>
                    <a:pt x="89465" y="202025"/>
                    <a:pt x="89750" y="202597"/>
                  </a:cubicBezTo>
                  <a:cubicBezTo>
                    <a:pt x="112420" y="249936"/>
                    <a:pt x="160807" y="282702"/>
                    <a:pt x="216814" y="282702"/>
                  </a:cubicBezTo>
                  <a:cubicBezTo>
                    <a:pt x="216814" y="282702"/>
                    <a:pt x="216814" y="282702"/>
                    <a:pt x="216814" y="282702"/>
                  </a:cubicBezTo>
                  <a:cubicBezTo>
                    <a:pt x="216814" y="282702"/>
                    <a:pt x="216814" y="282702"/>
                    <a:pt x="216814" y="282702"/>
                  </a:cubicBezTo>
                  <a:cubicBezTo>
                    <a:pt x="216814" y="282702"/>
                    <a:pt x="216814" y="282702"/>
                    <a:pt x="216814" y="282702"/>
                  </a:cubicBezTo>
                  <a:cubicBezTo>
                    <a:pt x="216814" y="282702"/>
                    <a:pt x="216814" y="282702"/>
                    <a:pt x="216814" y="282702"/>
                  </a:cubicBezTo>
                  <a:cubicBezTo>
                    <a:pt x="216814" y="282702"/>
                    <a:pt x="216814" y="282702"/>
                    <a:pt x="216814" y="282702"/>
                  </a:cubicBezTo>
                  <a:cubicBezTo>
                    <a:pt x="216814" y="282702"/>
                    <a:pt x="216814" y="282702"/>
                    <a:pt x="216814" y="282702"/>
                  </a:cubicBezTo>
                  <a:close/>
                  <a:moveTo>
                    <a:pt x="104228" y="94679"/>
                  </a:moveTo>
                  <a:lnTo>
                    <a:pt x="156234" y="94679"/>
                  </a:lnTo>
                  <a:cubicBezTo>
                    <a:pt x="153282" y="107252"/>
                    <a:pt x="151567" y="119825"/>
                    <a:pt x="150900" y="131636"/>
                  </a:cubicBezTo>
                  <a:lnTo>
                    <a:pt x="95370" y="131636"/>
                  </a:lnTo>
                  <a:cubicBezTo>
                    <a:pt x="96418" y="118682"/>
                    <a:pt x="99370" y="106204"/>
                    <a:pt x="104228" y="94679"/>
                  </a:cubicBezTo>
                  <a:close/>
                  <a:moveTo>
                    <a:pt x="216814" y="22289"/>
                  </a:moveTo>
                  <a:cubicBezTo>
                    <a:pt x="232340" y="36005"/>
                    <a:pt x="243674" y="54864"/>
                    <a:pt x="251294" y="75152"/>
                  </a:cubicBezTo>
                  <a:lnTo>
                    <a:pt x="182238" y="75152"/>
                  </a:lnTo>
                  <a:cubicBezTo>
                    <a:pt x="189953" y="54864"/>
                    <a:pt x="201288" y="36005"/>
                    <a:pt x="216814" y="22289"/>
                  </a:cubicBezTo>
                  <a:close/>
                  <a:moveTo>
                    <a:pt x="257390" y="94679"/>
                  </a:moveTo>
                  <a:cubicBezTo>
                    <a:pt x="260629" y="107156"/>
                    <a:pt x="262534" y="119729"/>
                    <a:pt x="263201" y="131636"/>
                  </a:cubicBezTo>
                  <a:lnTo>
                    <a:pt x="170427" y="131636"/>
                  </a:lnTo>
                  <a:cubicBezTo>
                    <a:pt x="171094" y="119729"/>
                    <a:pt x="172998" y="107156"/>
                    <a:pt x="176237" y="94679"/>
                  </a:cubicBezTo>
                  <a:lnTo>
                    <a:pt x="257390" y="94679"/>
                  </a:lnTo>
                  <a:close/>
                  <a:moveTo>
                    <a:pt x="329399" y="188024"/>
                  </a:moveTo>
                  <a:lnTo>
                    <a:pt x="277393" y="188024"/>
                  </a:lnTo>
                  <a:cubicBezTo>
                    <a:pt x="280345" y="175451"/>
                    <a:pt x="282060" y="162878"/>
                    <a:pt x="282727" y="151067"/>
                  </a:cubicBezTo>
                  <a:lnTo>
                    <a:pt x="338258" y="151067"/>
                  </a:lnTo>
                  <a:cubicBezTo>
                    <a:pt x="337209" y="164116"/>
                    <a:pt x="334162" y="176498"/>
                    <a:pt x="329399" y="188024"/>
                  </a:cubicBezTo>
                  <a:close/>
                  <a:moveTo>
                    <a:pt x="338162" y="131636"/>
                  </a:moveTo>
                  <a:lnTo>
                    <a:pt x="282631" y="131636"/>
                  </a:lnTo>
                  <a:cubicBezTo>
                    <a:pt x="281965" y="119729"/>
                    <a:pt x="280250" y="107252"/>
                    <a:pt x="277297" y="94679"/>
                  </a:cubicBezTo>
                  <a:lnTo>
                    <a:pt x="329304" y="94679"/>
                  </a:lnTo>
                  <a:cubicBezTo>
                    <a:pt x="334162" y="106204"/>
                    <a:pt x="337209" y="118682"/>
                    <a:pt x="338162" y="131636"/>
                  </a:cubicBezTo>
                  <a:close/>
                  <a:moveTo>
                    <a:pt x="95370" y="151067"/>
                  </a:moveTo>
                  <a:lnTo>
                    <a:pt x="150900" y="151067"/>
                  </a:lnTo>
                  <a:cubicBezTo>
                    <a:pt x="151567" y="162973"/>
                    <a:pt x="153282" y="175451"/>
                    <a:pt x="156234" y="188024"/>
                  </a:cubicBezTo>
                  <a:lnTo>
                    <a:pt x="104228" y="188024"/>
                  </a:lnTo>
                  <a:cubicBezTo>
                    <a:pt x="99370" y="176498"/>
                    <a:pt x="96418" y="164116"/>
                    <a:pt x="95370" y="151067"/>
                  </a:cubicBezTo>
                  <a:close/>
                  <a:moveTo>
                    <a:pt x="170427" y="151067"/>
                  </a:moveTo>
                  <a:lnTo>
                    <a:pt x="263201" y="151067"/>
                  </a:lnTo>
                  <a:cubicBezTo>
                    <a:pt x="262534" y="162973"/>
                    <a:pt x="260629" y="175546"/>
                    <a:pt x="257390" y="188024"/>
                  </a:cubicBezTo>
                  <a:lnTo>
                    <a:pt x="176237" y="188024"/>
                  </a:lnTo>
                  <a:cubicBezTo>
                    <a:pt x="172998" y="175546"/>
                    <a:pt x="171094" y="162973"/>
                    <a:pt x="170427" y="151067"/>
                  </a:cubicBezTo>
                  <a:close/>
                  <a:moveTo>
                    <a:pt x="251294" y="207550"/>
                  </a:moveTo>
                  <a:cubicBezTo>
                    <a:pt x="243674" y="227933"/>
                    <a:pt x="232244" y="246793"/>
                    <a:pt x="216814" y="260414"/>
                  </a:cubicBezTo>
                  <a:cubicBezTo>
                    <a:pt x="201288" y="246698"/>
                    <a:pt x="189953" y="227838"/>
                    <a:pt x="182333" y="207550"/>
                  </a:cubicBezTo>
                  <a:lnTo>
                    <a:pt x="251294" y="207550"/>
                  </a:lnTo>
                  <a:close/>
                  <a:moveTo>
                    <a:pt x="243769" y="260128"/>
                  </a:moveTo>
                  <a:cubicBezTo>
                    <a:pt x="256152" y="244793"/>
                    <a:pt x="265391" y="226505"/>
                    <a:pt x="271773" y="207455"/>
                  </a:cubicBezTo>
                  <a:lnTo>
                    <a:pt x="319017" y="207455"/>
                  </a:lnTo>
                  <a:cubicBezTo>
                    <a:pt x="301967" y="233744"/>
                    <a:pt x="275202" y="252984"/>
                    <a:pt x="243769" y="260128"/>
                  </a:cubicBezTo>
                  <a:close/>
                  <a:moveTo>
                    <a:pt x="319017" y="75248"/>
                  </a:moveTo>
                  <a:lnTo>
                    <a:pt x="271773" y="75248"/>
                  </a:lnTo>
                  <a:cubicBezTo>
                    <a:pt x="265391" y="56198"/>
                    <a:pt x="256057" y="37910"/>
                    <a:pt x="243769" y="22574"/>
                  </a:cubicBezTo>
                  <a:cubicBezTo>
                    <a:pt x="275202" y="29718"/>
                    <a:pt x="301967" y="48958"/>
                    <a:pt x="319017" y="75248"/>
                  </a:cubicBezTo>
                  <a:close/>
                  <a:moveTo>
                    <a:pt x="189763" y="22574"/>
                  </a:moveTo>
                  <a:cubicBezTo>
                    <a:pt x="177380" y="37910"/>
                    <a:pt x="168141" y="56198"/>
                    <a:pt x="161759" y="75248"/>
                  </a:cubicBezTo>
                  <a:lnTo>
                    <a:pt x="114515" y="75248"/>
                  </a:lnTo>
                  <a:cubicBezTo>
                    <a:pt x="131565" y="48958"/>
                    <a:pt x="158330" y="29718"/>
                    <a:pt x="189763" y="22574"/>
                  </a:cubicBezTo>
                  <a:close/>
                  <a:moveTo>
                    <a:pt x="114515" y="207550"/>
                  </a:moveTo>
                  <a:lnTo>
                    <a:pt x="161759" y="207550"/>
                  </a:lnTo>
                  <a:cubicBezTo>
                    <a:pt x="168141" y="226600"/>
                    <a:pt x="177476" y="244888"/>
                    <a:pt x="189858" y="260223"/>
                  </a:cubicBezTo>
                  <a:cubicBezTo>
                    <a:pt x="158330" y="252984"/>
                    <a:pt x="131565" y="233744"/>
                    <a:pt x="114515" y="207550"/>
                  </a:cubicBezTo>
                  <a:close/>
                  <a:moveTo>
                    <a:pt x="91369" y="383096"/>
                  </a:moveTo>
                  <a:cubicBezTo>
                    <a:pt x="107181" y="376809"/>
                    <a:pt x="118325" y="361474"/>
                    <a:pt x="118325" y="343567"/>
                  </a:cubicBezTo>
                  <a:cubicBezTo>
                    <a:pt x="118325" y="320040"/>
                    <a:pt x="99180" y="300895"/>
                    <a:pt x="75653" y="300895"/>
                  </a:cubicBezTo>
                  <a:cubicBezTo>
                    <a:pt x="52126" y="300895"/>
                    <a:pt x="32981" y="320040"/>
                    <a:pt x="32981" y="343567"/>
                  </a:cubicBezTo>
                  <a:cubicBezTo>
                    <a:pt x="32981" y="361569"/>
                    <a:pt x="44221" y="376904"/>
                    <a:pt x="59937" y="383096"/>
                  </a:cubicBezTo>
                  <a:cubicBezTo>
                    <a:pt x="58794" y="383381"/>
                    <a:pt x="57556" y="383477"/>
                    <a:pt x="56413" y="383762"/>
                  </a:cubicBezTo>
                  <a:cubicBezTo>
                    <a:pt x="28885" y="390811"/>
                    <a:pt x="7359" y="412242"/>
                    <a:pt x="310" y="439865"/>
                  </a:cubicBezTo>
                  <a:cubicBezTo>
                    <a:pt x="-451" y="442817"/>
                    <a:pt x="215" y="445865"/>
                    <a:pt x="2025" y="448247"/>
                  </a:cubicBezTo>
                  <a:cubicBezTo>
                    <a:pt x="3834" y="450628"/>
                    <a:pt x="6692" y="451961"/>
                    <a:pt x="9740" y="451961"/>
                  </a:cubicBezTo>
                  <a:lnTo>
                    <a:pt x="141375" y="451961"/>
                  </a:lnTo>
                  <a:cubicBezTo>
                    <a:pt x="144423" y="451961"/>
                    <a:pt x="147186" y="450533"/>
                    <a:pt x="149091" y="448247"/>
                  </a:cubicBezTo>
                  <a:cubicBezTo>
                    <a:pt x="150900" y="445865"/>
                    <a:pt x="151567" y="442817"/>
                    <a:pt x="150806" y="439865"/>
                  </a:cubicBezTo>
                  <a:cubicBezTo>
                    <a:pt x="143376" y="410147"/>
                    <a:pt x="119563" y="388906"/>
                    <a:pt x="91369" y="383096"/>
                  </a:cubicBezTo>
                  <a:close/>
                  <a:moveTo>
                    <a:pt x="52603" y="343567"/>
                  </a:moveTo>
                  <a:cubicBezTo>
                    <a:pt x="52603" y="330803"/>
                    <a:pt x="62985" y="320421"/>
                    <a:pt x="75749" y="320421"/>
                  </a:cubicBezTo>
                  <a:cubicBezTo>
                    <a:pt x="88512" y="320421"/>
                    <a:pt x="98894" y="330803"/>
                    <a:pt x="98894" y="343567"/>
                  </a:cubicBezTo>
                  <a:cubicBezTo>
                    <a:pt x="98894" y="356330"/>
                    <a:pt x="88512" y="366713"/>
                    <a:pt x="75749" y="366713"/>
                  </a:cubicBezTo>
                  <a:cubicBezTo>
                    <a:pt x="62985" y="366713"/>
                    <a:pt x="52603" y="356330"/>
                    <a:pt x="52603" y="343567"/>
                  </a:cubicBezTo>
                  <a:close/>
                  <a:moveTo>
                    <a:pt x="23933" y="432530"/>
                  </a:moveTo>
                  <a:cubicBezTo>
                    <a:pt x="31457" y="417862"/>
                    <a:pt x="44982" y="406813"/>
                    <a:pt x="61366" y="402622"/>
                  </a:cubicBezTo>
                  <a:cubicBezTo>
                    <a:pt x="88131" y="395764"/>
                    <a:pt x="115468" y="408813"/>
                    <a:pt x="127565" y="432530"/>
                  </a:cubicBezTo>
                  <a:lnTo>
                    <a:pt x="23933" y="432530"/>
                  </a:lnTo>
                  <a:close/>
                  <a:moveTo>
                    <a:pt x="433031" y="439865"/>
                  </a:moveTo>
                  <a:cubicBezTo>
                    <a:pt x="425506" y="410147"/>
                    <a:pt x="401598" y="389001"/>
                    <a:pt x="373405" y="383096"/>
                  </a:cubicBezTo>
                  <a:cubicBezTo>
                    <a:pt x="389121" y="376809"/>
                    <a:pt x="400360" y="361474"/>
                    <a:pt x="400360" y="343567"/>
                  </a:cubicBezTo>
                  <a:cubicBezTo>
                    <a:pt x="400360" y="320040"/>
                    <a:pt x="381215" y="300895"/>
                    <a:pt x="357688" y="300895"/>
                  </a:cubicBezTo>
                  <a:cubicBezTo>
                    <a:pt x="334162" y="300895"/>
                    <a:pt x="315017" y="320040"/>
                    <a:pt x="315017" y="343567"/>
                  </a:cubicBezTo>
                  <a:cubicBezTo>
                    <a:pt x="315017" y="361569"/>
                    <a:pt x="326256" y="376904"/>
                    <a:pt x="341972" y="383096"/>
                  </a:cubicBezTo>
                  <a:cubicBezTo>
                    <a:pt x="340829" y="383381"/>
                    <a:pt x="339591" y="383477"/>
                    <a:pt x="338448" y="383762"/>
                  </a:cubicBezTo>
                  <a:cubicBezTo>
                    <a:pt x="310921" y="390811"/>
                    <a:pt x="289394" y="412242"/>
                    <a:pt x="282346" y="439865"/>
                  </a:cubicBezTo>
                  <a:cubicBezTo>
                    <a:pt x="281584" y="442817"/>
                    <a:pt x="282251" y="445865"/>
                    <a:pt x="284060" y="448247"/>
                  </a:cubicBezTo>
                  <a:cubicBezTo>
                    <a:pt x="285870" y="450628"/>
                    <a:pt x="288727" y="451961"/>
                    <a:pt x="291776" y="451961"/>
                  </a:cubicBezTo>
                  <a:lnTo>
                    <a:pt x="423411" y="451961"/>
                  </a:lnTo>
                  <a:cubicBezTo>
                    <a:pt x="426459" y="451961"/>
                    <a:pt x="429221" y="450533"/>
                    <a:pt x="431126" y="448247"/>
                  </a:cubicBezTo>
                  <a:cubicBezTo>
                    <a:pt x="433126" y="445865"/>
                    <a:pt x="433793" y="442722"/>
                    <a:pt x="433031" y="439865"/>
                  </a:cubicBezTo>
                  <a:close/>
                  <a:moveTo>
                    <a:pt x="334638" y="343567"/>
                  </a:moveTo>
                  <a:cubicBezTo>
                    <a:pt x="334638" y="330803"/>
                    <a:pt x="345020" y="320421"/>
                    <a:pt x="357784" y="320421"/>
                  </a:cubicBezTo>
                  <a:cubicBezTo>
                    <a:pt x="370547" y="320421"/>
                    <a:pt x="380929" y="330803"/>
                    <a:pt x="380929" y="343567"/>
                  </a:cubicBezTo>
                  <a:cubicBezTo>
                    <a:pt x="380929" y="356330"/>
                    <a:pt x="370547" y="366713"/>
                    <a:pt x="357784" y="366713"/>
                  </a:cubicBezTo>
                  <a:cubicBezTo>
                    <a:pt x="345020" y="366713"/>
                    <a:pt x="334638" y="356330"/>
                    <a:pt x="334638" y="343567"/>
                  </a:cubicBezTo>
                  <a:close/>
                  <a:moveTo>
                    <a:pt x="305968" y="432530"/>
                  </a:moveTo>
                  <a:cubicBezTo>
                    <a:pt x="313492" y="417862"/>
                    <a:pt x="327018" y="406813"/>
                    <a:pt x="343401" y="402622"/>
                  </a:cubicBezTo>
                  <a:cubicBezTo>
                    <a:pt x="370261" y="395764"/>
                    <a:pt x="397503" y="408813"/>
                    <a:pt x="409600" y="432530"/>
                  </a:cubicBezTo>
                  <a:lnTo>
                    <a:pt x="305968" y="432530"/>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A3B3C"/>
                </a:solidFill>
                <a:effectLst/>
                <a:uLnTx/>
                <a:uFillTx/>
                <a:latin typeface="Mulish"/>
                <a:ea typeface="+mn-ea"/>
                <a:cs typeface="+mn-cs"/>
              </a:endParaRPr>
            </a:p>
          </p:txBody>
        </p:sp>
        <p:sp>
          <p:nvSpPr>
            <p:cNvPr id="18" name="TextBox 17">
              <a:extLst>
                <a:ext uri="{FF2B5EF4-FFF2-40B4-BE49-F238E27FC236}">
                  <a16:creationId xmlns:a16="http://schemas.microsoft.com/office/drawing/2014/main" id="{52BD552D-FEC6-9C80-04B6-E5C7D79E377C}"/>
                </a:ext>
              </a:extLst>
            </p:cNvPr>
            <p:cNvSpPr txBox="1"/>
            <p:nvPr/>
          </p:nvSpPr>
          <p:spPr>
            <a:xfrm>
              <a:off x="4283885" y="5291103"/>
              <a:ext cx="1364796" cy="504927"/>
            </a:xfrm>
            <a:prstGeom prst="rect">
              <a:avLst/>
            </a:prstGeom>
          </p:spPr>
          <p:txBody>
            <a:bodyPr vert="horz" wrap="square" lIns="0" tIns="0" rIns="0" b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A3B3C"/>
                  </a:solidFill>
                  <a:effectLst/>
                  <a:uLnTx/>
                  <a:uFillTx/>
                  <a:latin typeface="Mulish"/>
                  <a:ea typeface="+mn-ea"/>
                  <a:cs typeface="+mn-cs"/>
                </a:rPr>
                <a:t>Serving </a:t>
              </a:r>
              <a:r>
                <a:rPr kumimoji="0" lang="en-US" sz="1200" b="1" i="0" u="none" strike="noStrike" kern="1200" cap="none" spc="0" normalizeH="0" baseline="0" noProof="0" dirty="0">
                  <a:ln>
                    <a:noFill/>
                  </a:ln>
                  <a:solidFill>
                    <a:srgbClr val="FC6600"/>
                  </a:solidFill>
                  <a:effectLst/>
                  <a:uLnTx/>
                  <a:uFillTx/>
                  <a:latin typeface="Mulish"/>
                  <a:ea typeface="+mn-ea"/>
                  <a:cs typeface="+mn-cs"/>
                </a:rPr>
                <a:t>30K+</a:t>
              </a:r>
              <a:r>
                <a:rPr kumimoji="0" lang="en-US" sz="1200" b="0" i="0" u="none" strike="noStrike" kern="1200" cap="none" spc="0" normalizeH="0" baseline="0" noProof="0" dirty="0">
                  <a:ln>
                    <a:noFill/>
                  </a:ln>
                  <a:solidFill>
                    <a:srgbClr val="3A3B3C"/>
                  </a:solidFill>
                  <a:effectLst/>
                  <a:uLnTx/>
                  <a:uFillTx/>
                  <a:latin typeface="Mulish"/>
                  <a:ea typeface="+mn-ea"/>
                  <a:cs typeface="+mn-cs"/>
                </a:rPr>
                <a:t> customers from </a:t>
              </a:r>
              <a:br>
                <a:rPr kumimoji="0" lang="en-US" sz="1200" b="0" i="0" u="none" strike="noStrike" kern="1200" cap="none" spc="0" normalizeH="0" baseline="0" noProof="0" dirty="0">
                  <a:ln>
                    <a:noFill/>
                  </a:ln>
                  <a:solidFill>
                    <a:srgbClr val="3A3B3C"/>
                  </a:solidFill>
                  <a:effectLst/>
                  <a:uLnTx/>
                  <a:uFillTx/>
                  <a:latin typeface="Mulish"/>
                  <a:ea typeface="+mn-ea"/>
                  <a:cs typeface="+mn-cs"/>
                </a:rPr>
              </a:br>
              <a:r>
                <a:rPr kumimoji="0" lang="en-US" sz="1200" b="1" i="0" u="none" strike="noStrike" kern="1200" cap="none" spc="0" normalizeH="0" baseline="0" noProof="0" dirty="0">
                  <a:ln>
                    <a:noFill/>
                  </a:ln>
                  <a:solidFill>
                    <a:srgbClr val="FC6600"/>
                  </a:solidFill>
                  <a:effectLst/>
                  <a:uLnTx/>
                  <a:uFillTx/>
                  <a:latin typeface="Mulish"/>
                  <a:ea typeface="+mn-ea"/>
                  <a:cs typeface="+mn-cs"/>
                </a:rPr>
                <a:t>95</a:t>
              </a:r>
              <a:r>
                <a:rPr kumimoji="0" lang="en-US" sz="1200" b="1" i="0" u="none" strike="noStrike" kern="1200" cap="none" spc="0" normalizeH="0" baseline="0" noProof="0" dirty="0">
                  <a:ln>
                    <a:noFill/>
                  </a:ln>
                  <a:solidFill>
                    <a:srgbClr val="3A3B3C"/>
                  </a:solidFill>
                  <a:effectLst/>
                  <a:uLnTx/>
                  <a:uFillTx/>
                  <a:latin typeface="Mulish"/>
                  <a:ea typeface="+mn-ea"/>
                  <a:cs typeface="+mn-cs"/>
                </a:rPr>
                <a:t> </a:t>
              </a:r>
              <a:r>
                <a:rPr kumimoji="0" lang="en-US" sz="1200" b="0" i="0" u="none" strike="noStrike" kern="1200" cap="none" spc="0" normalizeH="0" baseline="0" noProof="0" dirty="0">
                  <a:ln>
                    <a:noFill/>
                  </a:ln>
                  <a:solidFill>
                    <a:srgbClr val="3A3B3C"/>
                  </a:solidFill>
                  <a:effectLst/>
                  <a:uLnTx/>
                  <a:uFillTx/>
                  <a:latin typeface="Mulish"/>
                  <a:ea typeface="+mn-ea"/>
                  <a:cs typeface="+mn-cs"/>
                </a:rPr>
                <a:t>countries </a:t>
              </a:r>
              <a:endParaRPr kumimoji="0" lang="en-US" sz="1800" b="0" i="0" u="none" strike="noStrike" kern="1200" cap="none" spc="0" normalizeH="0" baseline="0" noProof="0" dirty="0">
                <a:ln>
                  <a:noFill/>
                </a:ln>
                <a:solidFill>
                  <a:srgbClr val="3A3B3C"/>
                </a:solidFill>
                <a:effectLst/>
                <a:uLnTx/>
                <a:uFillTx/>
                <a:latin typeface="Mulish"/>
                <a:ea typeface="+mn-ea"/>
                <a:cs typeface="+mn-cs"/>
              </a:endParaRPr>
            </a:p>
          </p:txBody>
        </p:sp>
        <p:sp>
          <p:nvSpPr>
            <p:cNvPr id="19" name="TextBox 18">
              <a:extLst>
                <a:ext uri="{FF2B5EF4-FFF2-40B4-BE49-F238E27FC236}">
                  <a16:creationId xmlns:a16="http://schemas.microsoft.com/office/drawing/2014/main" id="{D3B2114A-233F-5DD2-D906-7F63D3D39BDC}"/>
                </a:ext>
              </a:extLst>
            </p:cNvPr>
            <p:cNvSpPr txBox="1"/>
            <p:nvPr/>
          </p:nvSpPr>
          <p:spPr>
            <a:xfrm>
              <a:off x="902915" y="5291095"/>
              <a:ext cx="1606277" cy="540951"/>
            </a:xfrm>
            <a:prstGeom prst="rect">
              <a:avLst/>
            </a:prstGeom>
          </p:spPr>
          <p:txBody>
            <a:bodyPr vert="horz" wrap="square" lIns="0" tIns="0" rIns="0" b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C6600"/>
                  </a:solidFill>
                  <a:effectLst/>
                  <a:uLnTx/>
                  <a:uFillTx/>
                  <a:latin typeface="Mulish"/>
                  <a:ea typeface="+mn-ea"/>
                  <a:cs typeface="+mn-cs"/>
                </a:rPr>
                <a:t>39.6 billion </a:t>
              </a:r>
              <a:r>
                <a:rPr kumimoji="0" lang="en-US" sz="1200" b="0" i="0" u="none" strike="noStrike" kern="1200" cap="none" spc="0" normalizeH="0" baseline="0" noProof="0" dirty="0">
                  <a:ln>
                    <a:noFill/>
                  </a:ln>
                  <a:solidFill>
                    <a:srgbClr val="3A3B3C"/>
                  </a:solidFill>
                  <a:effectLst/>
                  <a:uLnTx/>
                  <a:uFillTx/>
                  <a:latin typeface="Mulish"/>
                  <a:ea typeface="+mn-ea"/>
                  <a:cs typeface="+mn-cs"/>
                </a:rPr>
                <a:t>AvaTax API calls were made by customers in 2022</a:t>
              </a:r>
            </a:p>
          </p:txBody>
        </p:sp>
        <p:sp>
          <p:nvSpPr>
            <p:cNvPr id="20" name="Freeform: Shape 19">
              <a:extLst>
                <a:ext uri="{FF2B5EF4-FFF2-40B4-BE49-F238E27FC236}">
                  <a16:creationId xmlns:a16="http://schemas.microsoft.com/office/drawing/2014/main" id="{1CEEE630-EFCB-ACFC-726D-C02787BD63D5}"/>
                </a:ext>
              </a:extLst>
            </p:cNvPr>
            <p:cNvSpPr>
              <a:spLocks noChangeAspect="1"/>
            </p:cNvSpPr>
            <p:nvPr/>
          </p:nvSpPr>
          <p:spPr>
            <a:xfrm>
              <a:off x="1338027" y="4152012"/>
              <a:ext cx="736053" cy="736207"/>
            </a:xfrm>
            <a:custGeom>
              <a:avLst/>
              <a:gdLst>
                <a:gd name="connsiteX0" fmla="*/ 46863 w 450246"/>
                <a:gd name="connsiteY0" fmla="*/ 47149 h 450341"/>
                <a:gd name="connsiteX1" fmla="*/ 61246 w 450246"/>
                <a:gd name="connsiteY1" fmla="*/ 32766 h 450341"/>
                <a:gd name="connsiteX2" fmla="*/ 75629 w 450246"/>
                <a:gd name="connsiteY2" fmla="*/ 47149 h 450341"/>
                <a:gd name="connsiteX3" fmla="*/ 61246 w 450246"/>
                <a:gd name="connsiteY3" fmla="*/ 61532 h 450341"/>
                <a:gd name="connsiteX4" fmla="*/ 46863 w 450246"/>
                <a:gd name="connsiteY4" fmla="*/ 47149 h 450341"/>
                <a:gd name="connsiteX5" fmla="*/ 107823 w 450246"/>
                <a:gd name="connsiteY5" fmla="*/ 61627 h 450341"/>
                <a:gd name="connsiteX6" fmla="*/ 108013 w 450246"/>
                <a:gd name="connsiteY6" fmla="*/ 61627 h 450341"/>
                <a:gd name="connsiteX7" fmla="*/ 122396 w 450246"/>
                <a:gd name="connsiteY7" fmla="*/ 47244 h 450341"/>
                <a:gd name="connsiteX8" fmla="*/ 108395 w 450246"/>
                <a:gd name="connsiteY8" fmla="*/ 32861 h 450341"/>
                <a:gd name="connsiteX9" fmla="*/ 108013 w 450246"/>
                <a:gd name="connsiteY9" fmla="*/ 32861 h 450341"/>
                <a:gd name="connsiteX10" fmla="*/ 93631 w 450246"/>
                <a:gd name="connsiteY10" fmla="*/ 47054 h 450341"/>
                <a:gd name="connsiteX11" fmla="*/ 107823 w 450246"/>
                <a:gd name="connsiteY11" fmla="*/ 61627 h 450341"/>
                <a:gd name="connsiteX12" fmla="*/ 154972 w 450246"/>
                <a:gd name="connsiteY12" fmla="*/ 61627 h 450341"/>
                <a:gd name="connsiteX13" fmla="*/ 169354 w 450246"/>
                <a:gd name="connsiteY13" fmla="*/ 47244 h 450341"/>
                <a:gd name="connsiteX14" fmla="*/ 154972 w 450246"/>
                <a:gd name="connsiteY14" fmla="*/ 32861 h 450341"/>
                <a:gd name="connsiteX15" fmla="*/ 140589 w 450246"/>
                <a:gd name="connsiteY15" fmla="*/ 47244 h 450341"/>
                <a:gd name="connsiteX16" fmla="*/ 154972 w 450246"/>
                <a:gd name="connsiteY16" fmla="*/ 61627 h 450341"/>
                <a:gd name="connsiteX17" fmla="*/ 188023 w 450246"/>
                <a:gd name="connsiteY17" fmla="*/ 290703 h 450341"/>
                <a:gd name="connsiteX18" fmla="*/ 178308 w 450246"/>
                <a:gd name="connsiteY18" fmla="*/ 300419 h 450341"/>
                <a:gd name="connsiteX19" fmla="*/ 47149 w 450246"/>
                <a:gd name="connsiteY19" fmla="*/ 300419 h 450341"/>
                <a:gd name="connsiteX20" fmla="*/ 0 w 450246"/>
                <a:gd name="connsiteY20" fmla="*/ 253270 h 450341"/>
                <a:gd name="connsiteX21" fmla="*/ 0 w 450246"/>
                <a:gd name="connsiteY21" fmla="*/ 47149 h 450341"/>
                <a:gd name="connsiteX22" fmla="*/ 47149 w 450246"/>
                <a:gd name="connsiteY22" fmla="*/ 0 h 450341"/>
                <a:gd name="connsiteX23" fmla="*/ 346805 w 450246"/>
                <a:gd name="connsiteY23" fmla="*/ 0 h 450341"/>
                <a:gd name="connsiteX24" fmla="*/ 393954 w 450246"/>
                <a:gd name="connsiteY24" fmla="*/ 47149 h 450341"/>
                <a:gd name="connsiteX25" fmla="*/ 393954 w 450246"/>
                <a:gd name="connsiteY25" fmla="*/ 84201 h 450341"/>
                <a:gd name="connsiteX26" fmla="*/ 394049 w 450246"/>
                <a:gd name="connsiteY26" fmla="*/ 84582 h 450341"/>
                <a:gd name="connsiteX27" fmla="*/ 393954 w 450246"/>
                <a:gd name="connsiteY27" fmla="*/ 84963 h 450341"/>
                <a:gd name="connsiteX28" fmla="*/ 393954 w 450246"/>
                <a:gd name="connsiteY28" fmla="*/ 122015 h 450341"/>
                <a:gd name="connsiteX29" fmla="*/ 384238 w 450246"/>
                <a:gd name="connsiteY29" fmla="*/ 131731 h 450341"/>
                <a:gd name="connsiteX30" fmla="*/ 374523 w 450246"/>
                <a:gd name="connsiteY30" fmla="*/ 122015 h 450341"/>
                <a:gd name="connsiteX31" fmla="*/ 374523 w 450246"/>
                <a:gd name="connsiteY31" fmla="*/ 94393 h 450341"/>
                <a:gd name="connsiteX32" fmla="*/ 19336 w 450246"/>
                <a:gd name="connsiteY32" fmla="*/ 94393 h 450341"/>
                <a:gd name="connsiteX33" fmla="*/ 19336 w 450246"/>
                <a:gd name="connsiteY33" fmla="*/ 253270 h 450341"/>
                <a:gd name="connsiteX34" fmla="*/ 47054 w 450246"/>
                <a:gd name="connsiteY34" fmla="*/ 280988 h 450341"/>
                <a:gd name="connsiteX35" fmla="*/ 178213 w 450246"/>
                <a:gd name="connsiteY35" fmla="*/ 280988 h 450341"/>
                <a:gd name="connsiteX36" fmla="*/ 188023 w 450246"/>
                <a:gd name="connsiteY36" fmla="*/ 290703 h 450341"/>
                <a:gd name="connsiteX37" fmla="*/ 19431 w 450246"/>
                <a:gd name="connsiteY37" fmla="*/ 47149 h 450341"/>
                <a:gd name="connsiteX38" fmla="*/ 19431 w 450246"/>
                <a:gd name="connsiteY38" fmla="*/ 74867 h 450341"/>
                <a:gd name="connsiteX39" fmla="*/ 374618 w 450246"/>
                <a:gd name="connsiteY39" fmla="*/ 74867 h 450341"/>
                <a:gd name="connsiteX40" fmla="*/ 374618 w 450246"/>
                <a:gd name="connsiteY40" fmla="*/ 47149 h 450341"/>
                <a:gd name="connsiteX41" fmla="*/ 346901 w 450246"/>
                <a:gd name="connsiteY41" fmla="*/ 19431 h 450341"/>
                <a:gd name="connsiteX42" fmla="*/ 47244 w 450246"/>
                <a:gd name="connsiteY42" fmla="*/ 19431 h 450341"/>
                <a:gd name="connsiteX43" fmla="*/ 19431 w 450246"/>
                <a:gd name="connsiteY43" fmla="*/ 47149 h 450341"/>
                <a:gd name="connsiteX44" fmla="*/ 450247 w 450246"/>
                <a:gd name="connsiteY44" fmla="*/ 337471 h 450341"/>
                <a:gd name="connsiteX45" fmla="*/ 326612 w 450246"/>
                <a:gd name="connsiteY45" fmla="*/ 450247 h 450341"/>
                <a:gd name="connsiteX46" fmla="*/ 325850 w 450246"/>
                <a:gd name="connsiteY46" fmla="*/ 450247 h 450341"/>
                <a:gd name="connsiteX47" fmla="*/ 322040 w 450246"/>
                <a:gd name="connsiteY47" fmla="*/ 450342 h 450341"/>
                <a:gd name="connsiteX48" fmla="*/ 206026 w 450246"/>
                <a:gd name="connsiteY48" fmla="*/ 337852 h 450341"/>
                <a:gd name="connsiteX49" fmla="*/ 286703 w 450246"/>
                <a:gd name="connsiteY49" fmla="*/ 221456 h 450341"/>
                <a:gd name="connsiteX50" fmla="*/ 262128 w 450246"/>
                <a:gd name="connsiteY50" fmla="*/ 178403 h 450341"/>
                <a:gd name="connsiteX51" fmla="*/ 259652 w 450246"/>
                <a:gd name="connsiteY51" fmla="*/ 168878 h 450341"/>
                <a:gd name="connsiteX52" fmla="*/ 278702 w 450246"/>
                <a:gd name="connsiteY52" fmla="*/ 149828 h 450341"/>
                <a:gd name="connsiteX53" fmla="*/ 278702 w 450246"/>
                <a:gd name="connsiteY53" fmla="*/ 149828 h 450341"/>
                <a:gd name="connsiteX54" fmla="*/ 377476 w 450246"/>
                <a:gd name="connsiteY54" fmla="*/ 149828 h 450341"/>
                <a:gd name="connsiteX55" fmla="*/ 386905 w 450246"/>
                <a:gd name="connsiteY55" fmla="*/ 152305 h 450341"/>
                <a:gd name="connsiteX56" fmla="*/ 395859 w 450246"/>
                <a:gd name="connsiteY56" fmla="*/ 163830 h 450341"/>
                <a:gd name="connsiteX57" fmla="*/ 394049 w 450246"/>
                <a:gd name="connsiteY57" fmla="*/ 178308 h 450341"/>
                <a:gd name="connsiteX58" fmla="*/ 369189 w 450246"/>
                <a:gd name="connsiteY58" fmla="*/ 221933 h 450341"/>
                <a:gd name="connsiteX59" fmla="*/ 372809 w 450246"/>
                <a:gd name="connsiteY59" fmla="*/ 224123 h 450341"/>
                <a:gd name="connsiteX60" fmla="*/ 450247 w 450246"/>
                <a:gd name="connsiteY60" fmla="*/ 337471 h 450341"/>
                <a:gd name="connsiteX61" fmla="*/ 430816 w 450246"/>
                <a:gd name="connsiteY61" fmla="*/ 337471 h 450341"/>
                <a:gd name="connsiteX62" fmla="*/ 362903 w 450246"/>
                <a:gd name="connsiteY62" fmla="*/ 240887 h 450341"/>
                <a:gd name="connsiteX63" fmla="*/ 350330 w 450246"/>
                <a:gd name="connsiteY63" fmla="*/ 232791 h 450341"/>
                <a:gd name="connsiteX64" fmla="*/ 347853 w 450246"/>
                <a:gd name="connsiteY64" fmla="*/ 220313 h 450341"/>
                <a:gd name="connsiteX65" fmla="*/ 377285 w 450246"/>
                <a:gd name="connsiteY65" fmla="*/ 168783 h 450341"/>
                <a:gd name="connsiteX66" fmla="*/ 278892 w 450246"/>
                <a:gd name="connsiteY66" fmla="*/ 169355 h 450341"/>
                <a:gd name="connsiteX67" fmla="*/ 308610 w 450246"/>
                <a:gd name="connsiteY67" fmla="*/ 220409 h 450341"/>
                <a:gd name="connsiteX68" fmla="*/ 305467 w 450246"/>
                <a:gd name="connsiteY68" fmla="*/ 233363 h 450341"/>
                <a:gd name="connsiteX69" fmla="*/ 296513 w 450246"/>
                <a:gd name="connsiteY69" fmla="*/ 238411 h 450341"/>
                <a:gd name="connsiteX70" fmla="*/ 225552 w 450246"/>
                <a:gd name="connsiteY70" fmla="*/ 337566 h 450341"/>
                <a:gd name="connsiteX71" fmla="*/ 325374 w 450246"/>
                <a:gd name="connsiteY71" fmla="*/ 430911 h 450341"/>
                <a:gd name="connsiteX72" fmla="*/ 326612 w 450246"/>
                <a:gd name="connsiteY72" fmla="*/ 430911 h 450341"/>
                <a:gd name="connsiteX73" fmla="*/ 430816 w 450246"/>
                <a:gd name="connsiteY73" fmla="*/ 337471 h 450341"/>
                <a:gd name="connsiteX74" fmla="*/ 309372 w 450246"/>
                <a:gd name="connsiteY74" fmla="*/ 300419 h 450341"/>
                <a:gd name="connsiteX75" fmla="*/ 365570 w 450246"/>
                <a:gd name="connsiteY75" fmla="*/ 300419 h 450341"/>
                <a:gd name="connsiteX76" fmla="*/ 375285 w 450246"/>
                <a:gd name="connsiteY76" fmla="*/ 290703 h 450341"/>
                <a:gd name="connsiteX77" fmla="*/ 365570 w 450246"/>
                <a:gd name="connsiteY77" fmla="*/ 280988 h 450341"/>
                <a:gd name="connsiteX78" fmla="*/ 337947 w 450246"/>
                <a:gd name="connsiteY78" fmla="*/ 280988 h 450341"/>
                <a:gd name="connsiteX79" fmla="*/ 337947 w 450246"/>
                <a:gd name="connsiteY79" fmla="*/ 271939 h 450341"/>
                <a:gd name="connsiteX80" fmla="*/ 328231 w 450246"/>
                <a:gd name="connsiteY80" fmla="*/ 262223 h 450341"/>
                <a:gd name="connsiteX81" fmla="*/ 318516 w 450246"/>
                <a:gd name="connsiteY81" fmla="*/ 271939 h 450341"/>
                <a:gd name="connsiteX82" fmla="*/ 318516 w 450246"/>
                <a:gd name="connsiteY82" fmla="*/ 280988 h 450341"/>
                <a:gd name="connsiteX83" fmla="*/ 309467 w 450246"/>
                <a:gd name="connsiteY83" fmla="*/ 280988 h 450341"/>
                <a:gd name="connsiteX84" fmla="*/ 280988 w 450246"/>
                <a:gd name="connsiteY84" fmla="*/ 309467 h 450341"/>
                <a:gd name="connsiteX85" fmla="*/ 309467 w 450246"/>
                <a:gd name="connsiteY85" fmla="*/ 337947 h 450341"/>
                <a:gd name="connsiteX86" fmla="*/ 346901 w 450246"/>
                <a:gd name="connsiteY86" fmla="*/ 337947 h 450341"/>
                <a:gd name="connsiteX87" fmla="*/ 355949 w 450246"/>
                <a:gd name="connsiteY87" fmla="*/ 346996 h 450341"/>
                <a:gd name="connsiteX88" fmla="*/ 346901 w 450246"/>
                <a:gd name="connsiteY88" fmla="*/ 356045 h 450341"/>
                <a:gd name="connsiteX89" fmla="*/ 290703 w 450246"/>
                <a:gd name="connsiteY89" fmla="*/ 356045 h 450341"/>
                <a:gd name="connsiteX90" fmla="*/ 280988 w 450246"/>
                <a:gd name="connsiteY90" fmla="*/ 365760 h 450341"/>
                <a:gd name="connsiteX91" fmla="*/ 290703 w 450246"/>
                <a:gd name="connsiteY91" fmla="*/ 375475 h 450341"/>
                <a:gd name="connsiteX92" fmla="*/ 318516 w 450246"/>
                <a:gd name="connsiteY92" fmla="*/ 375475 h 450341"/>
                <a:gd name="connsiteX93" fmla="*/ 318516 w 450246"/>
                <a:gd name="connsiteY93" fmla="*/ 384429 h 450341"/>
                <a:gd name="connsiteX94" fmla="*/ 328231 w 450246"/>
                <a:gd name="connsiteY94" fmla="*/ 394145 h 450341"/>
                <a:gd name="connsiteX95" fmla="*/ 337947 w 450246"/>
                <a:gd name="connsiteY95" fmla="*/ 384429 h 450341"/>
                <a:gd name="connsiteX96" fmla="*/ 337947 w 450246"/>
                <a:gd name="connsiteY96" fmla="*/ 375285 h 450341"/>
                <a:gd name="connsiteX97" fmla="*/ 346901 w 450246"/>
                <a:gd name="connsiteY97" fmla="*/ 375285 h 450341"/>
                <a:gd name="connsiteX98" fmla="*/ 375380 w 450246"/>
                <a:gd name="connsiteY98" fmla="*/ 346805 h 450341"/>
                <a:gd name="connsiteX99" fmla="*/ 346901 w 450246"/>
                <a:gd name="connsiteY99" fmla="*/ 318325 h 450341"/>
                <a:gd name="connsiteX100" fmla="*/ 309467 w 450246"/>
                <a:gd name="connsiteY100" fmla="*/ 318325 h 450341"/>
                <a:gd name="connsiteX101" fmla="*/ 300419 w 450246"/>
                <a:gd name="connsiteY101" fmla="*/ 309277 h 450341"/>
                <a:gd name="connsiteX102" fmla="*/ 309372 w 450246"/>
                <a:gd name="connsiteY102" fmla="*/ 300419 h 45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450246" h="450341">
                  <a:moveTo>
                    <a:pt x="46863" y="47149"/>
                  </a:moveTo>
                  <a:cubicBezTo>
                    <a:pt x="46863" y="39243"/>
                    <a:pt x="53340" y="32766"/>
                    <a:pt x="61246" y="32766"/>
                  </a:cubicBezTo>
                  <a:cubicBezTo>
                    <a:pt x="69152" y="32766"/>
                    <a:pt x="75629" y="39243"/>
                    <a:pt x="75629" y="47149"/>
                  </a:cubicBezTo>
                  <a:cubicBezTo>
                    <a:pt x="75629" y="55055"/>
                    <a:pt x="69152" y="61532"/>
                    <a:pt x="61246" y="61532"/>
                  </a:cubicBezTo>
                  <a:cubicBezTo>
                    <a:pt x="53340" y="61627"/>
                    <a:pt x="46863" y="55150"/>
                    <a:pt x="46863" y="47149"/>
                  </a:cubicBezTo>
                  <a:close/>
                  <a:moveTo>
                    <a:pt x="107823" y="61627"/>
                  </a:moveTo>
                  <a:cubicBezTo>
                    <a:pt x="107918" y="61627"/>
                    <a:pt x="107918" y="61627"/>
                    <a:pt x="108013" y="61627"/>
                  </a:cubicBezTo>
                  <a:cubicBezTo>
                    <a:pt x="115824" y="61627"/>
                    <a:pt x="122301" y="55340"/>
                    <a:pt x="122396" y="47244"/>
                  </a:cubicBezTo>
                  <a:cubicBezTo>
                    <a:pt x="122396" y="39434"/>
                    <a:pt x="116110" y="33052"/>
                    <a:pt x="108395" y="32861"/>
                  </a:cubicBezTo>
                  <a:cubicBezTo>
                    <a:pt x="108204" y="32861"/>
                    <a:pt x="108109" y="32861"/>
                    <a:pt x="108013" y="32861"/>
                  </a:cubicBezTo>
                  <a:cubicBezTo>
                    <a:pt x="100203" y="32861"/>
                    <a:pt x="93726" y="39148"/>
                    <a:pt x="93631" y="47054"/>
                  </a:cubicBezTo>
                  <a:cubicBezTo>
                    <a:pt x="93536" y="54864"/>
                    <a:pt x="99917" y="61436"/>
                    <a:pt x="107823" y="61627"/>
                  </a:cubicBezTo>
                  <a:close/>
                  <a:moveTo>
                    <a:pt x="154972" y="61627"/>
                  </a:moveTo>
                  <a:cubicBezTo>
                    <a:pt x="162878" y="61627"/>
                    <a:pt x="169354" y="55150"/>
                    <a:pt x="169354" y="47244"/>
                  </a:cubicBezTo>
                  <a:cubicBezTo>
                    <a:pt x="169354" y="39338"/>
                    <a:pt x="162878" y="32861"/>
                    <a:pt x="154972" y="32861"/>
                  </a:cubicBezTo>
                  <a:cubicBezTo>
                    <a:pt x="147066" y="32861"/>
                    <a:pt x="140589" y="39338"/>
                    <a:pt x="140589" y="47244"/>
                  </a:cubicBezTo>
                  <a:cubicBezTo>
                    <a:pt x="140589" y="55150"/>
                    <a:pt x="146971" y="61627"/>
                    <a:pt x="154972" y="61627"/>
                  </a:cubicBezTo>
                  <a:close/>
                  <a:moveTo>
                    <a:pt x="188023" y="290703"/>
                  </a:moveTo>
                  <a:cubicBezTo>
                    <a:pt x="188023" y="296037"/>
                    <a:pt x="183642" y="300419"/>
                    <a:pt x="178308" y="300419"/>
                  </a:cubicBezTo>
                  <a:lnTo>
                    <a:pt x="47149" y="300419"/>
                  </a:lnTo>
                  <a:cubicBezTo>
                    <a:pt x="21146" y="300419"/>
                    <a:pt x="0" y="279273"/>
                    <a:pt x="0" y="253270"/>
                  </a:cubicBezTo>
                  <a:lnTo>
                    <a:pt x="0" y="47149"/>
                  </a:lnTo>
                  <a:cubicBezTo>
                    <a:pt x="0" y="21146"/>
                    <a:pt x="21146" y="0"/>
                    <a:pt x="47149" y="0"/>
                  </a:cubicBezTo>
                  <a:lnTo>
                    <a:pt x="346805" y="0"/>
                  </a:lnTo>
                  <a:cubicBezTo>
                    <a:pt x="372809" y="0"/>
                    <a:pt x="393954" y="21146"/>
                    <a:pt x="393954" y="47149"/>
                  </a:cubicBezTo>
                  <a:lnTo>
                    <a:pt x="393954" y="84201"/>
                  </a:lnTo>
                  <a:cubicBezTo>
                    <a:pt x="393954" y="84296"/>
                    <a:pt x="394049" y="84487"/>
                    <a:pt x="394049" y="84582"/>
                  </a:cubicBezTo>
                  <a:cubicBezTo>
                    <a:pt x="394049" y="84677"/>
                    <a:pt x="393954" y="84868"/>
                    <a:pt x="393954" y="84963"/>
                  </a:cubicBezTo>
                  <a:lnTo>
                    <a:pt x="393954" y="122015"/>
                  </a:lnTo>
                  <a:cubicBezTo>
                    <a:pt x="393954" y="127349"/>
                    <a:pt x="389572" y="131731"/>
                    <a:pt x="384238" y="131731"/>
                  </a:cubicBezTo>
                  <a:cubicBezTo>
                    <a:pt x="378905" y="131731"/>
                    <a:pt x="374523" y="127349"/>
                    <a:pt x="374523" y="122015"/>
                  </a:cubicBezTo>
                  <a:lnTo>
                    <a:pt x="374523" y="94393"/>
                  </a:lnTo>
                  <a:lnTo>
                    <a:pt x="19336" y="94393"/>
                  </a:lnTo>
                  <a:lnTo>
                    <a:pt x="19336" y="253270"/>
                  </a:lnTo>
                  <a:cubicBezTo>
                    <a:pt x="19336" y="268605"/>
                    <a:pt x="31813" y="280988"/>
                    <a:pt x="47054" y="280988"/>
                  </a:cubicBezTo>
                  <a:lnTo>
                    <a:pt x="178213" y="280988"/>
                  </a:lnTo>
                  <a:cubicBezTo>
                    <a:pt x="183642" y="280988"/>
                    <a:pt x="188023" y="285274"/>
                    <a:pt x="188023" y="290703"/>
                  </a:cubicBezTo>
                  <a:close/>
                  <a:moveTo>
                    <a:pt x="19431" y="47149"/>
                  </a:moveTo>
                  <a:lnTo>
                    <a:pt x="19431" y="74867"/>
                  </a:lnTo>
                  <a:lnTo>
                    <a:pt x="374618" y="74867"/>
                  </a:lnTo>
                  <a:lnTo>
                    <a:pt x="374618" y="47149"/>
                  </a:lnTo>
                  <a:cubicBezTo>
                    <a:pt x="374618" y="31814"/>
                    <a:pt x="362140" y="19431"/>
                    <a:pt x="346901" y="19431"/>
                  </a:cubicBezTo>
                  <a:lnTo>
                    <a:pt x="47244" y="19431"/>
                  </a:lnTo>
                  <a:cubicBezTo>
                    <a:pt x="31909" y="19431"/>
                    <a:pt x="19431" y="31909"/>
                    <a:pt x="19431" y="47149"/>
                  </a:cubicBezTo>
                  <a:close/>
                  <a:moveTo>
                    <a:pt x="450247" y="337471"/>
                  </a:moveTo>
                  <a:cubicBezTo>
                    <a:pt x="450247" y="399669"/>
                    <a:pt x="394811" y="450247"/>
                    <a:pt x="326612" y="450247"/>
                  </a:cubicBezTo>
                  <a:lnTo>
                    <a:pt x="325850" y="450247"/>
                  </a:lnTo>
                  <a:cubicBezTo>
                    <a:pt x="324612" y="450247"/>
                    <a:pt x="323374" y="450342"/>
                    <a:pt x="322040" y="450342"/>
                  </a:cubicBezTo>
                  <a:cubicBezTo>
                    <a:pt x="259747" y="450342"/>
                    <a:pt x="208026" y="400622"/>
                    <a:pt x="206026" y="337852"/>
                  </a:cubicBezTo>
                  <a:cubicBezTo>
                    <a:pt x="206026" y="265462"/>
                    <a:pt x="262223" y="234696"/>
                    <a:pt x="286703" y="221456"/>
                  </a:cubicBezTo>
                  <a:lnTo>
                    <a:pt x="262128" y="178403"/>
                  </a:lnTo>
                  <a:cubicBezTo>
                    <a:pt x="260509" y="175546"/>
                    <a:pt x="259652" y="172212"/>
                    <a:pt x="259652" y="168878"/>
                  </a:cubicBezTo>
                  <a:cubicBezTo>
                    <a:pt x="259652" y="158306"/>
                    <a:pt x="268224" y="149828"/>
                    <a:pt x="278702" y="149828"/>
                  </a:cubicBezTo>
                  <a:cubicBezTo>
                    <a:pt x="278702" y="149828"/>
                    <a:pt x="278702" y="149828"/>
                    <a:pt x="278702" y="149828"/>
                  </a:cubicBezTo>
                  <a:lnTo>
                    <a:pt x="377476" y="149828"/>
                  </a:lnTo>
                  <a:cubicBezTo>
                    <a:pt x="380810" y="149828"/>
                    <a:pt x="384048" y="150686"/>
                    <a:pt x="386905" y="152305"/>
                  </a:cubicBezTo>
                  <a:cubicBezTo>
                    <a:pt x="391382" y="154877"/>
                    <a:pt x="394526" y="158972"/>
                    <a:pt x="395859" y="163830"/>
                  </a:cubicBezTo>
                  <a:cubicBezTo>
                    <a:pt x="397193" y="168783"/>
                    <a:pt x="396526" y="173927"/>
                    <a:pt x="394049" y="178308"/>
                  </a:cubicBezTo>
                  <a:lnTo>
                    <a:pt x="369189" y="221933"/>
                  </a:lnTo>
                  <a:cubicBezTo>
                    <a:pt x="370332" y="222599"/>
                    <a:pt x="371570" y="223361"/>
                    <a:pt x="372809" y="224123"/>
                  </a:cubicBezTo>
                  <a:cubicBezTo>
                    <a:pt x="397955" y="239173"/>
                    <a:pt x="450247" y="270415"/>
                    <a:pt x="450247" y="337471"/>
                  </a:cubicBezTo>
                  <a:close/>
                  <a:moveTo>
                    <a:pt x="430816" y="337471"/>
                  </a:moveTo>
                  <a:cubicBezTo>
                    <a:pt x="430816" y="281464"/>
                    <a:pt x="386620" y="255080"/>
                    <a:pt x="362903" y="240887"/>
                  </a:cubicBezTo>
                  <a:cubicBezTo>
                    <a:pt x="357569" y="237744"/>
                    <a:pt x="353378" y="235172"/>
                    <a:pt x="350330" y="232791"/>
                  </a:cubicBezTo>
                  <a:cubicBezTo>
                    <a:pt x="346520" y="229838"/>
                    <a:pt x="345472" y="224504"/>
                    <a:pt x="347853" y="220313"/>
                  </a:cubicBezTo>
                  <a:lnTo>
                    <a:pt x="377285" y="168783"/>
                  </a:lnTo>
                  <a:lnTo>
                    <a:pt x="278892" y="169355"/>
                  </a:lnTo>
                  <a:lnTo>
                    <a:pt x="308610" y="220409"/>
                  </a:lnTo>
                  <a:cubicBezTo>
                    <a:pt x="311182" y="224885"/>
                    <a:pt x="309753" y="230505"/>
                    <a:pt x="305467" y="233363"/>
                  </a:cubicBezTo>
                  <a:cubicBezTo>
                    <a:pt x="303371" y="234696"/>
                    <a:pt x="300323" y="236411"/>
                    <a:pt x="296513" y="238411"/>
                  </a:cubicBezTo>
                  <a:cubicBezTo>
                    <a:pt x="273463" y="250889"/>
                    <a:pt x="225552" y="276701"/>
                    <a:pt x="225552" y="337566"/>
                  </a:cubicBezTo>
                  <a:cubicBezTo>
                    <a:pt x="227267" y="390620"/>
                    <a:pt x="272129" y="432625"/>
                    <a:pt x="325374" y="430911"/>
                  </a:cubicBezTo>
                  <a:cubicBezTo>
                    <a:pt x="325564" y="430911"/>
                    <a:pt x="326517" y="430911"/>
                    <a:pt x="326612" y="430911"/>
                  </a:cubicBezTo>
                  <a:cubicBezTo>
                    <a:pt x="384048" y="430816"/>
                    <a:pt x="430816" y="388906"/>
                    <a:pt x="430816" y="337471"/>
                  </a:cubicBezTo>
                  <a:close/>
                  <a:moveTo>
                    <a:pt x="309372" y="300419"/>
                  </a:moveTo>
                  <a:lnTo>
                    <a:pt x="365570" y="300419"/>
                  </a:lnTo>
                  <a:cubicBezTo>
                    <a:pt x="370904" y="300419"/>
                    <a:pt x="375285" y="296037"/>
                    <a:pt x="375285" y="290703"/>
                  </a:cubicBezTo>
                  <a:cubicBezTo>
                    <a:pt x="375285" y="285369"/>
                    <a:pt x="370904" y="280988"/>
                    <a:pt x="365570" y="280988"/>
                  </a:cubicBezTo>
                  <a:lnTo>
                    <a:pt x="337947" y="280988"/>
                  </a:lnTo>
                  <a:lnTo>
                    <a:pt x="337947" y="271939"/>
                  </a:lnTo>
                  <a:cubicBezTo>
                    <a:pt x="337947" y="266605"/>
                    <a:pt x="333565" y="262223"/>
                    <a:pt x="328231" y="262223"/>
                  </a:cubicBezTo>
                  <a:cubicBezTo>
                    <a:pt x="322897" y="262223"/>
                    <a:pt x="318516" y="266605"/>
                    <a:pt x="318516" y="271939"/>
                  </a:cubicBezTo>
                  <a:lnTo>
                    <a:pt x="318516" y="280988"/>
                  </a:lnTo>
                  <a:lnTo>
                    <a:pt x="309467" y="280988"/>
                  </a:lnTo>
                  <a:cubicBezTo>
                    <a:pt x="293751" y="280988"/>
                    <a:pt x="280988" y="293751"/>
                    <a:pt x="280988" y="309467"/>
                  </a:cubicBezTo>
                  <a:cubicBezTo>
                    <a:pt x="280988" y="325184"/>
                    <a:pt x="293751" y="337947"/>
                    <a:pt x="309467" y="337947"/>
                  </a:cubicBezTo>
                  <a:lnTo>
                    <a:pt x="346901" y="337947"/>
                  </a:lnTo>
                  <a:cubicBezTo>
                    <a:pt x="351854" y="337947"/>
                    <a:pt x="355949" y="341948"/>
                    <a:pt x="355949" y="346996"/>
                  </a:cubicBezTo>
                  <a:cubicBezTo>
                    <a:pt x="355949" y="352044"/>
                    <a:pt x="351949" y="356045"/>
                    <a:pt x="346901" y="356045"/>
                  </a:cubicBezTo>
                  <a:lnTo>
                    <a:pt x="290703" y="356045"/>
                  </a:lnTo>
                  <a:cubicBezTo>
                    <a:pt x="285369" y="356045"/>
                    <a:pt x="280988" y="360426"/>
                    <a:pt x="280988" y="365760"/>
                  </a:cubicBezTo>
                  <a:cubicBezTo>
                    <a:pt x="280988" y="371094"/>
                    <a:pt x="285369" y="375475"/>
                    <a:pt x="290703" y="375475"/>
                  </a:cubicBezTo>
                  <a:lnTo>
                    <a:pt x="318516" y="375475"/>
                  </a:lnTo>
                  <a:lnTo>
                    <a:pt x="318516" y="384429"/>
                  </a:lnTo>
                  <a:cubicBezTo>
                    <a:pt x="318516" y="389763"/>
                    <a:pt x="322897" y="394145"/>
                    <a:pt x="328231" y="394145"/>
                  </a:cubicBezTo>
                  <a:cubicBezTo>
                    <a:pt x="333565" y="394145"/>
                    <a:pt x="337947" y="389763"/>
                    <a:pt x="337947" y="384429"/>
                  </a:cubicBezTo>
                  <a:lnTo>
                    <a:pt x="337947" y="375285"/>
                  </a:lnTo>
                  <a:lnTo>
                    <a:pt x="346901" y="375285"/>
                  </a:lnTo>
                  <a:cubicBezTo>
                    <a:pt x="362617" y="375285"/>
                    <a:pt x="375380" y="362522"/>
                    <a:pt x="375380" y="346805"/>
                  </a:cubicBezTo>
                  <a:cubicBezTo>
                    <a:pt x="375380" y="331089"/>
                    <a:pt x="362617" y="318325"/>
                    <a:pt x="346901" y="318325"/>
                  </a:cubicBezTo>
                  <a:lnTo>
                    <a:pt x="309467" y="318325"/>
                  </a:lnTo>
                  <a:cubicBezTo>
                    <a:pt x="304514" y="318325"/>
                    <a:pt x="300419" y="314325"/>
                    <a:pt x="300419" y="309277"/>
                  </a:cubicBezTo>
                  <a:cubicBezTo>
                    <a:pt x="300419" y="304419"/>
                    <a:pt x="304419" y="300419"/>
                    <a:pt x="309372" y="300419"/>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A3B3C"/>
                </a:solidFill>
                <a:effectLst/>
                <a:uLnTx/>
                <a:uFillTx/>
                <a:latin typeface="Mulish"/>
                <a:ea typeface="+mn-ea"/>
                <a:cs typeface="+mn-cs"/>
              </a:endParaRPr>
            </a:p>
          </p:txBody>
        </p:sp>
        <p:sp>
          <p:nvSpPr>
            <p:cNvPr id="21" name="Freeform: Shape 20">
              <a:extLst>
                <a:ext uri="{FF2B5EF4-FFF2-40B4-BE49-F238E27FC236}">
                  <a16:creationId xmlns:a16="http://schemas.microsoft.com/office/drawing/2014/main" id="{299C7A59-0EF7-68CF-0F60-D966893FCACD}"/>
                </a:ext>
              </a:extLst>
            </p:cNvPr>
            <p:cNvSpPr>
              <a:spLocks noChangeAspect="1"/>
            </p:cNvSpPr>
            <p:nvPr/>
          </p:nvSpPr>
          <p:spPr>
            <a:xfrm>
              <a:off x="3190467" y="4114886"/>
              <a:ext cx="462656" cy="616309"/>
            </a:xfrm>
            <a:custGeom>
              <a:avLst/>
              <a:gdLst>
                <a:gd name="connsiteX0" fmla="*/ 58674 w 338137"/>
                <a:gd name="connsiteY0" fmla="*/ 128588 h 450437"/>
                <a:gd name="connsiteX1" fmla="*/ 68866 w 338137"/>
                <a:gd name="connsiteY1" fmla="*/ 103918 h 450437"/>
                <a:gd name="connsiteX2" fmla="*/ 93536 w 338137"/>
                <a:gd name="connsiteY2" fmla="*/ 93726 h 450437"/>
                <a:gd name="connsiteX3" fmla="*/ 93821 w 338137"/>
                <a:gd name="connsiteY3" fmla="*/ 93726 h 450437"/>
                <a:gd name="connsiteX4" fmla="*/ 93821 w 338137"/>
                <a:gd name="connsiteY4" fmla="*/ 84677 h 450437"/>
                <a:gd name="connsiteX5" fmla="*/ 103537 w 338137"/>
                <a:gd name="connsiteY5" fmla="*/ 74962 h 450437"/>
                <a:gd name="connsiteX6" fmla="*/ 113252 w 338137"/>
                <a:gd name="connsiteY6" fmla="*/ 84677 h 450437"/>
                <a:gd name="connsiteX7" fmla="*/ 113252 w 338137"/>
                <a:gd name="connsiteY7" fmla="*/ 93726 h 450437"/>
                <a:gd name="connsiteX8" fmla="*/ 131541 w 338137"/>
                <a:gd name="connsiteY8" fmla="*/ 93726 h 450437"/>
                <a:gd name="connsiteX9" fmla="*/ 141256 w 338137"/>
                <a:gd name="connsiteY9" fmla="*/ 103442 h 450437"/>
                <a:gd name="connsiteX10" fmla="*/ 131541 w 338137"/>
                <a:gd name="connsiteY10" fmla="*/ 113157 h 450437"/>
                <a:gd name="connsiteX11" fmla="*/ 93536 w 338137"/>
                <a:gd name="connsiteY11" fmla="*/ 113157 h 450437"/>
                <a:gd name="connsiteX12" fmla="*/ 82677 w 338137"/>
                <a:gd name="connsiteY12" fmla="*/ 117634 h 450437"/>
                <a:gd name="connsiteX13" fmla="*/ 78200 w 338137"/>
                <a:gd name="connsiteY13" fmla="*/ 128588 h 450437"/>
                <a:gd name="connsiteX14" fmla="*/ 87916 w 338137"/>
                <a:gd name="connsiteY14" fmla="*/ 142875 h 450437"/>
                <a:gd name="connsiteX15" fmla="*/ 126587 w 338137"/>
                <a:gd name="connsiteY15" fmla="*/ 158305 h 450437"/>
                <a:gd name="connsiteX16" fmla="*/ 145637 w 338137"/>
                <a:gd name="connsiteY16" fmla="*/ 176975 h 450437"/>
                <a:gd name="connsiteX17" fmla="*/ 145923 w 338137"/>
                <a:gd name="connsiteY17" fmla="*/ 203645 h 450437"/>
                <a:gd name="connsiteX18" fmla="*/ 113633 w 338137"/>
                <a:gd name="connsiteY18" fmla="*/ 225457 h 450437"/>
                <a:gd name="connsiteX19" fmla="*/ 113443 w 338137"/>
                <a:gd name="connsiteY19" fmla="*/ 225457 h 450437"/>
                <a:gd name="connsiteX20" fmla="*/ 113443 w 338137"/>
                <a:gd name="connsiteY20" fmla="*/ 234505 h 450437"/>
                <a:gd name="connsiteX21" fmla="*/ 103727 w 338137"/>
                <a:gd name="connsiteY21" fmla="*/ 244221 h 450437"/>
                <a:gd name="connsiteX22" fmla="*/ 94012 w 338137"/>
                <a:gd name="connsiteY22" fmla="*/ 234505 h 450437"/>
                <a:gd name="connsiteX23" fmla="*/ 94012 w 338137"/>
                <a:gd name="connsiteY23" fmla="*/ 225457 h 450437"/>
                <a:gd name="connsiteX24" fmla="*/ 75533 w 338137"/>
                <a:gd name="connsiteY24" fmla="*/ 225457 h 450437"/>
                <a:gd name="connsiteX25" fmla="*/ 65818 w 338137"/>
                <a:gd name="connsiteY25" fmla="*/ 215741 h 450437"/>
                <a:gd name="connsiteX26" fmla="*/ 75533 w 338137"/>
                <a:gd name="connsiteY26" fmla="*/ 206026 h 450437"/>
                <a:gd name="connsiteX27" fmla="*/ 113633 w 338137"/>
                <a:gd name="connsiteY27" fmla="*/ 206026 h 450437"/>
                <a:gd name="connsiteX28" fmla="*/ 127921 w 338137"/>
                <a:gd name="connsiteY28" fmla="*/ 196310 h 450437"/>
                <a:gd name="connsiteX29" fmla="*/ 119349 w 338137"/>
                <a:gd name="connsiteY29" fmla="*/ 176308 h 450437"/>
                <a:gd name="connsiteX30" fmla="*/ 80677 w 338137"/>
                <a:gd name="connsiteY30" fmla="*/ 160877 h 450437"/>
                <a:gd name="connsiteX31" fmla="*/ 58674 w 338137"/>
                <a:gd name="connsiteY31" fmla="*/ 128588 h 450437"/>
                <a:gd name="connsiteX32" fmla="*/ 338138 w 338137"/>
                <a:gd name="connsiteY32" fmla="*/ 129921 h 450437"/>
                <a:gd name="connsiteX33" fmla="*/ 338042 w 338137"/>
                <a:gd name="connsiteY33" fmla="*/ 421958 h 450437"/>
                <a:gd name="connsiteX34" fmla="*/ 309563 w 338137"/>
                <a:gd name="connsiteY34" fmla="*/ 450437 h 450437"/>
                <a:gd name="connsiteX35" fmla="*/ 28480 w 338137"/>
                <a:gd name="connsiteY35" fmla="*/ 450437 h 450437"/>
                <a:gd name="connsiteX36" fmla="*/ 0 w 338137"/>
                <a:gd name="connsiteY36" fmla="*/ 421958 h 450437"/>
                <a:gd name="connsiteX37" fmla="*/ 0 w 338137"/>
                <a:gd name="connsiteY37" fmla="*/ 28480 h 450437"/>
                <a:gd name="connsiteX38" fmla="*/ 28480 w 338137"/>
                <a:gd name="connsiteY38" fmla="*/ 0 h 450437"/>
                <a:gd name="connsiteX39" fmla="*/ 208121 w 338137"/>
                <a:gd name="connsiteY39" fmla="*/ 0 h 450437"/>
                <a:gd name="connsiteX40" fmla="*/ 208217 w 338137"/>
                <a:gd name="connsiteY40" fmla="*/ 0 h 450437"/>
                <a:gd name="connsiteX41" fmla="*/ 219551 w 338137"/>
                <a:gd name="connsiteY41" fmla="*/ 2477 h 450437"/>
                <a:gd name="connsiteX42" fmla="*/ 219647 w 338137"/>
                <a:gd name="connsiteY42" fmla="*/ 2572 h 450437"/>
                <a:gd name="connsiteX43" fmla="*/ 228314 w 338137"/>
                <a:gd name="connsiteY43" fmla="*/ 8382 h 450437"/>
                <a:gd name="connsiteX44" fmla="*/ 329756 w 338137"/>
                <a:gd name="connsiteY44" fmla="*/ 109823 h 450437"/>
                <a:gd name="connsiteX45" fmla="*/ 338138 w 338137"/>
                <a:gd name="connsiteY45" fmla="*/ 129921 h 450437"/>
                <a:gd name="connsiteX46" fmla="*/ 225552 w 338137"/>
                <a:gd name="connsiteY46" fmla="*/ 33052 h 450437"/>
                <a:gd name="connsiteX47" fmla="*/ 225552 w 338137"/>
                <a:gd name="connsiteY47" fmla="*/ 103346 h 450437"/>
                <a:gd name="connsiteX48" fmla="*/ 234601 w 338137"/>
                <a:gd name="connsiteY48" fmla="*/ 112395 h 450437"/>
                <a:gd name="connsiteX49" fmla="*/ 304895 w 338137"/>
                <a:gd name="connsiteY49" fmla="*/ 112395 h 450437"/>
                <a:gd name="connsiteX50" fmla="*/ 225552 w 338137"/>
                <a:gd name="connsiteY50" fmla="*/ 33052 h 450437"/>
                <a:gd name="connsiteX51" fmla="*/ 318516 w 338137"/>
                <a:gd name="connsiteY51" fmla="*/ 421862 h 450437"/>
                <a:gd name="connsiteX52" fmla="*/ 318611 w 338137"/>
                <a:gd name="connsiteY52" fmla="*/ 131826 h 450437"/>
                <a:gd name="connsiteX53" fmla="*/ 234506 w 338137"/>
                <a:gd name="connsiteY53" fmla="*/ 131826 h 450437"/>
                <a:gd name="connsiteX54" fmla="*/ 206026 w 338137"/>
                <a:gd name="connsiteY54" fmla="*/ 103346 h 450437"/>
                <a:gd name="connsiteX55" fmla="*/ 206026 w 338137"/>
                <a:gd name="connsiteY55" fmla="*/ 19431 h 450437"/>
                <a:gd name="connsiteX56" fmla="*/ 28480 w 338137"/>
                <a:gd name="connsiteY56" fmla="*/ 19431 h 450437"/>
                <a:gd name="connsiteX57" fmla="*/ 19431 w 338137"/>
                <a:gd name="connsiteY57" fmla="*/ 28480 h 450437"/>
                <a:gd name="connsiteX58" fmla="*/ 19431 w 338137"/>
                <a:gd name="connsiteY58" fmla="*/ 421862 h 450437"/>
                <a:gd name="connsiteX59" fmla="*/ 28480 w 338137"/>
                <a:gd name="connsiteY59" fmla="*/ 430911 h 450437"/>
                <a:gd name="connsiteX60" fmla="*/ 309563 w 338137"/>
                <a:gd name="connsiteY60" fmla="*/ 430911 h 450437"/>
                <a:gd name="connsiteX61" fmla="*/ 318516 w 338137"/>
                <a:gd name="connsiteY61" fmla="*/ 421862 h 450437"/>
                <a:gd name="connsiteX62" fmla="*/ 318516 w 338137"/>
                <a:gd name="connsiteY62" fmla="*/ 421862 h 450437"/>
                <a:gd name="connsiteX63" fmla="*/ 272129 w 338137"/>
                <a:gd name="connsiteY63" fmla="*/ 299752 h 450437"/>
                <a:gd name="connsiteX64" fmla="*/ 67533 w 338137"/>
                <a:gd name="connsiteY64" fmla="*/ 299752 h 450437"/>
                <a:gd name="connsiteX65" fmla="*/ 57817 w 338137"/>
                <a:gd name="connsiteY65" fmla="*/ 309467 h 450437"/>
                <a:gd name="connsiteX66" fmla="*/ 67533 w 338137"/>
                <a:gd name="connsiteY66" fmla="*/ 319183 h 450437"/>
                <a:gd name="connsiteX67" fmla="*/ 272129 w 338137"/>
                <a:gd name="connsiteY67" fmla="*/ 319183 h 450437"/>
                <a:gd name="connsiteX68" fmla="*/ 281845 w 338137"/>
                <a:gd name="connsiteY68" fmla="*/ 309467 h 450437"/>
                <a:gd name="connsiteX69" fmla="*/ 272129 w 338137"/>
                <a:gd name="connsiteY69" fmla="*/ 299752 h 450437"/>
                <a:gd name="connsiteX70" fmla="*/ 272129 w 338137"/>
                <a:gd name="connsiteY70" fmla="*/ 243554 h 450437"/>
                <a:gd name="connsiteX71" fmla="*/ 178784 w 338137"/>
                <a:gd name="connsiteY71" fmla="*/ 243554 h 450437"/>
                <a:gd name="connsiteX72" fmla="*/ 169069 w 338137"/>
                <a:gd name="connsiteY72" fmla="*/ 253270 h 450437"/>
                <a:gd name="connsiteX73" fmla="*/ 178784 w 338137"/>
                <a:gd name="connsiteY73" fmla="*/ 262985 h 450437"/>
                <a:gd name="connsiteX74" fmla="*/ 272129 w 338137"/>
                <a:gd name="connsiteY74" fmla="*/ 262985 h 450437"/>
                <a:gd name="connsiteX75" fmla="*/ 281845 w 338137"/>
                <a:gd name="connsiteY75" fmla="*/ 253270 h 450437"/>
                <a:gd name="connsiteX76" fmla="*/ 272129 w 338137"/>
                <a:gd name="connsiteY76" fmla="*/ 243554 h 450437"/>
                <a:gd name="connsiteX77" fmla="*/ 272129 w 338137"/>
                <a:gd name="connsiteY77" fmla="*/ 187357 h 450437"/>
                <a:gd name="connsiteX78" fmla="*/ 215932 w 338137"/>
                <a:gd name="connsiteY78" fmla="*/ 187357 h 450437"/>
                <a:gd name="connsiteX79" fmla="*/ 206216 w 338137"/>
                <a:gd name="connsiteY79" fmla="*/ 197072 h 450437"/>
                <a:gd name="connsiteX80" fmla="*/ 215932 w 338137"/>
                <a:gd name="connsiteY80" fmla="*/ 206788 h 450437"/>
                <a:gd name="connsiteX81" fmla="*/ 272129 w 338137"/>
                <a:gd name="connsiteY81" fmla="*/ 206788 h 450437"/>
                <a:gd name="connsiteX82" fmla="*/ 281845 w 338137"/>
                <a:gd name="connsiteY82" fmla="*/ 197072 h 450437"/>
                <a:gd name="connsiteX83" fmla="*/ 272129 w 338137"/>
                <a:gd name="connsiteY83" fmla="*/ 187357 h 450437"/>
                <a:gd name="connsiteX84" fmla="*/ 272129 w 338137"/>
                <a:gd name="connsiteY84" fmla="*/ 355949 h 450437"/>
                <a:gd name="connsiteX85" fmla="*/ 67533 w 338137"/>
                <a:gd name="connsiteY85" fmla="*/ 355949 h 450437"/>
                <a:gd name="connsiteX86" fmla="*/ 57817 w 338137"/>
                <a:gd name="connsiteY86" fmla="*/ 365665 h 450437"/>
                <a:gd name="connsiteX87" fmla="*/ 67533 w 338137"/>
                <a:gd name="connsiteY87" fmla="*/ 375380 h 450437"/>
                <a:gd name="connsiteX88" fmla="*/ 272129 w 338137"/>
                <a:gd name="connsiteY88" fmla="*/ 375380 h 450437"/>
                <a:gd name="connsiteX89" fmla="*/ 281845 w 338137"/>
                <a:gd name="connsiteY89" fmla="*/ 365665 h 450437"/>
                <a:gd name="connsiteX90" fmla="*/ 272129 w 338137"/>
                <a:gd name="connsiteY90" fmla="*/ 355949 h 45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38137" h="450437">
                  <a:moveTo>
                    <a:pt x="58674" y="128588"/>
                  </a:moveTo>
                  <a:cubicBezTo>
                    <a:pt x="58674" y="119253"/>
                    <a:pt x="62294" y="110490"/>
                    <a:pt x="68866" y="103918"/>
                  </a:cubicBezTo>
                  <a:cubicBezTo>
                    <a:pt x="75438" y="97345"/>
                    <a:pt x="84201" y="93726"/>
                    <a:pt x="93536" y="93726"/>
                  </a:cubicBezTo>
                  <a:lnTo>
                    <a:pt x="93821" y="93726"/>
                  </a:lnTo>
                  <a:lnTo>
                    <a:pt x="93821" y="84677"/>
                  </a:lnTo>
                  <a:cubicBezTo>
                    <a:pt x="93821" y="79343"/>
                    <a:pt x="98203" y="74962"/>
                    <a:pt x="103537" y="74962"/>
                  </a:cubicBezTo>
                  <a:cubicBezTo>
                    <a:pt x="108871" y="74962"/>
                    <a:pt x="113252" y="79343"/>
                    <a:pt x="113252" y="84677"/>
                  </a:cubicBezTo>
                  <a:lnTo>
                    <a:pt x="113252" y="93726"/>
                  </a:lnTo>
                  <a:lnTo>
                    <a:pt x="131541" y="93726"/>
                  </a:lnTo>
                  <a:cubicBezTo>
                    <a:pt x="136875" y="93726"/>
                    <a:pt x="141256" y="98108"/>
                    <a:pt x="141256" y="103442"/>
                  </a:cubicBezTo>
                  <a:cubicBezTo>
                    <a:pt x="141256" y="108776"/>
                    <a:pt x="136875" y="113157"/>
                    <a:pt x="131541" y="113157"/>
                  </a:cubicBezTo>
                  <a:lnTo>
                    <a:pt x="93536" y="113157"/>
                  </a:lnTo>
                  <a:cubicBezTo>
                    <a:pt x="89440" y="113157"/>
                    <a:pt x="85535" y="114776"/>
                    <a:pt x="82677" y="117634"/>
                  </a:cubicBezTo>
                  <a:cubicBezTo>
                    <a:pt x="79724" y="120587"/>
                    <a:pt x="78200" y="124397"/>
                    <a:pt x="78200" y="128588"/>
                  </a:cubicBezTo>
                  <a:cubicBezTo>
                    <a:pt x="78200" y="134874"/>
                    <a:pt x="82010" y="140494"/>
                    <a:pt x="87916" y="142875"/>
                  </a:cubicBezTo>
                  <a:lnTo>
                    <a:pt x="126587" y="158305"/>
                  </a:lnTo>
                  <a:cubicBezTo>
                    <a:pt x="135255" y="161830"/>
                    <a:pt x="142018" y="168402"/>
                    <a:pt x="145637" y="176975"/>
                  </a:cubicBezTo>
                  <a:cubicBezTo>
                    <a:pt x="149257" y="185547"/>
                    <a:pt x="149352" y="194977"/>
                    <a:pt x="145923" y="203645"/>
                  </a:cubicBezTo>
                  <a:cubicBezTo>
                    <a:pt x="140589" y="216884"/>
                    <a:pt x="127921" y="225457"/>
                    <a:pt x="113633" y="225457"/>
                  </a:cubicBezTo>
                  <a:lnTo>
                    <a:pt x="113443" y="225457"/>
                  </a:lnTo>
                  <a:lnTo>
                    <a:pt x="113443" y="234505"/>
                  </a:lnTo>
                  <a:cubicBezTo>
                    <a:pt x="113443" y="239840"/>
                    <a:pt x="109061" y="244221"/>
                    <a:pt x="103727" y="244221"/>
                  </a:cubicBezTo>
                  <a:cubicBezTo>
                    <a:pt x="98393" y="244221"/>
                    <a:pt x="94012" y="239840"/>
                    <a:pt x="94012" y="234505"/>
                  </a:cubicBezTo>
                  <a:lnTo>
                    <a:pt x="94012" y="225457"/>
                  </a:lnTo>
                  <a:lnTo>
                    <a:pt x="75533" y="225457"/>
                  </a:lnTo>
                  <a:cubicBezTo>
                    <a:pt x="70199" y="225457"/>
                    <a:pt x="65818" y="221075"/>
                    <a:pt x="65818" y="215741"/>
                  </a:cubicBezTo>
                  <a:cubicBezTo>
                    <a:pt x="65818" y="210407"/>
                    <a:pt x="70199" y="206026"/>
                    <a:pt x="75533" y="206026"/>
                  </a:cubicBezTo>
                  <a:lnTo>
                    <a:pt x="113633" y="206026"/>
                  </a:lnTo>
                  <a:cubicBezTo>
                    <a:pt x="119920" y="206026"/>
                    <a:pt x="125540" y="202216"/>
                    <a:pt x="127921" y="196310"/>
                  </a:cubicBezTo>
                  <a:cubicBezTo>
                    <a:pt x="131064" y="188405"/>
                    <a:pt x="127254" y="179451"/>
                    <a:pt x="119349" y="176308"/>
                  </a:cubicBezTo>
                  <a:lnTo>
                    <a:pt x="80677" y="160877"/>
                  </a:lnTo>
                  <a:cubicBezTo>
                    <a:pt x="67247" y="155543"/>
                    <a:pt x="58674" y="142875"/>
                    <a:pt x="58674" y="128588"/>
                  </a:cubicBezTo>
                  <a:close/>
                  <a:moveTo>
                    <a:pt x="338138" y="129921"/>
                  </a:moveTo>
                  <a:lnTo>
                    <a:pt x="338042" y="421958"/>
                  </a:lnTo>
                  <a:cubicBezTo>
                    <a:pt x="338042" y="437674"/>
                    <a:pt x="325279" y="450437"/>
                    <a:pt x="309563" y="450437"/>
                  </a:cubicBezTo>
                  <a:lnTo>
                    <a:pt x="28480" y="450437"/>
                  </a:lnTo>
                  <a:cubicBezTo>
                    <a:pt x="12764" y="450437"/>
                    <a:pt x="0" y="437674"/>
                    <a:pt x="0" y="421958"/>
                  </a:cubicBezTo>
                  <a:lnTo>
                    <a:pt x="0" y="28480"/>
                  </a:lnTo>
                  <a:cubicBezTo>
                    <a:pt x="0" y="12764"/>
                    <a:pt x="12764" y="0"/>
                    <a:pt x="28480" y="0"/>
                  </a:cubicBezTo>
                  <a:lnTo>
                    <a:pt x="208121" y="0"/>
                  </a:lnTo>
                  <a:cubicBezTo>
                    <a:pt x="208121" y="0"/>
                    <a:pt x="208217" y="0"/>
                    <a:pt x="208217" y="0"/>
                  </a:cubicBezTo>
                  <a:cubicBezTo>
                    <a:pt x="212122" y="0"/>
                    <a:pt x="216027" y="857"/>
                    <a:pt x="219551" y="2477"/>
                  </a:cubicBezTo>
                  <a:cubicBezTo>
                    <a:pt x="219551" y="2477"/>
                    <a:pt x="219647" y="2477"/>
                    <a:pt x="219647" y="2572"/>
                  </a:cubicBezTo>
                  <a:cubicBezTo>
                    <a:pt x="222790" y="4001"/>
                    <a:pt x="225838" y="5906"/>
                    <a:pt x="228314" y="8382"/>
                  </a:cubicBezTo>
                  <a:lnTo>
                    <a:pt x="329756" y="109823"/>
                  </a:lnTo>
                  <a:cubicBezTo>
                    <a:pt x="335185" y="115157"/>
                    <a:pt x="338138" y="122301"/>
                    <a:pt x="338138" y="129921"/>
                  </a:cubicBezTo>
                  <a:close/>
                  <a:moveTo>
                    <a:pt x="225552" y="33052"/>
                  </a:moveTo>
                  <a:lnTo>
                    <a:pt x="225552" y="103346"/>
                  </a:lnTo>
                  <a:cubicBezTo>
                    <a:pt x="225552" y="108299"/>
                    <a:pt x="229553" y="112395"/>
                    <a:pt x="234601" y="112395"/>
                  </a:cubicBezTo>
                  <a:lnTo>
                    <a:pt x="304895" y="112395"/>
                  </a:lnTo>
                  <a:lnTo>
                    <a:pt x="225552" y="33052"/>
                  </a:lnTo>
                  <a:close/>
                  <a:moveTo>
                    <a:pt x="318516" y="421862"/>
                  </a:moveTo>
                  <a:lnTo>
                    <a:pt x="318611" y="131826"/>
                  </a:lnTo>
                  <a:lnTo>
                    <a:pt x="234506" y="131826"/>
                  </a:lnTo>
                  <a:cubicBezTo>
                    <a:pt x="218789" y="131826"/>
                    <a:pt x="206026" y="119063"/>
                    <a:pt x="206026" y="103346"/>
                  </a:cubicBezTo>
                  <a:lnTo>
                    <a:pt x="206026" y="19431"/>
                  </a:lnTo>
                  <a:lnTo>
                    <a:pt x="28480" y="19431"/>
                  </a:lnTo>
                  <a:cubicBezTo>
                    <a:pt x="23527" y="19431"/>
                    <a:pt x="19431" y="23432"/>
                    <a:pt x="19431" y="28480"/>
                  </a:cubicBezTo>
                  <a:lnTo>
                    <a:pt x="19431" y="421862"/>
                  </a:lnTo>
                  <a:cubicBezTo>
                    <a:pt x="19431" y="426815"/>
                    <a:pt x="23432" y="430911"/>
                    <a:pt x="28480" y="430911"/>
                  </a:cubicBezTo>
                  <a:lnTo>
                    <a:pt x="309563" y="430911"/>
                  </a:lnTo>
                  <a:cubicBezTo>
                    <a:pt x="314516" y="430911"/>
                    <a:pt x="318516" y="426911"/>
                    <a:pt x="318516" y="421862"/>
                  </a:cubicBezTo>
                  <a:cubicBezTo>
                    <a:pt x="318516" y="421862"/>
                    <a:pt x="318516" y="421862"/>
                    <a:pt x="318516" y="421862"/>
                  </a:cubicBezTo>
                  <a:close/>
                  <a:moveTo>
                    <a:pt x="272129" y="299752"/>
                  </a:moveTo>
                  <a:lnTo>
                    <a:pt x="67533" y="299752"/>
                  </a:lnTo>
                  <a:cubicBezTo>
                    <a:pt x="62199" y="299752"/>
                    <a:pt x="57817" y="304133"/>
                    <a:pt x="57817" y="309467"/>
                  </a:cubicBezTo>
                  <a:cubicBezTo>
                    <a:pt x="57817" y="314801"/>
                    <a:pt x="62199" y="319183"/>
                    <a:pt x="67533" y="319183"/>
                  </a:cubicBezTo>
                  <a:lnTo>
                    <a:pt x="272129" y="319183"/>
                  </a:lnTo>
                  <a:cubicBezTo>
                    <a:pt x="277463" y="319183"/>
                    <a:pt x="281845" y="314801"/>
                    <a:pt x="281845" y="309467"/>
                  </a:cubicBezTo>
                  <a:cubicBezTo>
                    <a:pt x="281845" y="304133"/>
                    <a:pt x="277463" y="299752"/>
                    <a:pt x="272129" y="299752"/>
                  </a:cubicBezTo>
                  <a:close/>
                  <a:moveTo>
                    <a:pt x="272129" y="243554"/>
                  </a:moveTo>
                  <a:lnTo>
                    <a:pt x="178784" y="243554"/>
                  </a:lnTo>
                  <a:cubicBezTo>
                    <a:pt x="173450" y="243554"/>
                    <a:pt x="169069" y="247936"/>
                    <a:pt x="169069" y="253270"/>
                  </a:cubicBezTo>
                  <a:cubicBezTo>
                    <a:pt x="169069" y="258604"/>
                    <a:pt x="173450" y="262985"/>
                    <a:pt x="178784" y="262985"/>
                  </a:cubicBezTo>
                  <a:lnTo>
                    <a:pt x="272129" y="262985"/>
                  </a:lnTo>
                  <a:cubicBezTo>
                    <a:pt x="277463" y="262985"/>
                    <a:pt x="281845" y="258604"/>
                    <a:pt x="281845" y="253270"/>
                  </a:cubicBezTo>
                  <a:cubicBezTo>
                    <a:pt x="281845" y="247936"/>
                    <a:pt x="277463" y="243554"/>
                    <a:pt x="272129" y="243554"/>
                  </a:cubicBezTo>
                  <a:close/>
                  <a:moveTo>
                    <a:pt x="272129" y="187357"/>
                  </a:moveTo>
                  <a:lnTo>
                    <a:pt x="215932" y="187357"/>
                  </a:lnTo>
                  <a:cubicBezTo>
                    <a:pt x="210598" y="187357"/>
                    <a:pt x="206216" y="191738"/>
                    <a:pt x="206216" y="197072"/>
                  </a:cubicBezTo>
                  <a:cubicBezTo>
                    <a:pt x="206216" y="202406"/>
                    <a:pt x="210598" y="206788"/>
                    <a:pt x="215932" y="206788"/>
                  </a:cubicBezTo>
                  <a:lnTo>
                    <a:pt x="272129" y="206788"/>
                  </a:lnTo>
                  <a:cubicBezTo>
                    <a:pt x="277463" y="206788"/>
                    <a:pt x="281845" y="202406"/>
                    <a:pt x="281845" y="197072"/>
                  </a:cubicBezTo>
                  <a:cubicBezTo>
                    <a:pt x="281845" y="191738"/>
                    <a:pt x="277463" y="187357"/>
                    <a:pt x="272129" y="187357"/>
                  </a:cubicBezTo>
                  <a:close/>
                  <a:moveTo>
                    <a:pt x="272129" y="355949"/>
                  </a:moveTo>
                  <a:lnTo>
                    <a:pt x="67533" y="355949"/>
                  </a:lnTo>
                  <a:cubicBezTo>
                    <a:pt x="62199" y="355949"/>
                    <a:pt x="57817" y="360331"/>
                    <a:pt x="57817" y="365665"/>
                  </a:cubicBezTo>
                  <a:cubicBezTo>
                    <a:pt x="57817" y="370999"/>
                    <a:pt x="62199" y="375380"/>
                    <a:pt x="67533" y="375380"/>
                  </a:cubicBezTo>
                  <a:lnTo>
                    <a:pt x="272129" y="375380"/>
                  </a:lnTo>
                  <a:cubicBezTo>
                    <a:pt x="277463" y="375380"/>
                    <a:pt x="281845" y="370999"/>
                    <a:pt x="281845" y="365665"/>
                  </a:cubicBezTo>
                  <a:cubicBezTo>
                    <a:pt x="281845" y="360331"/>
                    <a:pt x="277463" y="355949"/>
                    <a:pt x="272129" y="355949"/>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A3B3C"/>
                </a:solidFill>
                <a:effectLst/>
                <a:uLnTx/>
                <a:uFillTx/>
                <a:latin typeface="Mulish"/>
                <a:ea typeface="+mn-ea"/>
                <a:cs typeface="+mn-cs"/>
              </a:endParaRPr>
            </a:p>
          </p:txBody>
        </p:sp>
        <p:sp>
          <p:nvSpPr>
            <p:cNvPr id="22" name="TextBox 21">
              <a:extLst>
                <a:ext uri="{FF2B5EF4-FFF2-40B4-BE49-F238E27FC236}">
                  <a16:creationId xmlns:a16="http://schemas.microsoft.com/office/drawing/2014/main" id="{C515AC35-D4E2-AFDF-7C9E-D98BFDDC6CF8}"/>
                </a:ext>
              </a:extLst>
            </p:cNvPr>
            <p:cNvSpPr txBox="1"/>
            <p:nvPr/>
          </p:nvSpPr>
          <p:spPr>
            <a:xfrm>
              <a:off x="2670767" y="5256120"/>
              <a:ext cx="1502056" cy="616309"/>
            </a:xfrm>
            <a:prstGeom prst="rect">
              <a:avLst/>
            </a:prstGeom>
          </p:spPr>
          <p:txBody>
            <a:bodyPr vert="horz" wrap="square" lIns="0" tIns="0" rIns="0" b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A3B3C"/>
                  </a:solidFill>
                  <a:effectLst/>
                  <a:uLnTx/>
                  <a:uFillTx/>
                  <a:latin typeface="Mulish"/>
                  <a:ea typeface="+mn-ea"/>
                  <a:cs typeface="+mn-cs"/>
                </a:rPr>
                <a:t>More than </a:t>
              </a:r>
              <a:r>
                <a:rPr lang="en-US" sz="1200" b="1" dirty="0">
                  <a:solidFill>
                    <a:srgbClr val="FC6600"/>
                  </a:solidFill>
                  <a:latin typeface="Mulish"/>
                </a:rPr>
                <a:t>5.2</a:t>
              </a:r>
              <a:r>
                <a:rPr kumimoji="0" lang="en-US" sz="1200" b="0" i="0" u="none" strike="noStrike" kern="1200" cap="none" spc="0" normalizeH="0" baseline="0" noProof="0" dirty="0">
                  <a:ln>
                    <a:noFill/>
                  </a:ln>
                  <a:solidFill>
                    <a:srgbClr val="3A3B3C"/>
                  </a:solidFill>
                  <a:effectLst/>
                  <a:uLnTx/>
                  <a:uFillTx/>
                  <a:latin typeface="Mulish"/>
                  <a:ea typeface="+mn-ea"/>
                  <a:cs typeface="+mn-cs"/>
                </a:rPr>
                <a:t> </a:t>
              </a:r>
              <a:r>
                <a:rPr kumimoji="0" lang="en-US" sz="1200" b="1" i="0" u="none" strike="noStrike" kern="1200" cap="none" spc="0" normalizeH="0" baseline="0" noProof="0" dirty="0">
                  <a:ln>
                    <a:noFill/>
                  </a:ln>
                  <a:solidFill>
                    <a:srgbClr val="FC6600"/>
                  </a:solidFill>
                  <a:effectLst/>
                  <a:uLnTx/>
                  <a:uFillTx/>
                  <a:latin typeface="Mulish"/>
                  <a:ea typeface="+mn-ea"/>
                  <a:cs typeface="+mn-cs"/>
                </a:rPr>
                <a:t>million </a:t>
              </a:r>
              <a:r>
                <a:rPr kumimoji="0" lang="en-US" sz="1200" b="0" i="0" u="none" strike="noStrike" kern="1200" cap="none" spc="0" normalizeH="0" baseline="0" noProof="0" dirty="0">
                  <a:ln>
                    <a:noFill/>
                  </a:ln>
                  <a:solidFill>
                    <a:srgbClr val="3A3B3C"/>
                  </a:solidFill>
                  <a:effectLst/>
                  <a:uLnTx/>
                  <a:uFillTx/>
                  <a:latin typeface="Mulish"/>
                  <a:ea typeface="+mn-ea"/>
                  <a:cs typeface="+mn-cs"/>
                </a:rPr>
                <a:t>returns prepared by Avalara in 2022</a:t>
              </a:r>
            </a:p>
          </p:txBody>
        </p:sp>
        <p:pic>
          <p:nvPicPr>
            <p:cNvPr id="23" name="Picture 4" descr="Icon&#10;&#10;Description automatically generated">
              <a:extLst>
                <a:ext uri="{FF2B5EF4-FFF2-40B4-BE49-F238E27FC236}">
                  <a16:creationId xmlns:a16="http://schemas.microsoft.com/office/drawing/2014/main" id="{3261CEF0-5889-2E03-2D7B-0C57D3980BA9}"/>
                </a:ext>
              </a:extLst>
            </p:cNvPr>
            <p:cNvPicPr>
              <a:picLocks noChangeAspect="1"/>
            </p:cNvPicPr>
            <p:nvPr/>
          </p:nvPicPr>
          <p:blipFill>
            <a:blip r:embed="rId2"/>
            <a:stretch>
              <a:fillRect/>
            </a:stretch>
          </p:blipFill>
          <p:spPr>
            <a:xfrm>
              <a:off x="3026480" y="2021057"/>
              <a:ext cx="704850" cy="704850"/>
            </a:xfrm>
            <a:prstGeom prst="rect">
              <a:avLst/>
            </a:prstGeom>
            <a:ln>
              <a:noFill/>
            </a:ln>
          </p:spPr>
        </p:pic>
        <p:sp>
          <p:nvSpPr>
            <p:cNvPr id="24" name="TextBox 23">
              <a:extLst>
                <a:ext uri="{FF2B5EF4-FFF2-40B4-BE49-F238E27FC236}">
                  <a16:creationId xmlns:a16="http://schemas.microsoft.com/office/drawing/2014/main" id="{79603CBF-4DA2-3A09-A8C3-85D8D54A881E}"/>
                </a:ext>
              </a:extLst>
            </p:cNvPr>
            <p:cNvSpPr txBox="1"/>
            <p:nvPr/>
          </p:nvSpPr>
          <p:spPr>
            <a:xfrm>
              <a:off x="2627877" y="2955659"/>
              <a:ext cx="1502056" cy="616309"/>
            </a:xfrm>
            <a:prstGeom prst="rect">
              <a:avLst/>
            </a:prstGeom>
          </p:spPr>
          <p:txBody>
            <a:bodyPr vert="horz" wrap="square" lIns="0" tIns="0" rIns="0" b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A3B3C"/>
                  </a:solidFill>
                  <a:effectLst/>
                  <a:uLnTx/>
                  <a:uFillTx/>
                  <a:latin typeface="Mulish"/>
                  <a:ea typeface="+mn-ea"/>
                  <a:cs typeface="+mn-cs"/>
                </a:rPr>
                <a:t>More than </a:t>
              </a:r>
              <a:r>
                <a:rPr kumimoji="0" lang="en-US" sz="1200" b="1" i="0" u="none" strike="noStrike" kern="1200" cap="none" spc="0" normalizeH="0" baseline="0" noProof="0" dirty="0">
                  <a:ln>
                    <a:noFill/>
                  </a:ln>
                  <a:solidFill>
                    <a:srgbClr val="FC6600"/>
                  </a:solidFill>
                  <a:effectLst/>
                  <a:uLnTx/>
                  <a:uFillTx/>
                  <a:latin typeface="Mulish"/>
                  <a:ea typeface="+mn-ea"/>
                  <a:cs typeface="+mn-cs"/>
                </a:rPr>
                <a:t>31</a:t>
              </a:r>
              <a:r>
                <a:rPr kumimoji="0" lang="en-US" sz="1200" b="0" i="0" u="none" strike="noStrike" kern="1200" cap="none" spc="0" normalizeH="0" baseline="0" noProof="0" dirty="0">
                  <a:ln>
                    <a:noFill/>
                  </a:ln>
                  <a:solidFill>
                    <a:srgbClr val="3A3B3C"/>
                  </a:solidFill>
                  <a:effectLst/>
                  <a:uLnTx/>
                  <a:uFillTx/>
                  <a:latin typeface="Mulish"/>
                  <a:ea typeface="+mn-ea"/>
                  <a:cs typeface="+mn-cs"/>
                </a:rPr>
                <a:t> </a:t>
              </a:r>
              <a:r>
                <a:rPr kumimoji="0" lang="en-US" sz="1200" b="1" i="0" u="none" strike="noStrike" kern="1200" cap="none" spc="0" normalizeH="0" baseline="0" noProof="0" dirty="0">
                  <a:ln>
                    <a:noFill/>
                  </a:ln>
                  <a:solidFill>
                    <a:srgbClr val="FC6600"/>
                  </a:solidFill>
                  <a:effectLst/>
                  <a:uLnTx/>
                  <a:uFillTx/>
                  <a:latin typeface="Mulish"/>
                  <a:ea typeface="+mn-ea"/>
                  <a:cs typeface="+mn-cs"/>
                </a:rPr>
                <a:t>million </a:t>
              </a:r>
              <a:r>
                <a:rPr kumimoji="0" lang="en-US" sz="1200" b="0" i="0" u="none" strike="noStrike" kern="1200" cap="none" spc="0" normalizeH="0" baseline="0" noProof="0" dirty="0">
                  <a:ln>
                    <a:noFill/>
                  </a:ln>
                  <a:solidFill>
                    <a:srgbClr val="3A3B3C"/>
                  </a:solidFill>
                  <a:effectLst/>
                  <a:uLnTx/>
                  <a:uFillTx/>
                  <a:latin typeface="Mulish"/>
                  <a:ea typeface="+mn-ea"/>
                  <a:cs typeface="+mn-cs"/>
                </a:rPr>
                <a:t>documents / certificates managed by Avalara in 2022</a:t>
              </a:r>
            </a:p>
          </p:txBody>
        </p:sp>
      </p:grpSp>
      <p:grpSp>
        <p:nvGrpSpPr>
          <p:cNvPr id="26" name="Group 25">
            <a:extLst>
              <a:ext uri="{FF2B5EF4-FFF2-40B4-BE49-F238E27FC236}">
                <a16:creationId xmlns:a16="http://schemas.microsoft.com/office/drawing/2014/main" id="{FC733987-AFBB-5AC4-05B1-DC3612344EF1}"/>
              </a:ext>
            </a:extLst>
          </p:cNvPr>
          <p:cNvGrpSpPr/>
          <p:nvPr/>
        </p:nvGrpSpPr>
        <p:grpSpPr>
          <a:xfrm>
            <a:off x="6137945" y="3173013"/>
            <a:ext cx="5200231" cy="4285410"/>
            <a:chOff x="6250616" y="2607790"/>
            <a:chExt cx="5200231" cy="4920787"/>
          </a:xfrm>
        </p:grpSpPr>
        <p:sp>
          <p:nvSpPr>
            <p:cNvPr id="27" name="TextBox 26">
              <a:extLst>
                <a:ext uri="{FF2B5EF4-FFF2-40B4-BE49-F238E27FC236}">
                  <a16:creationId xmlns:a16="http://schemas.microsoft.com/office/drawing/2014/main" id="{8E26309C-E04F-8439-394F-5B52818C9B61}"/>
                </a:ext>
              </a:extLst>
            </p:cNvPr>
            <p:cNvSpPr txBox="1"/>
            <p:nvPr/>
          </p:nvSpPr>
          <p:spPr>
            <a:xfrm>
              <a:off x="6250616" y="2911109"/>
              <a:ext cx="3476465" cy="281396"/>
            </a:xfrm>
            <a:prstGeom prst="rect">
              <a:avLst/>
            </a:prstGeom>
            <a:noFill/>
            <a:effectLst>
              <a:outerShdw blurRad="63500" dist="37357" dir="2700000" sx="0" sy="0" rotWithShape="0">
                <a:scrgbClr r="0" g="0" b="0"/>
              </a:outerShdw>
            </a:effectLst>
          </p:spPr>
          <p:txBody>
            <a:bodyPr wrap="square" lIns="0" tIns="0" rIns="0" bIns="65315" rtlCol="0" anchor="b">
              <a:spAutoFit/>
            </a:bodyPr>
            <a:lstStyle/>
            <a:p>
              <a:pPr marL="0" marR="0" lvl="0" indent="0" algn="l" defTabSz="903109" rtl="0" eaLnBrk="1" fontAlgn="auto" latinLnBrk="0" hangingPunct="1">
                <a:lnSpc>
                  <a:spcPct val="100000"/>
                </a:lnSpc>
                <a:spcBef>
                  <a:spcPts val="512"/>
                </a:spcBef>
                <a:spcAft>
                  <a:spcPts val="0"/>
                </a:spcAft>
                <a:buClrTx/>
                <a:buSzTx/>
                <a:buFontTx/>
                <a:buNone/>
                <a:tabLst/>
                <a:defRPr/>
              </a:pPr>
              <a:r>
                <a:rPr kumimoji="0" lang="en-US" sz="1400" b="1" i="0" u="none" strike="noStrike" kern="1200" cap="none" spc="0" normalizeH="0" baseline="0" noProof="0" dirty="0">
                  <a:ln>
                    <a:noFill/>
                  </a:ln>
                  <a:solidFill>
                    <a:srgbClr val="FC6600"/>
                  </a:solidFill>
                  <a:effectLst/>
                  <a:uLnTx/>
                  <a:uFillTx/>
                  <a:latin typeface="Mulish"/>
                  <a:ea typeface="+mn-ea"/>
                  <a:cs typeface="+mn-cs"/>
                </a:rPr>
                <a:t>Global Offices</a:t>
              </a:r>
              <a:endParaRPr kumimoji="0" lang="en-US" sz="1400" b="1" i="0" u="none" strike="noStrike" kern="1200" cap="none" spc="0" normalizeH="0" baseline="0" noProof="0" dirty="0">
                <a:ln>
                  <a:noFill/>
                </a:ln>
                <a:solidFill>
                  <a:srgbClr val="FC6600"/>
                </a:solidFill>
                <a:effectLst/>
                <a:uLnTx/>
                <a:uFillTx/>
                <a:latin typeface="Mulish"/>
                <a:ea typeface="+mn-ea"/>
                <a:cs typeface="+mn-cs"/>
                <a:sym typeface="SimonKucher" pitchFamily="2" charset="0"/>
              </a:endParaRPr>
            </a:p>
          </p:txBody>
        </p:sp>
        <p:sp>
          <p:nvSpPr>
            <p:cNvPr id="28" name="Rounded Rectangle 44">
              <a:extLst>
                <a:ext uri="{FF2B5EF4-FFF2-40B4-BE49-F238E27FC236}">
                  <a16:creationId xmlns:a16="http://schemas.microsoft.com/office/drawing/2014/main" id="{D596756D-C6C4-157F-453E-E1285A0A865E}"/>
                </a:ext>
              </a:extLst>
            </p:cNvPr>
            <p:cNvSpPr/>
            <p:nvPr/>
          </p:nvSpPr>
          <p:spPr>
            <a:xfrm>
              <a:off x="6257806" y="3158992"/>
              <a:ext cx="5193041" cy="2883119"/>
            </a:xfrm>
            <a:prstGeom prst="roundRect">
              <a:avLst>
                <a:gd name="adj" fmla="val 1434"/>
              </a:avLst>
            </a:prstGeom>
            <a:solidFill>
              <a:schemeClr val="bg1">
                <a:lumMod val="95000"/>
              </a:schemeClr>
            </a:solidFill>
            <a:ln w="38100">
              <a:no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Mulish"/>
                <a:ea typeface="+mn-ea"/>
                <a:cs typeface="+mn-cs"/>
              </a:endParaRPr>
            </a:p>
          </p:txBody>
        </p:sp>
        <p:pic>
          <p:nvPicPr>
            <p:cNvPr id="29" name="Picture 28" descr="A picture containing text">
              <a:extLst>
                <a:ext uri="{FF2B5EF4-FFF2-40B4-BE49-F238E27FC236}">
                  <a16:creationId xmlns:a16="http://schemas.microsoft.com/office/drawing/2014/main" id="{A6B9D6FF-7455-CF8E-7615-4C79FEF9B016}"/>
                </a:ext>
              </a:extLst>
            </p:cNvPr>
            <p:cNvPicPr>
              <a:picLocks noChangeAspect="1"/>
            </p:cNvPicPr>
            <p:nvPr/>
          </p:nvPicPr>
          <p:blipFill>
            <a:blip r:embed="rId3"/>
            <a:stretch>
              <a:fillRect/>
            </a:stretch>
          </p:blipFill>
          <p:spPr>
            <a:xfrm>
              <a:off x="6308428" y="2607790"/>
              <a:ext cx="4906406" cy="4920787"/>
            </a:xfrm>
            <a:prstGeom prst="rect">
              <a:avLst/>
            </a:prstGeom>
          </p:spPr>
        </p:pic>
        <p:sp>
          <p:nvSpPr>
            <p:cNvPr id="30" name="Rectangle 29">
              <a:extLst>
                <a:ext uri="{FF2B5EF4-FFF2-40B4-BE49-F238E27FC236}">
                  <a16:creationId xmlns:a16="http://schemas.microsoft.com/office/drawing/2014/main" id="{ED7E46EB-93DF-836A-D626-F4C27647EA6E}"/>
                </a:ext>
              </a:extLst>
            </p:cNvPr>
            <p:cNvSpPr>
              <a:spLocks/>
            </p:cNvSpPr>
            <p:nvPr/>
          </p:nvSpPr>
          <p:spPr>
            <a:xfrm>
              <a:off x="6456684" y="4754266"/>
              <a:ext cx="2606437" cy="115416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6350" algn="l" defTabSz="914400" rtl="0" eaLnBrk="1" fontAlgn="auto" latinLnBrk="0" hangingPunct="1">
                <a:lnSpc>
                  <a:spcPct val="100000"/>
                </a:lnSpc>
                <a:spcBef>
                  <a:spcPts val="0"/>
                </a:spcBef>
                <a:spcAft>
                  <a:spcPts val="600"/>
                </a:spcAft>
                <a:buClrTx/>
                <a:buSzTx/>
                <a:buFontTx/>
                <a:buNone/>
                <a:tabLst/>
                <a:defRPr/>
              </a:pPr>
              <a:r>
                <a:rPr lang="en-US" sz="2800" b="1" dirty="0">
                  <a:solidFill>
                    <a:srgbClr val="3A3B3C"/>
                  </a:solidFill>
                  <a:latin typeface="Mulish"/>
                  <a:sym typeface="SimonKucher" pitchFamily="2" charset="0"/>
                </a:rPr>
                <a:t>17</a:t>
              </a:r>
              <a:r>
                <a:rPr kumimoji="0" lang="en-US" sz="2000" b="1" i="0" u="none" strike="noStrike" kern="1200" cap="none" spc="0" normalizeH="0" baseline="0" noProof="0" dirty="0">
                  <a:ln>
                    <a:noFill/>
                  </a:ln>
                  <a:solidFill>
                    <a:srgbClr val="3A3B3C"/>
                  </a:solidFill>
                  <a:effectLst/>
                  <a:uLnTx/>
                  <a:uFillTx/>
                  <a:latin typeface="Mulish"/>
                  <a:ea typeface="+mn-ea"/>
                  <a:cs typeface="+mn-cs"/>
                  <a:sym typeface="SimonKucher" pitchFamily="2" charset="0"/>
                </a:rPr>
                <a:t> </a:t>
              </a:r>
              <a:r>
                <a:rPr kumimoji="0" lang="en-US" b="0" i="0" u="none" strike="noStrike" kern="1200" cap="none" spc="0" normalizeH="0" baseline="0" noProof="0" dirty="0">
                  <a:ln>
                    <a:noFill/>
                  </a:ln>
                  <a:solidFill>
                    <a:srgbClr val="3A3B3C"/>
                  </a:solidFill>
                  <a:effectLst/>
                  <a:uLnTx/>
                  <a:uFillTx/>
                  <a:latin typeface="Mulish"/>
                  <a:ea typeface="+mn-ea"/>
                  <a:cs typeface="+mn-cs"/>
                  <a:sym typeface="SimonKucher" pitchFamily="2" charset="0"/>
                </a:rPr>
                <a:t>offices</a:t>
              </a:r>
            </a:p>
            <a:p>
              <a:pPr marL="0" marR="0" lvl="0" indent="6350" algn="l" defTabSz="9144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dirty="0">
                  <a:ln>
                    <a:noFill/>
                  </a:ln>
                  <a:solidFill>
                    <a:srgbClr val="3A3B3C"/>
                  </a:solidFill>
                  <a:effectLst/>
                  <a:uLnTx/>
                  <a:uFillTx/>
                  <a:latin typeface="Mulish"/>
                  <a:ea typeface="+mn-ea"/>
                  <a:cs typeface="+mn-cs"/>
                  <a:sym typeface="SimonKucher" pitchFamily="2" charset="0"/>
                </a:rPr>
                <a:t>4,400+ </a:t>
              </a:r>
              <a:r>
                <a:rPr kumimoji="0" lang="en-US" b="0" i="0" u="none" strike="noStrike" kern="1200" cap="none" spc="0" normalizeH="0" baseline="0" noProof="0" dirty="0">
                  <a:ln>
                    <a:noFill/>
                  </a:ln>
                  <a:solidFill>
                    <a:srgbClr val="3A3B3C"/>
                  </a:solidFill>
                  <a:effectLst/>
                  <a:uLnTx/>
                  <a:uFillTx/>
                  <a:latin typeface="Mulish"/>
                  <a:ea typeface="+mn-ea"/>
                  <a:cs typeface="+mn-cs"/>
                  <a:sym typeface="SimonKucher" pitchFamily="2" charset="0"/>
                </a:rPr>
                <a:t>employees</a:t>
              </a:r>
              <a:r>
                <a:rPr kumimoji="0" lang="en-US" sz="1400" b="0" i="0" u="none" strike="noStrike" kern="1200" cap="none" spc="0" normalizeH="0" baseline="0" noProof="0" dirty="0">
                  <a:ln>
                    <a:noFill/>
                  </a:ln>
                  <a:solidFill>
                    <a:srgbClr val="3A3B3C"/>
                  </a:solidFill>
                  <a:effectLst/>
                  <a:uLnTx/>
                  <a:uFillTx/>
                  <a:latin typeface="Mulish"/>
                  <a:ea typeface="+mn-ea"/>
                  <a:cs typeface="+mn-cs"/>
                  <a:sym typeface="SimonKucher" pitchFamily="2" charset="0"/>
                </a:rPr>
                <a:t> </a:t>
              </a:r>
              <a:br>
                <a:rPr kumimoji="0" lang="en-US" sz="1400" b="0" i="0" u="none" strike="noStrike" kern="1200" cap="none" spc="0" normalizeH="0" baseline="0" noProof="0" dirty="0">
                  <a:ln>
                    <a:noFill/>
                  </a:ln>
                  <a:solidFill>
                    <a:srgbClr val="FFFFFF"/>
                  </a:solidFill>
                  <a:effectLst/>
                  <a:uLnTx/>
                  <a:uFillTx/>
                  <a:latin typeface="Mulish"/>
                  <a:ea typeface="+mn-ea"/>
                  <a:cs typeface="+mn-cs"/>
                </a:rPr>
              </a:br>
              <a:endParaRPr kumimoji="0" lang="en-US" sz="1400" b="0" i="0" u="none" strike="noStrike" kern="1200" cap="none" spc="0" normalizeH="0" baseline="0" noProof="0" dirty="0">
                <a:ln>
                  <a:noFill/>
                </a:ln>
                <a:solidFill>
                  <a:srgbClr val="3A3B3C"/>
                </a:solidFill>
                <a:effectLst/>
                <a:uLnTx/>
                <a:uFillTx/>
                <a:latin typeface="Mulish"/>
                <a:ea typeface="+mn-ea"/>
                <a:cs typeface="+mn-cs"/>
                <a:sym typeface="SimonKucher" pitchFamily="2" charset="0"/>
              </a:endParaRPr>
            </a:p>
          </p:txBody>
        </p:sp>
      </p:grpSp>
      <p:sp>
        <p:nvSpPr>
          <p:cNvPr id="31" name="Rounded Rectangle 44">
            <a:extLst>
              <a:ext uri="{FF2B5EF4-FFF2-40B4-BE49-F238E27FC236}">
                <a16:creationId xmlns:a16="http://schemas.microsoft.com/office/drawing/2014/main" id="{B70BBD01-3C1F-EA25-B06E-496A23DBDB95}"/>
              </a:ext>
            </a:extLst>
          </p:cNvPr>
          <p:cNvSpPr/>
          <p:nvPr/>
        </p:nvSpPr>
        <p:spPr>
          <a:xfrm>
            <a:off x="6096000" y="1921888"/>
            <a:ext cx="5242176" cy="1358660"/>
          </a:xfrm>
          <a:prstGeom prst="roundRect">
            <a:avLst>
              <a:gd name="adj" fmla="val 1434"/>
            </a:avLst>
          </a:prstGeom>
          <a:solidFill>
            <a:schemeClr val="bg1">
              <a:lumMod val="95000"/>
            </a:schemeClr>
          </a:solidFill>
          <a:ln w="38100">
            <a:no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Mulish"/>
                <a:ea typeface="+mn-ea"/>
                <a:cs typeface="+mn-cs"/>
              </a:rPr>
              <a:t>We are a tax technology business with 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Mulish"/>
                <a:ea typeface="+mn-ea"/>
                <a:cs typeface="+mn-cs"/>
              </a:rPr>
              <a:t>focus on transactional taxes.</a:t>
            </a:r>
          </a:p>
        </p:txBody>
      </p:sp>
      <p:sp>
        <p:nvSpPr>
          <p:cNvPr id="32" name="TextBox 31">
            <a:extLst>
              <a:ext uri="{FF2B5EF4-FFF2-40B4-BE49-F238E27FC236}">
                <a16:creationId xmlns:a16="http://schemas.microsoft.com/office/drawing/2014/main" id="{9476E393-59B9-0E15-C471-5D9045FE96C1}"/>
              </a:ext>
            </a:extLst>
          </p:cNvPr>
          <p:cNvSpPr txBox="1"/>
          <p:nvPr/>
        </p:nvSpPr>
        <p:spPr>
          <a:xfrm>
            <a:off x="6096000" y="1658268"/>
            <a:ext cx="5495299" cy="281396"/>
          </a:xfrm>
          <a:prstGeom prst="rect">
            <a:avLst/>
          </a:prstGeom>
          <a:noFill/>
          <a:effectLst>
            <a:outerShdw blurRad="63500" dist="37357" dir="2700000" sx="0" sy="0" rotWithShape="0">
              <a:scrgbClr r="0" g="0" b="0"/>
            </a:outerShdw>
          </a:effectLst>
        </p:spPr>
        <p:txBody>
          <a:bodyPr wrap="square" lIns="0" tIns="0" rIns="0" bIns="65315" rtlCol="0" anchor="b">
            <a:spAutoFit/>
          </a:bodyPr>
          <a:lstStyle>
            <a:defPPr>
              <a:defRPr lang="de-DE"/>
            </a:defPPr>
            <a:lvl1pPr>
              <a:spcBef>
                <a:spcPts val="564"/>
              </a:spcBef>
              <a:defRPr sz="1600" b="1">
                <a:solidFill>
                  <a:srgbClr val="39322B"/>
                </a:solidFill>
              </a:defRPr>
            </a:lvl1pPr>
          </a:lstStyle>
          <a:p>
            <a:pPr marL="0" marR="0" lvl="0" indent="0" algn="l" defTabSz="903109" rtl="0" eaLnBrk="1" fontAlgn="auto" latinLnBrk="0" hangingPunct="1">
              <a:lnSpc>
                <a:spcPct val="100000"/>
              </a:lnSpc>
              <a:spcBef>
                <a:spcPts val="512"/>
              </a:spcBef>
              <a:spcAft>
                <a:spcPts val="0"/>
              </a:spcAft>
              <a:buClrTx/>
              <a:buSzTx/>
              <a:buFontTx/>
              <a:buNone/>
              <a:tabLst/>
              <a:defRPr/>
            </a:pPr>
            <a:r>
              <a:rPr kumimoji="0" lang="en-US" sz="1400" b="1" i="0" u="none" strike="noStrike" kern="1200" cap="none" spc="0" normalizeH="0" baseline="0" noProof="0" dirty="0">
                <a:ln>
                  <a:noFill/>
                </a:ln>
                <a:solidFill>
                  <a:srgbClr val="FC6600"/>
                </a:solidFill>
                <a:effectLst/>
                <a:uLnTx/>
                <a:uFillTx/>
                <a:latin typeface="Mulish"/>
                <a:ea typeface="+mn-ea"/>
                <a:cs typeface="+mn-cs"/>
                <a:sym typeface="SimonKucher" pitchFamily="2" charset="0"/>
              </a:rPr>
              <a:t>In a nutshell</a:t>
            </a:r>
          </a:p>
        </p:txBody>
      </p:sp>
    </p:spTree>
    <p:extLst>
      <p:ext uri="{BB962C8B-B14F-4D97-AF65-F5344CB8AC3E}">
        <p14:creationId xmlns:p14="http://schemas.microsoft.com/office/powerpoint/2010/main" val="3732885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18B700B-75E7-F08D-0B68-795C7BCB56C9}"/>
              </a:ext>
            </a:extLst>
          </p:cNvPr>
          <p:cNvSpPr>
            <a:spLocks noGrp="1"/>
          </p:cNvSpPr>
          <p:nvPr>
            <p:ph type="ftr" sz="quarter" idx="11"/>
          </p:nvPr>
        </p:nvSpPr>
        <p:spPr/>
        <p:txBody>
          <a:bodyPr/>
          <a:lstStyle/>
          <a:p>
            <a:r>
              <a:rPr lang="en-GB" noProof="0" dirty="0"/>
              <a:t>LEA GLOBAL</a:t>
            </a:r>
          </a:p>
        </p:txBody>
      </p:sp>
      <p:sp>
        <p:nvSpPr>
          <p:cNvPr id="9" name="Slide Number Placeholder 8">
            <a:extLst>
              <a:ext uri="{FF2B5EF4-FFF2-40B4-BE49-F238E27FC236}">
                <a16:creationId xmlns:a16="http://schemas.microsoft.com/office/drawing/2014/main" id="{FCAE1D84-DD8E-FC92-BD3D-6894C1D2EEEE}"/>
              </a:ext>
            </a:extLst>
          </p:cNvPr>
          <p:cNvSpPr>
            <a:spLocks noGrp="1"/>
          </p:cNvSpPr>
          <p:nvPr>
            <p:ph type="sldNum" sz="quarter" idx="12"/>
          </p:nvPr>
        </p:nvSpPr>
        <p:spPr/>
        <p:txBody>
          <a:bodyPr/>
          <a:lstStyle/>
          <a:p>
            <a:fld id="{0B868178-02AE-42FC-958D-6B8F13B60175}" type="slidenum">
              <a:rPr lang="en-GB" noProof="0" dirty="0" smtClean="0"/>
              <a:pPr/>
              <a:t>6</a:t>
            </a:fld>
            <a:endParaRPr lang="en-GB" noProof="0" dirty="0"/>
          </a:p>
        </p:txBody>
      </p:sp>
      <p:sp>
        <p:nvSpPr>
          <p:cNvPr id="3" name="Text Placeholder 2">
            <a:extLst>
              <a:ext uri="{FF2B5EF4-FFF2-40B4-BE49-F238E27FC236}">
                <a16:creationId xmlns:a16="http://schemas.microsoft.com/office/drawing/2014/main" id="{75F9630E-048D-14A4-588D-C2AD430186A9}"/>
              </a:ext>
            </a:extLst>
          </p:cNvPr>
          <p:cNvSpPr>
            <a:spLocks noGrp="1"/>
          </p:cNvSpPr>
          <p:nvPr>
            <p:ph type="body" sz="quarter" idx="13"/>
          </p:nvPr>
        </p:nvSpPr>
        <p:spPr>
          <a:xfrm>
            <a:off x="539750" y="2039229"/>
            <a:ext cx="4204542" cy="2640771"/>
          </a:xfrm>
        </p:spPr>
        <p:txBody>
          <a:bodyPr/>
          <a:lstStyle/>
          <a:p>
            <a:r>
              <a:rPr lang="en-US" sz="4000" dirty="0"/>
              <a:t>Discussion</a:t>
            </a:r>
          </a:p>
          <a:p>
            <a:pPr lvl="1"/>
            <a:r>
              <a:rPr lang="en-US" dirty="0"/>
              <a:t>What does your VAT practice currently look like?</a:t>
            </a:r>
          </a:p>
        </p:txBody>
      </p:sp>
      <p:sp>
        <p:nvSpPr>
          <p:cNvPr id="6" name="Text Placeholder 5">
            <a:extLst>
              <a:ext uri="{FF2B5EF4-FFF2-40B4-BE49-F238E27FC236}">
                <a16:creationId xmlns:a16="http://schemas.microsoft.com/office/drawing/2014/main" id="{F4B7974C-6B26-CCBB-71F2-47B9F2A76024}"/>
              </a:ext>
            </a:extLst>
          </p:cNvPr>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3363992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D0762-C5FB-3819-07B3-8628FA33ABFA}"/>
              </a:ext>
            </a:extLst>
          </p:cNvPr>
          <p:cNvSpPr>
            <a:spLocks noGrp="1"/>
          </p:cNvSpPr>
          <p:nvPr>
            <p:ph type="title"/>
          </p:nvPr>
        </p:nvSpPr>
        <p:spPr/>
        <p:txBody>
          <a:bodyPr/>
          <a:lstStyle/>
          <a:p>
            <a:r>
              <a:rPr lang="en-US" dirty="0"/>
              <a:t>Discussion</a:t>
            </a:r>
            <a:endParaRPr lang="en-GB" dirty="0"/>
          </a:p>
        </p:txBody>
      </p:sp>
      <p:sp>
        <p:nvSpPr>
          <p:cNvPr id="3" name="Footer Placeholder 2">
            <a:extLst>
              <a:ext uri="{FF2B5EF4-FFF2-40B4-BE49-F238E27FC236}">
                <a16:creationId xmlns:a16="http://schemas.microsoft.com/office/drawing/2014/main" id="{EFD71B0A-4F8C-9778-0D67-468306D4CE9A}"/>
              </a:ext>
            </a:extLst>
          </p:cNvPr>
          <p:cNvSpPr>
            <a:spLocks noGrp="1"/>
          </p:cNvSpPr>
          <p:nvPr>
            <p:ph type="ftr" sz="quarter" idx="11"/>
          </p:nvPr>
        </p:nvSpPr>
        <p:spPr/>
        <p:txBody>
          <a:bodyPr/>
          <a:lstStyle/>
          <a:p>
            <a:r>
              <a:rPr lang="en-GB" noProof="0"/>
              <a:t>LEA GLOBAL</a:t>
            </a:r>
          </a:p>
        </p:txBody>
      </p:sp>
      <p:sp>
        <p:nvSpPr>
          <p:cNvPr id="4" name="Slide Number Placeholder 3">
            <a:extLst>
              <a:ext uri="{FF2B5EF4-FFF2-40B4-BE49-F238E27FC236}">
                <a16:creationId xmlns:a16="http://schemas.microsoft.com/office/drawing/2014/main" id="{0E2C77C5-29CE-3505-B917-53C1C065556C}"/>
              </a:ext>
            </a:extLst>
          </p:cNvPr>
          <p:cNvSpPr>
            <a:spLocks noGrp="1"/>
          </p:cNvSpPr>
          <p:nvPr>
            <p:ph type="sldNum" sz="quarter" idx="12"/>
          </p:nvPr>
        </p:nvSpPr>
        <p:spPr/>
        <p:txBody>
          <a:bodyPr/>
          <a:lstStyle/>
          <a:p>
            <a:fld id="{0B868178-02AE-42FC-958D-6B8F13B60175}" type="slidenum">
              <a:rPr lang="en-GB" noProof="0" smtClean="0"/>
              <a:pPr/>
              <a:t>7</a:t>
            </a:fld>
            <a:endParaRPr lang="en-GB" noProof="0"/>
          </a:p>
        </p:txBody>
      </p:sp>
      <p:sp>
        <p:nvSpPr>
          <p:cNvPr id="5" name="Text Placeholder 4">
            <a:extLst>
              <a:ext uri="{FF2B5EF4-FFF2-40B4-BE49-F238E27FC236}">
                <a16:creationId xmlns:a16="http://schemas.microsoft.com/office/drawing/2014/main" id="{1E8A0B31-6894-E57D-3545-E2E5B584E9DE}"/>
              </a:ext>
            </a:extLst>
          </p:cNvPr>
          <p:cNvSpPr>
            <a:spLocks noGrp="1"/>
          </p:cNvSpPr>
          <p:nvPr>
            <p:ph type="body" sz="quarter" idx="13"/>
          </p:nvPr>
        </p:nvSpPr>
        <p:spPr>
          <a:xfrm>
            <a:off x="539750" y="1628775"/>
            <a:ext cx="5302910" cy="4500563"/>
          </a:xfrm>
        </p:spPr>
        <p:txBody>
          <a:bodyPr/>
          <a:lstStyle/>
          <a:p>
            <a:pPr marL="457200" indent="-457200">
              <a:buFont typeface="+mj-lt"/>
              <a:buAutoNum type="arabicPeriod"/>
            </a:pPr>
            <a:r>
              <a:rPr lang="en-US" sz="2000" dirty="0">
                <a:solidFill>
                  <a:schemeClr val="tx1"/>
                </a:solidFill>
                <a:latin typeface="+mn-lt"/>
              </a:rPr>
              <a:t>What does your current VAT practice look like?</a:t>
            </a:r>
          </a:p>
          <a:p>
            <a:pPr marL="457200" indent="-457200">
              <a:buFont typeface="+mj-lt"/>
              <a:buAutoNum type="arabicPeriod"/>
            </a:pPr>
            <a:endParaRPr lang="en-US" sz="2000" dirty="0">
              <a:solidFill>
                <a:schemeClr val="tx1"/>
              </a:solidFill>
              <a:latin typeface="+mn-lt"/>
            </a:endParaRPr>
          </a:p>
          <a:p>
            <a:pPr marL="457200" indent="-457200">
              <a:buFont typeface="+mj-lt"/>
              <a:buAutoNum type="arabicPeriod"/>
            </a:pPr>
            <a:r>
              <a:rPr lang="en-US" sz="2000" dirty="0">
                <a:solidFill>
                  <a:schemeClr val="tx1"/>
                </a:solidFill>
                <a:latin typeface="+mn-lt"/>
              </a:rPr>
              <a:t>What are some of the biggest challenges in supporting clients in this area?</a:t>
            </a:r>
          </a:p>
          <a:p>
            <a:pPr marL="457200" indent="-457200">
              <a:buFont typeface="+mj-lt"/>
              <a:buAutoNum type="arabicPeriod"/>
            </a:pPr>
            <a:endParaRPr lang="en-US" sz="2000" dirty="0">
              <a:solidFill>
                <a:schemeClr val="tx1"/>
              </a:solidFill>
              <a:latin typeface="+mn-lt"/>
            </a:endParaRPr>
          </a:p>
          <a:p>
            <a:pPr marL="457200" indent="-457200">
              <a:buFont typeface="+mj-lt"/>
              <a:buAutoNum type="arabicPeriod"/>
            </a:pPr>
            <a:r>
              <a:rPr lang="en-US" sz="2000" dirty="0">
                <a:solidFill>
                  <a:schemeClr val="tx1"/>
                </a:solidFill>
                <a:latin typeface="+mn-lt"/>
              </a:rPr>
              <a:t>What does your current tech stack look like for this team? </a:t>
            </a:r>
          </a:p>
          <a:p>
            <a:pPr marL="457200" indent="-457200">
              <a:buFont typeface="+mj-lt"/>
              <a:buAutoNum type="arabicPeriod"/>
            </a:pPr>
            <a:endParaRPr lang="en-US" sz="2000" dirty="0">
              <a:solidFill>
                <a:schemeClr val="tx1"/>
              </a:solidFill>
              <a:latin typeface="+mn-lt"/>
            </a:endParaRPr>
          </a:p>
          <a:p>
            <a:pPr marL="457200" indent="-457200">
              <a:buFont typeface="+mj-lt"/>
              <a:buAutoNum type="arabicPeriod"/>
            </a:pPr>
            <a:r>
              <a:rPr lang="en-US" sz="2000" dirty="0">
                <a:solidFill>
                  <a:schemeClr val="tx1"/>
                </a:solidFill>
                <a:latin typeface="+mn-lt"/>
              </a:rPr>
              <a:t>What kind of automation/process improvement are clients looking for in the indirect tax space? </a:t>
            </a:r>
          </a:p>
          <a:p>
            <a:pPr marL="457200" indent="-457200">
              <a:buFont typeface="+mj-lt"/>
              <a:buAutoNum type="arabicPeriod"/>
            </a:pPr>
            <a:endParaRPr lang="en-US" sz="2000" dirty="0">
              <a:latin typeface="+mn-lt"/>
            </a:endParaRPr>
          </a:p>
          <a:p>
            <a:pPr marL="457200" indent="-457200">
              <a:buFont typeface="+mj-lt"/>
              <a:buAutoNum type="arabicPeriod"/>
            </a:pPr>
            <a:endParaRPr lang="en-GB" sz="2000" dirty="0">
              <a:latin typeface="+mn-lt"/>
            </a:endParaRPr>
          </a:p>
        </p:txBody>
      </p:sp>
    </p:spTree>
    <p:extLst>
      <p:ext uri="{BB962C8B-B14F-4D97-AF65-F5344CB8AC3E}">
        <p14:creationId xmlns:p14="http://schemas.microsoft.com/office/powerpoint/2010/main" val="2882532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18B700B-75E7-F08D-0B68-795C7BCB56C9}"/>
              </a:ext>
            </a:extLst>
          </p:cNvPr>
          <p:cNvSpPr>
            <a:spLocks noGrp="1"/>
          </p:cNvSpPr>
          <p:nvPr>
            <p:ph type="ftr" sz="quarter" idx="11"/>
          </p:nvPr>
        </p:nvSpPr>
        <p:spPr/>
        <p:txBody>
          <a:bodyPr/>
          <a:lstStyle/>
          <a:p>
            <a:r>
              <a:rPr lang="en-GB" noProof="0" dirty="0"/>
              <a:t>LEA GLOBAL</a:t>
            </a:r>
          </a:p>
        </p:txBody>
      </p:sp>
      <p:sp>
        <p:nvSpPr>
          <p:cNvPr id="9" name="Slide Number Placeholder 8">
            <a:extLst>
              <a:ext uri="{FF2B5EF4-FFF2-40B4-BE49-F238E27FC236}">
                <a16:creationId xmlns:a16="http://schemas.microsoft.com/office/drawing/2014/main" id="{FCAE1D84-DD8E-FC92-BD3D-6894C1D2EEEE}"/>
              </a:ext>
            </a:extLst>
          </p:cNvPr>
          <p:cNvSpPr>
            <a:spLocks noGrp="1"/>
          </p:cNvSpPr>
          <p:nvPr>
            <p:ph type="sldNum" sz="quarter" idx="12"/>
          </p:nvPr>
        </p:nvSpPr>
        <p:spPr/>
        <p:txBody>
          <a:bodyPr/>
          <a:lstStyle/>
          <a:p>
            <a:fld id="{0B868178-02AE-42FC-958D-6B8F13B60175}" type="slidenum">
              <a:rPr lang="en-GB" noProof="0" dirty="0" smtClean="0"/>
              <a:pPr/>
              <a:t>8</a:t>
            </a:fld>
            <a:endParaRPr lang="en-GB" noProof="0" dirty="0"/>
          </a:p>
        </p:txBody>
      </p:sp>
      <p:sp>
        <p:nvSpPr>
          <p:cNvPr id="3" name="Text Placeholder 2">
            <a:extLst>
              <a:ext uri="{FF2B5EF4-FFF2-40B4-BE49-F238E27FC236}">
                <a16:creationId xmlns:a16="http://schemas.microsoft.com/office/drawing/2014/main" id="{75F9630E-048D-14A4-588D-C2AD430186A9}"/>
              </a:ext>
            </a:extLst>
          </p:cNvPr>
          <p:cNvSpPr>
            <a:spLocks noGrp="1"/>
          </p:cNvSpPr>
          <p:nvPr>
            <p:ph type="body" sz="quarter" idx="13"/>
          </p:nvPr>
        </p:nvSpPr>
        <p:spPr>
          <a:xfrm>
            <a:off x="539750" y="2039229"/>
            <a:ext cx="4204542" cy="2640771"/>
          </a:xfrm>
        </p:spPr>
        <p:txBody>
          <a:bodyPr/>
          <a:lstStyle/>
          <a:p>
            <a:r>
              <a:rPr lang="en-US" sz="4000" dirty="0" err="1"/>
              <a:t>Digitalisation</a:t>
            </a:r>
            <a:endParaRPr lang="en-US" sz="4000" dirty="0"/>
          </a:p>
          <a:p>
            <a:pPr lvl="1"/>
            <a:r>
              <a:rPr lang="en-US" dirty="0"/>
              <a:t>Key trends in the </a:t>
            </a:r>
            <a:r>
              <a:rPr lang="en-US" dirty="0" err="1"/>
              <a:t>digitalisation</a:t>
            </a:r>
            <a:r>
              <a:rPr lang="en-US" dirty="0"/>
              <a:t> of indirect taxes</a:t>
            </a:r>
          </a:p>
        </p:txBody>
      </p:sp>
      <p:sp>
        <p:nvSpPr>
          <p:cNvPr id="6" name="Text Placeholder 5">
            <a:extLst>
              <a:ext uri="{FF2B5EF4-FFF2-40B4-BE49-F238E27FC236}">
                <a16:creationId xmlns:a16="http://schemas.microsoft.com/office/drawing/2014/main" id="{F4B7974C-6B26-CCBB-71F2-47B9F2A76024}"/>
              </a:ext>
            </a:extLst>
          </p:cNvPr>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3876060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A6D23-5DB5-7443-C014-A0754BDBCD86}"/>
              </a:ext>
            </a:extLst>
          </p:cNvPr>
          <p:cNvSpPr>
            <a:spLocks noGrp="1"/>
          </p:cNvSpPr>
          <p:nvPr>
            <p:ph type="title"/>
          </p:nvPr>
        </p:nvSpPr>
        <p:spPr/>
        <p:txBody>
          <a:bodyPr/>
          <a:lstStyle/>
          <a:p>
            <a:r>
              <a:rPr lang="en-GB" dirty="0"/>
              <a:t>Digitalisation of indirect taxes</a:t>
            </a:r>
          </a:p>
        </p:txBody>
      </p:sp>
      <p:sp>
        <p:nvSpPr>
          <p:cNvPr id="3" name="Content Placeholder 2">
            <a:extLst>
              <a:ext uri="{FF2B5EF4-FFF2-40B4-BE49-F238E27FC236}">
                <a16:creationId xmlns:a16="http://schemas.microsoft.com/office/drawing/2014/main" id="{0646915D-014C-65FE-9871-A3580A698477}"/>
              </a:ext>
            </a:extLst>
          </p:cNvPr>
          <p:cNvSpPr>
            <a:spLocks noGrp="1"/>
          </p:cNvSpPr>
          <p:nvPr>
            <p:ph sz="half" idx="1"/>
          </p:nvPr>
        </p:nvSpPr>
        <p:spPr/>
        <p:txBody>
          <a:bodyPr/>
          <a:lstStyle/>
          <a:p>
            <a:r>
              <a:rPr lang="en-US" sz="1600" b="1" dirty="0">
                <a:latin typeface="Red Hat Display"/>
                <a:ea typeface="Red Hat Display" panose="02010303040201060303" pitchFamily="2" charset="0"/>
                <a:cs typeface="Red Hat Display" panose="02010303040201060303" pitchFamily="2" charset="0"/>
              </a:rPr>
              <a:t>ITX compliance</a:t>
            </a:r>
            <a:endParaRPr lang="en-US" sz="1600" b="1" dirty="0">
              <a:latin typeface="Red Hat Display" panose="02010303040201060303" pitchFamily="2" charset="0"/>
              <a:ea typeface="Red Hat Display" panose="02010303040201060303" pitchFamily="2" charset="0"/>
              <a:cs typeface="Red Hat Display" panose="02010303040201060303" pitchFamily="2" charset="0"/>
            </a:endParaRPr>
          </a:p>
          <a:p>
            <a:pPr lvl="1"/>
            <a:r>
              <a:rPr lang="en-US" sz="1600" dirty="0"/>
              <a:t>The traditional indirect tax compliance model is changing</a:t>
            </a:r>
          </a:p>
        </p:txBody>
      </p:sp>
      <p:sp>
        <p:nvSpPr>
          <p:cNvPr id="4" name="Footer Placeholder 3">
            <a:extLst>
              <a:ext uri="{FF2B5EF4-FFF2-40B4-BE49-F238E27FC236}">
                <a16:creationId xmlns:a16="http://schemas.microsoft.com/office/drawing/2014/main" id="{383939B7-A42E-056C-0593-E050A3171451}"/>
              </a:ext>
            </a:extLst>
          </p:cNvPr>
          <p:cNvSpPr>
            <a:spLocks noGrp="1"/>
          </p:cNvSpPr>
          <p:nvPr>
            <p:ph type="ftr" sz="quarter" idx="11"/>
          </p:nvPr>
        </p:nvSpPr>
        <p:spPr/>
        <p:txBody>
          <a:bodyPr/>
          <a:lstStyle/>
          <a:p>
            <a:r>
              <a:rPr lang="en-GB" noProof="0"/>
              <a:t>LEA GLOBAL</a:t>
            </a:r>
          </a:p>
        </p:txBody>
      </p:sp>
      <p:sp>
        <p:nvSpPr>
          <p:cNvPr id="5" name="Slide Number Placeholder 4">
            <a:extLst>
              <a:ext uri="{FF2B5EF4-FFF2-40B4-BE49-F238E27FC236}">
                <a16:creationId xmlns:a16="http://schemas.microsoft.com/office/drawing/2014/main" id="{1EC7C263-756B-0BFC-B3A6-EAE4CB06D632}"/>
              </a:ext>
            </a:extLst>
          </p:cNvPr>
          <p:cNvSpPr>
            <a:spLocks noGrp="1"/>
          </p:cNvSpPr>
          <p:nvPr>
            <p:ph type="sldNum" sz="quarter" idx="12"/>
          </p:nvPr>
        </p:nvSpPr>
        <p:spPr/>
        <p:txBody>
          <a:bodyPr/>
          <a:lstStyle/>
          <a:p>
            <a:fld id="{0B868178-02AE-42FC-958D-6B8F13B60175}" type="slidenum">
              <a:rPr lang="en-GB" noProof="0" smtClean="0"/>
              <a:t>9</a:t>
            </a:fld>
            <a:endParaRPr lang="en-GB" noProof="0"/>
          </a:p>
        </p:txBody>
      </p:sp>
      <p:sp>
        <p:nvSpPr>
          <p:cNvPr id="12" name="Content Placeholder 11">
            <a:extLst>
              <a:ext uri="{FF2B5EF4-FFF2-40B4-BE49-F238E27FC236}">
                <a16:creationId xmlns:a16="http://schemas.microsoft.com/office/drawing/2014/main" id="{8A559745-B43A-C354-6822-FD723B85077D}"/>
              </a:ext>
            </a:extLst>
          </p:cNvPr>
          <p:cNvSpPr>
            <a:spLocks noGrp="1"/>
          </p:cNvSpPr>
          <p:nvPr>
            <p:ph sz="half" idx="22"/>
          </p:nvPr>
        </p:nvSpPr>
        <p:spPr>
          <a:xfrm>
            <a:off x="4491000" y="2657943"/>
            <a:ext cx="2547363" cy="804042"/>
          </a:xfrm>
        </p:spPr>
        <p:txBody>
          <a:bodyPr/>
          <a:lstStyle/>
          <a:p>
            <a:r>
              <a:rPr lang="en-GB" sz="1600" dirty="0">
                <a:latin typeface="Red Hat Display"/>
              </a:rPr>
              <a:t>Continuous transaction controls</a:t>
            </a:r>
            <a:endParaRPr lang="en-GB" sz="1600" dirty="0"/>
          </a:p>
          <a:p>
            <a:pPr lvl="1"/>
            <a:r>
              <a:rPr lang="en-GB" sz="1600" dirty="0"/>
              <a:t>The future process will involve continuous transaction controls (incl. pre-clearance models)</a:t>
            </a:r>
            <a:endParaRPr lang="en-US" sz="1600" dirty="0">
              <a:ea typeface="+mj-lt"/>
              <a:cs typeface="+mj-lt"/>
            </a:endParaRPr>
          </a:p>
        </p:txBody>
      </p:sp>
      <p:sp>
        <p:nvSpPr>
          <p:cNvPr id="13" name="Content Placeholder 12">
            <a:extLst>
              <a:ext uri="{FF2B5EF4-FFF2-40B4-BE49-F238E27FC236}">
                <a16:creationId xmlns:a16="http://schemas.microsoft.com/office/drawing/2014/main" id="{55C19E46-9FD7-B4CB-D28B-B0D7A8843AFA}"/>
              </a:ext>
            </a:extLst>
          </p:cNvPr>
          <p:cNvSpPr>
            <a:spLocks noGrp="1"/>
          </p:cNvSpPr>
          <p:nvPr>
            <p:ph sz="half" idx="23"/>
          </p:nvPr>
        </p:nvSpPr>
        <p:spPr>
          <a:xfrm>
            <a:off x="8411457" y="2658600"/>
            <a:ext cx="3240000" cy="789069"/>
          </a:xfrm>
        </p:spPr>
        <p:txBody>
          <a:bodyPr/>
          <a:lstStyle/>
          <a:p>
            <a:r>
              <a:rPr lang="en-US" sz="1600" dirty="0">
                <a:latin typeface="Red Hat Display"/>
              </a:rPr>
              <a:t>Tax audits</a:t>
            </a:r>
            <a:endParaRPr lang="en-US" sz="1600" dirty="0"/>
          </a:p>
          <a:p>
            <a:pPr lvl="1"/>
            <a:r>
              <a:rPr lang="en-US" sz="1600" dirty="0"/>
              <a:t>The way tax authorities will audit businesses is changing</a:t>
            </a:r>
            <a:endParaRPr lang="en-US" sz="1600" dirty="0">
              <a:ea typeface="+mj-lt"/>
              <a:cs typeface="+mj-lt"/>
            </a:endParaRPr>
          </a:p>
        </p:txBody>
      </p:sp>
      <p:sp>
        <p:nvSpPr>
          <p:cNvPr id="14" name="Content Placeholder 13">
            <a:extLst>
              <a:ext uri="{FF2B5EF4-FFF2-40B4-BE49-F238E27FC236}">
                <a16:creationId xmlns:a16="http://schemas.microsoft.com/office/drawing/2014/main" id="{3193E4D2-74A3-FC97-61BC-342BFAB07EA3}"/>
              </a:ext>
            </a:extLst>
          </p:cNvPr>
          <p:cNvSpPr>
            <a:spLocks noGrp="1"/>
          </p:cNvSpPr>
          <p:nvPr>
            <p:ph sz="half" idx="24"/>
          </p:nvPr>
        </p:nvSpPr>
        <p:spPr>
          <a:xfrm>
            <a:off x="554794" y="5307272"/>
            <a:ext cx="3240000" cy="903872"/>
          </a:xfrm>
        </p:spPr>
        <p:txBody>
          <a:bodyPr/>
          <a:lstStyle/>
          <a:p>
            <a:r>
              <a:rPr lang="en-US" sz="1600" dirty="0">
                <a:latin typeface="Red Hat Display"/>
              </a:rPr>
              <a:t>E-invoicing</a:t>
            </a:r>
            <a:endParaRPr lang="en-US" sz="1600" dirty="0"/>
          </a:p>
          <a:p>
            <a:pPr lvl="1"/>
            <a:r>
              <a:rPr lang="en-US" sz="1600" dirty="0"/>
              <a:t>All businesses will have </a:t>
            </a:r>
            <a:r>
              <a:rPr lang="en-US" sz="1600" dirty="0" err="1"/>
              <a:t>standardised</a:t>
            </a:r>
            <a:r>
              <a:rPr lang="en-US" sz="1600" dirty="0"/>
              <a:t> AP/AR data that tax authorities can interpret </a:t>
            </a:r>
          </a:p>
        </p:txBody>
      </p:sp>
      <p:sp>
        <p:nvSpPr>
          <p:cNvPr id="15" name="Content Placeholder 14">
            <a:extLst>
              <a:ext uri="{FF2B5EF4-FFF2-40B4-BE49-F238E27FC236}">
                <a16:creationId xmlns:a16="http://schemas.microsoft.com/office/drawing/2014/main" id="{06D932D2-5C6E-8D69-919B-F3BE78D0CE43}"/>
              </a:ext>
            </a:extLst>
          </p:cNvPr>
          <p:cNvSpPr>
            <a:spLocks noGrp="1"/>
          </p:cNvSpPr>
          <p:nvPr>
            <p:ph sz="half" idx="25"/>
          </p:nvPr>
        </p:nvSpPr>
        <p:spPr>
          <a:xfrm>
            <a:off x="4491000" y="5307271"/>
            <a:ext cx="3405200" cy="903873"/>
          </a:xfrm>
        </p:spPr>
        <p:txBody>
          <a:bodyPr/>
          <a:lstStyle/>
          <a:p>
            <a:r>
              <a:rPr lang="en-GB" sz="1600" dirty="0">
                <a:latin typeface="Red Hat Display"/>
              </a:rPr>
              <a:t>Transaction tracing</a:t>
            </a:r>
            <a:endParaRPr lang="en-GB" sz="1600" dirty="0"/>
          </a:p>
          <a:p>
            <a:pPr lvl="1"/>
            <a:r>
              <a:rPr lang="en-US" sz="1600" dirty="0">
                <a:ea typeface="+mj-lt"/>
                <a:cs typeface="+mj-lt"/>
              </a:rPr>
              <a:t>Every transaction (granular data) could potentially be received and stored by tax authorities</a:t>
            </a:r>
            <a:endParaRPr lang="en-GB" sz="1600" dirty="0"/>
          </a:p>
        </p:txBody>
      </p:sp>
      <p:sp>
        <p:nvSpPr>
          <p:cNvPr id="16" name="Content Placeholder 15">
            <a:extLst>
              <a:ext uri="{FF2B5EF4-FFF2-40B4-BE49-F238E27FC236}">
                <a16:creationId xmlns:a16="http://schemas.microsoft.com/office/drawing/2014/main" id="{7EC42C89-1E30-11CB-E8A0-EA7727AEF214}"/>
              </a:ext>
            </a:extLst>
          </p:cNvPr>
          <p:cNvSpPr>
            <a:spLocks noGrp="1"/>
          </p:cNvSpPr>
          <p:nvPr>
            <p:ph sz="half" idx="26"/>
          </p:nvPr>
        </p:nvSpPr>
        <p:spPr>
          <a:xfrm>
            <a:off x="8411400" y="5307271"/>
            <a:ext cx="3240000" cy="903873"/>
          </a:xfrm>
        </p:spPr>
        <p:txBody>
          <a:bodyPr/>
          <a:lstStyle/>
          <a:p>
            <a:r>
              <a:rPr lang="en-US" sz="1600" dirty="0">
                <a:latin typeface="Red Hat Display"/>
              </a:rPr>
              <a:t>Data analytics</a:t>
            </a:r>
            <a:endParaRPr lang="en-US" sz="1600" dirty="0"/>
          </a:p>
          <a:p>
            <a:pPr lvl="1"/>
            <a:r>
              <a:rPr lang="en-US" sz="1600" dirty="0">
                <a:ea typeface="+mj-lt"/>
                <a:cs typeface="+mj-lt"/>
              </a:rPr>
              <a:t>Tax authorities are actively </a:t>
            </a:r>
            <a:r>
              <a:rPr lang="en-US" sz="1600" dirty="0" err="1">
                <a:ea typeface="+mj-lt"/>
                <a:cs typeface="+mj-lt"/>
              </a:rPr>
              <a:t>digitalising</a:t>
            </a:r>
            <a:r>
              <a:rPr lang="en-US" sz="1600" dirty="0">
                <a:ea typeface="+mj-lt"/>
                <a:cs typeface="+mj-lt"/>
              </a:rPr>
              <a:t> their own toolkits – data analytics, exception reporting, AI, machine learning</a:t>
            </a:r>
          </a:p>
        </p:txBody>
      </p:sp>
      <p:pic>
        <p:nvPicPr>
          <p:cNvPr id="30" name="Picture Placeholder 29" descr="Acquisition with solid fill">
            <a:extLst>
              <a:ext uri="{FF2B5EF4-FFF2-40B4-BE49-F238E27FC236}">
                <a16:creationId xmlns:a16="http://schemas.microsoft.com/office/drawing/2014/main" id="{E4F7C6B0-4D3E-7F93-9E01-0767FA1AEBE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20018" b="20018"/>
          <a:stretch>
            <a:fillRect/>
          </a:stretch>
        </p:blipFill>
        <p:spPr>
          <a:xfrm>
            <a:off x="490492" y="1719557"/>
            <a:ext cx="1035477" cy="709572"/>
          </a:xfrm>
        </p:spPr>
      </p:pic>
      <p:pic>
        <p:nvPicPr>
          <p:cNvPr id="56" name="Picture Placeholder 55" descr="Binoculars with solid fill">
            <a:extLst>
              <a:ext uri="{FF2B5EF4-FFF2-40B4-BE49-F238E27FC236}">
                <a16:creationId xmlns:a16="http://schemas.microsoft.com/office/drawing/2014/main" id="{B11805E5-F74A-2A47-FDE8-05CC72DC9793}"/>
              </a:ext>
            </a:extLst>
          </p:cNvPr>
          <p:cNvPicPr>
            <a:picLocks noGrp="1" noChangeAspect="1"/>
          </p:cNvPicPr>
          <p:nvPr>
            <p:ph type="pic" sz="quarter" idx="21"/>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6365" b="6365"/>
          <a:stretch>
            <a:fillRect/>
          </a:stretch>
        </p:blipFill>
        <p:spPr>
          <a:xfrm>
            <a:off x="8412163" y="4224338"/>
            <a:ext cx="1035050" cy="903287"/>
          </a:xfrm>
        </p:spPr>
      </p:pic>
      <p:pic>
        <p:nvPicPr>
          <p:cNvPr id="54" name="Picture Placeholder 53" descr="Handprint with solid fill">
            <a:extLst>
              <a:ext uri="{FF2B5EF4-FFF2-40B4-BE49-F238E27FC236}">
                <a16:creationId xmlns:a16="http://schemas.microsoft.com/office/drawing/2014/main" id="{1E32F40A-520F-E680-A5C9-5D58307E88E2}"/>
              </a:ext>
            </a:extLst>
          </p:cNvPr>
          <p:cNvPicPr>
            <a:picLocks noGrp="1" noChangeAspect="1"/>
          </p:cNvPicPr>
          <p:nvPr>
            <p:ph type="pic" sz="quarter" idx="20"/>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t="6365" b="6365"/>
          <a:stretch>
            <a:fillRect/>
          </a:stretch>
        </p:blipFill>
        <p:spPr>
          <a:xfrm>
            <a:off x="4491038" y="4224338"/>
            <a:ext cx="1035050" cy="903287"/>
          </a:xfrm>
        </p:spPr>
      </p:pic>
      <p:pic>
        <p:nvPicPr>
          <p:cNvPr id="44" name="Picture Placeholder 43" descr="Document with solid fill">
            <a:extLst>
              <a:ext uri="{FF2B5EF4-FFF2-40B4-BE49-F238E27FC236}">
                <a16:creationId xmlns:a16="http://schemas.microsoft.com/office/drawing/2014/main" id="{4DE4F7A1-B5DD-37C2-C9AF-D456B6A791EB}"/>
              </a:ext>
            </a:extLst>
          </p:cNvPr>
          <p:cNvPicPr>
            <a:picLocks noGrp="1" noChangeAspect="1"/>
          </p:cNvPicPr>
          <p:nvPr>
            <p:ph type="pic" sz="quarter" idx="17"/>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t="4187" b="4187"/>
          <a:stretch>
            <a:fillRect/>
          </a:stretch>
        </p:blipFill>
        <p:spPr>
          <a:xfrm>
            <a:off x="539750" y="4224338"/>
            <a:ext cx="985838" cy="903287"/>
          </a:xfrm>
        </p:spPr>
      </p:pic>
      <p:pic>
        <p:nvPicPr>
          <p:cNvPr id="48" name="Picture Placeholder 47" descr="Steering Wheel with solid fill">
            <a:extLst>
              <a:ext uri="{FF2B5EF4-FFF2-40B4-BE49-F238E27FC236}">
                <a16:creationId xmlns:a16="http://schemas.microsoft.com/office/drawing/2014/main" id="{D57AB71B-BB2E-714C-A733-3D2E603E3BA3}"/>
              </a:ext>
            </a:extLst>
          </p:cNvPr>
          <p:cNvPicPr>
            <a:picLocks noGrp="1" noChangeAspect="1"/>
          </p:cNvPicPr>
          <p:nvPr>
            <p:ph type="pic" sz="quarter" idx="14"/>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t="11120" b="11120"/>
          <a:stretch>
            <a:fillRect/>
          </a:stretch>
        </p:blipFill>
        <p:spPr>
          <a:xfrm>
            <a:off x="4491038" y="1576388"/>
            <a:ext cx="1035050" cy="804862"/>
          </a:xfrm>
        </p:spPr>
      </p:pic>
      <p:pic>
        <p:nvPicPr>
          <p:cNvPr id="52" name="Picture Placeholder 51" descr="Folder Search with solid fill">
            <a:extLst>
              <a:ext uri="{FF2B5EF4-FFF2-40B4-BE49-F238E27FC236}">
                <a16:creationId xmlns:a16="http://schemas.microsoft.com/office/drawing/2014/main" id="{D253EA4E-F321-1235-55B9-4AC85E5D4D47}"/>
              </a:ext>
            </a:extLst>
          </p:cNvPr>
          <p:cNvPicPr>
            <a:picLocks noGrp="1" noChangeAspect="1"/>
          </p:cNvPicPr>
          <p:nvPr>
            <p:ph type="pic" sz="quarter" idx="19"/>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t="11887" b="11887"/>
          <a:stretch>
            <a:fillRect/>
          </a:stretch>
        </p:blipFill>
        <p:spPr>
          <a:xfrm>
            <a:off x="8412163" y="1592263"/>
            <a:ext cx="1035050" cy="788987"/>
          </a:xfrm>
        </p:spPr>
      </p:pic>
    </p:spTree>
    <p:extLst>
      <p:ext uri="{BB962C8B-B14F-4D97-AF65-F5344CB8AC3E}">
        <p14:creationId xmlns:p14="http://schemas.microsoft.com/office/powerpoint/2010/main" val="33139769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FBA - LEA">
      <a:dk1>
        <a:srgbClr val="00335B"/>
      </a:dk1>
      <a:lt1>
        <a:sysClr val="window" lastClr="FFFFFF"/>
      </a:lt1>
      <a:dk2>
        <a:srgbClr val="00A7CE"/>
      </a:dk2>
      <a:lt2>
        <a:srgbClr val="EA7600"/>
      </a:lt2>
      <a:accent1>
        <a:srgbClr val="00335B"/>
      </a:accent1>
      <a:accent2>
        <a:srgbClr val="00A7CE"/>
      </a:accent2>
      <a:accent3>
        <a:srgbClr val="EA7600"/>
      </a:accent3>
      <a:accent4>
        <a:srgbClr val="D7D2CB"/>
      </a:accent4>
      <a:accent5>
        <a:srgbClr val="00335B"/>
      </a:accent5>
      <a:accent6>
        <a:srgbClr val="00A7CE"/>
      </a:accent6>
      <a:hlink>
        <a:srgbClr val="0563C1"/>
      </a:hlink>
      <a:folHlink>
        <a:srgbClr val="954F72"/>
      </a:folHlink>
    </a:clrScheme>
    <a:fontScheme name="FBA - LEA">
      <a:majorFont>
        <a:latin typeface="Red Hat Display Medium"/>
        <a:ea typeface=""/>
        <a:cs typeface=""/>
      </a:majorFont>
      <a:minorFont>
        <a:latin typeface="Red Hat Display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err="1" smtClean="0"/>
        </a:defPPr>
      </a:lstStyle>
    </a:txDef>
  </a:objectDefaults>
  <a:extraClrSchemeLst/>
  <a:extLst>
    <a:ext uri="{05A4C25C-085E-4340-85A3-A5531E510DB2}">
      <thm15:themeFamily xmlns:thm15="http://schemas.microsoft.com/office/thememl/2012/main" name="LEA Global Overview PPT pres" id="{622C9258-073F-4422-B628-487F0168238C}" vid="{94FC0850-3801-471B-9FC1-711D1F30F0C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7A7531D33E91644A647A42C4150AC8D" ma:contentTypeVersion="4" ma:contentTypeDescription="Create a new document." ma:contentTypeScope="" ma:versionID="e617d61dc9d35fc8818bf7b33292eca4">
  <xsd:schema xmlns:xsd="http://www.w3.org/2001/XMLSchema" xmlns:xs="http://www.w3.org/2001/XMLSchema" xmlns:p="http://schemas.microsoft.com/office/2006/metadata/properties" xmlns:ns2="14cb1219-6ded-4208-84ae-c043f6ccdd8a" xmlns:ns3="f2c573dd-91fe-4d4b-b2ba-1325231c8824" targetNamespace="http://schemas.microsoft.com/office/2006/metadata/properties" ma:root="true" ma:fieldsID="5e6b50084a91dc4ef7a327bff0e8bc49" ns2:_="" ns3:_="">
    <xsd:import namespace="14cb1219-6ded-4208-84ae-c043f6ccdd8a"/>
    <xsd:import namespace="f2c573dd-91fe-4d4b-b2ba-1325231c882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cb1219-6ded-4208-84ae-c043f6ccdd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c573dd-91fe-4d4b-b2ba-1325231c882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7C0F78A-49D3-4F7D-A77D-F087E29B457A}">
  <ds:schemaRefs>
    <ds:schemaRef ds:uri="http://schemas.microsoft.com/sharepoint/v3/contenttype/forms"/>
  </ds:schemaRefs>
</ds:datastoreItem>
</file>

<file path=customXml/itemProps2.xml><?xml version="1.0" encoding="utf-8"?>
<ds:datastoreItem xmlns:ds="http://schemas.openxmlformats.org/officeDocument/2006/customXml" ds:itemID="{DB1D14AC-5CAF-45E4-A970-D53CA5CDB5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cb1219-6ded-4208-84ae-c043f6ccdd8a"/>
    <ds:schemaRef ds:uri="f2c573dd-91fe-4d4b-b2ba-1325231c88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1170A0B-53E5-4555-A08C-D184AAF8D9D7}">
  <ds:schemaRefs>
    <ds:schemaRef ds:uri="http://purl.org/dc/terms/"/>
    <ds:schemaRef ds:uri="f2c573dd-91fe-4d4b-b2ba-1325231c8824"/>
    <ds:schemaRef ds:uri="http://purl.org/dc/elements/1.1/"/>
    <ds:schemaRef ds:uri="http://purl.org/dc/dcmitype/"/>
    <ds:schemaRef ds:uri="http://schemas.microsoft.com/office/2006/documentManagement/types"/>
    <ds:schemaRef ds:uri="http://schemas.microsoft.com/office/infopath/2007/PartnerControls"/>
    <ds:schemaRef ds:uri="14cb1219-6ded-4208-84ae-c043f6ccdd8a"/>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1591</TotalTime>
  <Words>2832</Words>
  <Application>Microsoft Office PowerPoint</Application>
  <PresentationFormat>Widescreen</PresentationFormat>
  <Paragraphs>460</Paragraphs>
  <Slides>20</Slides>
  <Notes>14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20</vt:i4>
      </vt:variant>
    </vt:vector>
  </HeadingPairs>
  <TitlesOfParts>
    <vt:vector size="33" baseType="lpstr">
      <vt:lpstr>Red Hat Display SemiBold</vt:lpstr>
      <vt:lpstr>Red Hat Display Black</vt:lpstr>
      <vt:lpstr>Calibri Light</vt:lpstr>
      <vt:lpstr>Mulish ExtraBold</vt:lpstr>
      <vt:lpstr>Calibri</vt:lpstr>
      <vt:lpstr>Red Hat Display Light</vt:lpstr>
      <vt:lpstr>Arial</vt:lpstr>
      <vt:lpstr>Mulish</vt:lpstr>
      <vt:lpstr>Red Hat Display Medium</vt:lpstr>
      <vt:lpstr>Wingdings</vt:lpstr>
      <vt:lpstr>Red Hat Display</vt:lpstr>
      <vt:lpstr>office theme</vt:lpstr>
      <vt:lpstr>Office Theme</vt:lpstr>
      <vt:lpstr>LEA Global</vt:lpstr>
      <vt:lpstr>Agenda</vt:lpstr>
      <vt:lpstr>PowerPoint Presentation</vt:lpstr>
      <vt:lpstr>Intro </vt:lpstr>
      <vt:lpstr>Intro</vt:lpstr>
      <vt:lpstr>PowerPoint Presentation</vt:lpstr>
      <vt:lpstr>Discussion</vt:lpstr>
      <vt:lpstr>PowerPoint Presentation</vt:lpstr>
      <vt:lpstr>Digitalisation of indirect taxes</vt:lpstr>
      <vt:lpstr>PowerPoint Presentation</vt:lpstr>
      <vt:lpstr>PowerPoint Presentation</vt:lpstr>
      <vt:lpstr>Continuous  Compliance  Future</vt:lpstr>
      <vt:lpstr>PowerPoint Presentation</vt:lpstr>
      <vt:lpstr>PowerPoint Presentation</vt:lpstr>
      <vt:lpstr>PowerPoint Presentation</vt:lpstr>
      <vt:lpstr>PowerPoint Presentation</vt:lpstr>
      <vt:lpstr>PowerPoint Presentation</vt:lpstr>
      <vt:lpstr>PowerPoint Presentation</vt:lpstr>
      <vt:lpstr>Avalara Products – across lifecycle</vt:lpstr>
      <vt:lpstr>Avalara – other products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Chris Park</cp:lastModifiedBy>
  <cp:revision>10</cp:revision>
  <dcterms:created xsi:type="dcterms:W3CDTF">2023-03-14T10:00:22Z</dcterms:created>
  <dcterms:modified xsi:type="dcterms:W3CDTF">2023-04-13T16:09:06Z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0x01010047A7531D33E91644A647A42C4150AC8D</vt:lpwstr>
  </property>
</Properties>
</file>