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411" r:id="rId5"/>
    <p:sldId id="261" r:id="rId6"/>
    <p:sldId id="267" r:id="rId7"/>
    <p:sldId id="414" r:id="rId8"/>
    <p:sldId id="417" r:id="rId9"/>
    <p:sldId id="436" r:id="rId10"/>
    <p:sldId id="419" r:id="rId11"/>
    <p:sldId id="429" r:id="rId12"/>
    <p:sldId id="430" r:id="rId13"/>
    <p:sldId id="431" r:id="rId14"/>
    <p:sldId id="432" r:id="rId15"/>
    <p:sldId id="434" r:id="rId16"/>
    <p:sldId id="438" r:id="rId17"/>
    <p:sldId id="435" r:id="rId18"/>
    <p:sldId id="437" r:id="rId19"/>
    <p:sldId id="4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CE"/>
    <a:srgbClr val="00335B"/>
    <a:srgbClr val="BCECF2"/>
    <a:srgbClr val="E2D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BFE7D-8EE1-46BE-AF6A-6BFFA90A5DF0}" v="8" dt="2023-04-25T11:56:0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ofwegen" userId="cb0e884a-e992-47af-937e-bb70ad852956" providerId="ADAL" clId="{E919DF3E-CC46-41B9-B834-F063C6007B3D}"/>
    <pc:docChg chg="custSel addSld delSld modSld sldOrd">
      <pc:chgData name="Peter Hofwegen" userId="cb0e884a-e992-47af-937e-bb70ad852956" providerId="ADAL" clId="{E919DF3E-CC46-41B9-B834-F063C6007B3D}" dt="2023-03-13T20:57:26.060" v="2190" actId="20577"/>
      <pc:docMkLst>
        <pc:docMk/>
      </pc:docMkLst>
      <pc:sldChg chg="addSp modSp mod">
        <pc:chgData name="Peter Hofwegen" userId="cb0e884a-e992-47af-937e-bb70ad852956" providerId="ADAL" clId="{E919DF3E-CC46-41B9-B834-F063C6007B3D}" dt="2023-03-13T20:48:09.096" v="1424" actId="1076"/>
        <pc:sldMkLst>
          <pc:docMk/>
          <pc:sldMk cId="4164554623" sldId="261"/>
        </pc:sldMkLst>
        <pc:spChg chg="mod">
          <ac:chgData name="Peter Hofwegen" userId="cb0e884a-e992-47af-937e-bb70ad852956" providerId="ADAL" clId="{E919DF3E-CC46-41B9-B834-F063C6007B3D}" dt="2023-02-22T11:44:05.208" v="950" actId="20577"/>
          <ac:spMkLst>
            <pc:docMk/>
            <pc:sldMk cId="4164554623" sldId="261"/>
            <ac:spMk id="3" creationId="{9C64A90F-D959-43D3-84C1-253967C0FE1E}"/>
          </ac:spMkLst>
        </pc:spChg>
        <pc:picChg chg="add mod">
          <ac:chgData name="Peter Hofwegen" userId="cb0e884a-e992-47af-937e-bb70ad852956" providerId="ADAL" clId="{E919DF3E-CC46-41B9-B834-F063C6007B3D}" dt="2023-03-13T20:48:09.096" v="1424" actId="1076"/>
          <ac:picMkLst>
            <pc:docMk/>
            <pc:sldMk cId="4164554623" sldId="261"/>
            <ac:picMk id="7" creationId="{AAE5342C-57E8-C391-F06F-98F08276DA63}"/>
          </ac:picMkLst>
        </pc:picChg>
      </pc:sldChg>
      <pc:sldChg chg="addSp modSp mod">
        <pc:chgData name="Peter Hofwegen" userId="cb0e884a-e992-47af-937e-bb70ad852956" providerId="ADAL" clId="{E919DF3E-CC46-41B9-B834-F063C6007B3D}" dt="2023-03-13T20:53:38.143" v="1723" actId="1076"/>
        <pc:sldMkLst>
          <pc:docMk/>
          <pc:sldMk cId="221049660" sldId="267"/>
        </pc:sldMkLst>
        <pc:spChg chg="mod">
          <ac:chgData name="Peter Hofwegen" userId="cb0e884a-e992-47af-937e-bb70ad852956" providerId="ADAL" clId="{E919DF3E-CC46-41B9-B834-F063C6007B3D}" dt="2023-03-13T20:52:34.729" v="1713" actId="20577"/>
          <ac:spMkLst>
            <pc:docMk/>
            <pc:sldMk cId="221049660" sldId="267"/>
            <ac:spMk id="3" creationId="{09EF34CF-9EFD-46C7-9D94-2157DCADA6F3}"/>
          </ac:spMkLst>
        </pc:spChg>
        <pc:picChg chg="add mod">
          <ac:chgData name="Peter Hofwegen" userId="cb0e884a-e992-47af-937e-bb70ad852956" providerId="ADAL" clId="{E919DF3E-CC46-41B9-B834-F063C6007B3D}" dt="2023-03-13T20:53:38.143" v="1723" actId="1076"/>
          <ac:picMkLst>
            <pc:docMk/>
            <pc:sldMk cId="221049660" sldId="267"/>
            <ac:picMk id="5" creationId="{777577AB-DF8F-3D03-79F8-482D0EAA01BC}"/>
          </ac:picMkLst>
        </pc:picChg>
      </pc:sldChg>
      <pc:sldChg chg="addSp modSp mod">
        <pc:chgData name="Peter Hofwegen" userId="cb0e884a-e992-47af-937e-bb70ad852956" providerId="ADAL" clId="{E919DF3E-CC46-41B9-B834-F063C6007B3D}" dt="2023-03-13T20:47:50.943" v="1422" actId="1076"/>
        <pc:sldMkLst>
          <pc:docMk/>
          <pc:sldMk cId="418573927" sldId="411"/>
        </pc:sldMkLst>
        <pc:picChg chg="add mod">
          <ac:chgData name="Peter Hofwegen" userId="cb0e884a-e992-47af-937e-bb70ad852956" providerId="ADAL" clId="{E919DF3E-CC46-41B9-B834-F063C6007B3D}" dt="2023-03-13T20:47:50.943" v="1422" actId="1076"/>
          <ac:picMkLst>
            <pc:docMk/>
            <pc:sldMk cId="418573927" sldId="411"/>
            <ac:picMk id="3" creationId="{F9BF9881-CE63-DCB7-62FD-46427A6A4715}"/>
          </ac:picMkLst>
        </pc:picChg>
      </pc:sldChg>
      <pc:sldChg chg="modSp mod">
        <pc:chgData name="Peter Hofwegen" userId="cb0e884a-e992-47af-937e-bb70ad852956" providerId="ADAL" clId="{E919DF3E-CC46-41B9-B834-F063C6007B3D}" dt="2023-03-13T20:53:11.730" v="1721" actId="27636"/>
        <pc:sldMkLst>
          <pc:docMk/>
          <pc:sldMk cId="2396856192" sldId="414"/>
        </pc:sldMkLst>
        <pc:spChg chg="mod">
          <ac:chgData name="Peter Hofwegen" userId="cb0e884a-e992-47af-937e-bb70ad852956" providerId="ADAL" clId="{E919DF3E-CC46-41B9-B834-F063C6007B3D}" dt="2023-02-22T11:44:27.681" v="952" actId="20577"/>
          <ac:spMkLst>
            <pc:docMk/>
            <pc:sldMk cId="2396856192" sldId="414"/>
            <ac:spMk id="2" creationId="{2DB4FDDD-E1D1-4957-9A03-1815E4F43603}"/>
          </ac:spMkLst>
        </pc:spChg>
        <pc:spChg chg="mod">
          <ac:chgData name="Peter Hofwegen" userId="cb0e884a-e992-47af-937e-bb70ad852956" providerId="ADAL" clId="{E919DF3E-CC46-41B9-B834-F063C6007B3D}" dt="2023-03-13T20:53:11.730" v="1721" actId="27636"/>
          <ac:spMkLst>
            <pc:docMk/>
            <pc:sldMk cId="2396856192" sldId="414"/>
            <ac:spMk id="3" creationId="{09EF34CF-9EFD-46C7-9D94-2157DCADA6F3}"/>
          </ac:spMkLst>
        </pc:spChg>
      </pc:sldChg>
      <pc:sldChg chg="modSp mod">
        <pc:chgData name="Peter Hofwegen" userId="cb0e884a-e992-47af-937e-bb70ad852956" providerId="ADAL" clId="{E919DF3E-CC46-41B9-B834-F063C6007B3D}" dt="2023-03-13T20:57:26.060" v="2190" actId="20577"/>
        <pc:sldMkLst>
          <pc:docMk/>
          <pc:sldMk cId="1083512878" sldId="415"/>
        </pc:sldMkLst>
        <pc:spChg chg="mod">
          <ac:chgData name="Peter Hofwegen" userId="cb0e884a-e992-47af-937e-bb70ad852956" providerId="ADAL" clId="{E919DF3E-CC46-41B9-B834-F063C6007B3D}" dt="2023-03-13T20:52:17.041" v="1705" actId="20577"/>
          <ac:spMkLst>
            <pc:docMk/>
            <pc:sldMk cId="1083512878" sldId="415"/>
            <ac:spMk id="2" creationId="{2DB4FDDD-E1D1-4957-9A03-1815E4F43603}"/>
          </ac:spMkLst>
        </pc:spChg>
        <pc:spChg chg="mod">
          <ac:chgData name="Peter Hofwegen" userId="cb0e884a-e992-47af-937e-bb70ad852956" providerId="ADAL" clId="{E919DF3E-CC46-41B9-B834-F063C6007B3D}" dt="2023-03-13T20:57:26.060" v="2190" actId="20577"/>
          <ac:spMkLst>
            <pc:docMk/>
            <pc:sldMk cId="1083512878" sldId="415"/>
            <ac:spMk id="3" creationId="{09EF34CF-9EFD-46C7-9D94-2157DCADA6F3}"/>
          </ac:spMkLst>
        </pc:spChg>
      </pc:sldChg>
      <pc:sldChg chg="modSp mod">
        <pc:chgData name="Peter Hofwegen" userId="cb0e884a-e992-47af-937e-bb70ad852956" providerId="ADAL" clId="{E919DF3E-CC46-41B9-B834-F063C6007B3D}" dt="2023-02-22T11:45:47.733" v="956" actId="20577"/>
        <pc:sldMkLst>
          <pc:docMk/>
          <pc:sldMk cId="366036614" sldId="417"/>
        </pc:sldMkLst>
        <pc:spChg chg="mod">
          <ac:chgData name="Peter Hofwegen" userId="cb0e884a-e992-47af-937e-bb70ad852956" providerId="ADAL" clId="{E919DF3E-CC46-41B9-B834-F063C6007B3D}" dt="2023-02-22T11:45:47.733" v="956" actId="20577"/>
          <ac:spMkLst>
            <pc:docMk/>
            <pc:sldMk cId="366036614" sldId="417"/>
            <ac:spMk id="2" creationId="{2DB4FDDD-E1D1-4957-9A03-1815E4F43603}"/>
          </ac:spMkLst>
        </pc:spChg>
        <pc:spChg chg="mod">
          <ac:chgData name="Peter Hofwegen" userId="cb0e884a-e992-47af-937e-bb70ad852956" providerId="ADAL" clId="{E919DF3E-CC46-41B9-B834-F063C6007B3D}" dt="2023-02-22T11:42:06.691" v="879" actId="115"/>
          <ac:spMkLst>
            <pc:docMk/>
            <pc:sldMk cId="366036614" sldId="417"/>
            <ac:spMk id="3" creationId="{09EF34CF-9EFD-46C7-9D94-2157DCADA6F3}"/>
          </ac:spMkLst>
        </pc:spChg>
      </pc:sldChg>
      <pc:sldChg chg="modSp mod">
        <pc:chgData name="Peter Hofwegen" userId="cb0e884a-e992-47af-937e-bb70ad852956" providerId="ADAL" clId="{E919DF3E-CC46-41B9-B834-F063C6007B3D}" dt="2023-02-22T11:46:15.278" v="1002" actId="20577"/>
        <pc:sldMkLst>
          <pc:docMk/>
          <pc:sldMk cId="2972633501" sldId="419"/>
        </pc:sldMkLst>
        <pc:spChg chg="mod">
          <ac:chgData name="Peter Hofwegen" userId="cb0e884a-e992-47af-937e-bb70ad852956" providerId="ADAL" clId="{E919DF3E-CC46-41B9-B834-F063C6007B3D}" dt="2023-02-22T11:46:15.278" v="1002" actId="20577"/>
          <ac:spMkLst>
            <pc:docMk/>
            <pc:sldMk cId="2972633501" sldId="419"/>
            <ac:spMk id="3" creationId="{09EF34CF-9EFD-46C7-9D94-2157DCADA6F3}"/>
          </ac:spMkLst>
        </pc:spChg>
      </pc:sldChg>
      <pc:sldChg chg="addSp modSp mod">
        <pc:chgData name="Peter Hofwegen" userId="cb0e884a-e992-47af-937e-bb70ad852956" providerId="ADAL" clId="{E919DF3E-CC46-41B9-B834-F063C6007B3D}" dt="2023-03-13T20:51:36.922" v="1563" actId="1076"/>
        <pc:sldMkLst>
          <pc:docMk/>
          <pc:sldMk cId="2025593072" sldId="422"/>
        </pc:sldMkLst>
        <pc:picChg chg="add mod">
          <ac:chgData name="Peter Hofwegen" userId="cb0e884a-e992-47af-937e-bb70ad852956" providerId="ADAL" clId="{E919DF3E-CC46-41B9-B834-F063C6007B3D}" dt="2023-03-13T20:51:36.922" v="1563" actId="1076"/>
          <ac:picMkLst>
            <pc:docMk/>
            <pc:sldMk cId="2025593072" sldId="422"/>
            <ac:picMk id="2" creationId="{96F77D2E-EB45-0A7F-65D8-8DA93B9792F1}"/>
          </ac:picMkLst>
        </pc:picChg>
      </pc:sldChg>
      <pc:sldChg chg="del">
        <pc:chgData name="Peter Hofwegen" userId="cb0e884a-e992-47af-937e-bb70ad852956" providerId="ADAL" clId="{E919DF3E-CC46-41B9-B834-F063C6007B3D}" dt="2023-02-22T11:43:37.313" v="932" actId="47"/>
        <pc:sldMkLst>
          <pc:docMk/>
          <pc:sldMk cId="3084953092" sldId="423"/>
        </pc:sldMkLst>
      </pc:sldChg>
      <pc:sldChg chg="addSp modSp mod ord">
        <pc:chgData name="Peter Hofwegen" userId="cb0e884a-e992-47af-937e-bb70ad852956" providerId="ADAL" clId="{E919DF3E-CC46-41B9-B834-F063C6007B3D}" dt="2023-03-13T20:54:06.204" v="1725" actId="1076"/>
        <pc:sldMkLst>
          <pc:docMk/>
          <pc:sldMk cId="793147052" sldId="426"/>
        </pc:sldMkLst>
        <pc:spChg chg="mod">
          <ac:chgData name="Peter Hofwegen" userId="cb0e884a-e992-47af-937e-bb70ad852956" providerId="ADAL" clId="{E919DF3E-CC46-41B9-B834-F063C6007B3D}" dt="2023-02-22T11:43:30.002" v="931" actId="255"/>
          <ac:spMkLst>
            <pc:docMk/>
            <pc:sldMk cId="793147052" sldId="426"/>
            <ac:spMk id="2" creationId="{1318B60B-D1B7-4DBC-BAB7-4492386A0A87}"/>
          </ac:spMkLst>
        </pc:spChg>
        <pc:spChg chg="mod">
          <ac:chgData name="Peter Hofwegen" userId="cb0e884a-e992-47af-937e-bb70ad852956" providerId="ADAL" clId="{E919DF3E-CC46-41B9-B834-F063C6007B3D}" dt="2023-02-22T11:43:15.656" v="930" actId="27636"/>
          <ac:spMkLst>
            <pc:docMk/>
            <pc:sldMk cId="793147052" sldId="426"/>
            <ac:spMk id="3" creationId="{461A745B-9117-4E69-9C6A-1A05D1C4EDDB}"/>
          </ac:spMkLst>
        </pc:spChg>
        <pc:picChg chg="add mod">
          <ac:chgData name="Peter Hofwegen" userId="cb0e884a-e992-47af-937e-bb70ad852956" providerId="ADAL" clId="{E919DF3E-CC46-41B9-B834-F063C6007B3D}" dt="2023-03-13T20:54:06.204" v="1725" actId="1076"/>
          <ac:picMkLst>
            <pc:docMk/>
            <pc:sldMk cId="793147052" sldId="426"/>
            <ac:picMk id="5" creationId="{42E744F3-EF3A-F813-B375-EA7E68EF9878}"/>
          </ac:picMkLst>
        </pc:picChg>
      </pc:sldChg>
      <pc:sldChg chg="modSp mod">
        <pc:chgData name="Peter Hofwegen" userId="cb0e884a-e992-47af-937e-bb70ad852956" providerId="ADAL" clId="{E919DF3E-CC46-41B9-B834-F063C6007B3D}" dt="2023-02-23T07:39:42.419" v="1407" actId="20577"/>
        <pc:sldMkLst>
          <pc:docMk/>
          <pc:sldMk cId="2045682695" sldId="429"/>
        </pc:sldMkLst>
        <pc:spChg chg="mod">
          <ac:chgData name="Peter Hofwegen" userId="cb0e884a-e992-47af-937e-bb70ad852956" providerId="ADAL" clId="{E919DF3E-CC46-41B9-B834-F063C6007B3D}" dt="2023-02-23T07:39:42.419" v="1407" actId="20577"/>
          <ac:spMkLst>
            <pc:docMk/>
            <pc:sldMk cId="2045682695" sldId="429"/>
            <ac:spMk id="3" creationId="{17377B38-3763-D33E-217A-F48BF41465B3}"/>
          </ac:spMkLst>
        </pc:spChg>
      </pc:sldChg>
      <pc:sldChg chg="modSp mod">
        <pc:chgData name="Peter Hofwegen" userId="cb0e884a-e992-47af-937e-bb70ad852956" providerId="ADAL" clId="{E919DF3E-CC46-41B9-B834-F063C6007B3D}" dt="2023-02-23T07:40:31.688" v="1420" actId="20577"/>
        <pc:sldMkLst>
          <pc:docMk/>
          <pc:sldMk cId="3780444495" sldId="430"/>
        </pc:sldMkLst>
        <pc:spChg chg="mod">
          <ac:chgData name="Peter Hofwegen" userId="cb0e884a-e992-47af-937e-bb70ad852956" providerId="ADAL" clId="{E919DF3E-CC46-41B9-B834-F063C6007B3D}" dt="2023-02-23T07:40:31.688" v="1420" actId="20577"/>
          <ac:spMkLst>
            <pc:docMk/>
            <pc:sldMk cId="3780444495" sldId="430"/>
            <ac:spMk id="3" creationId="{2A9D528E-932D-0AB9-EDD1-DFC72D54D556}"/>
          </ac:spMkLst>
        </pc:spChg>
      </pc:sldChg>
      <pc:sldChg chg="modSp mod">
        <pc:chgData name="Peter Hofwegen" userId="cb0e884a-e992-47af-937e-bb70ad852956" providerId="ADAL" clId="{E919DF3E-CC46-41B9-B834-F063C6007B3D}" dt="2023-02-22T11:58:40.803" v="1191" actId="20577"/>
        <pc:sldMkLst>
          <pc:docMk/>
          <pc:sldMk cId="282654142" sldId="431"/>
        </pc:sldMkLst>
        <pc:spChg chg="mod">
          <ac:chgData name="Peter Hofwegen" userId="cb0e884a-e992-47af-937e-bb70ad852956" providerId="ADAL" clId="{E919DF3E-CC46-41B9-B834-F063C6007B3D}" dt="2023-02-22T11:58:40.803" v="1191" actId="20577"/>
          <ac:spMkLst>
            <pc:docMk/>
            <pc:sldMk cId="282654142" sldId="431"/>
            <ac:spMk id="3" creationId="{0B4B4243-1C43-E5D2-026C-06423D6BD2DD}"/>
          </ac:spMkLst>
        </pc:spChg>
      </pc:sldChg>
      <pc:sldChg chg="modSp mod">
        <pc:chgData name="Peter Hofwegen" userId="cb0e884a-e992-47af-937e-bb70ad852956" providerId="ADAL" clId="{E919DF3E-CC46-41B9-B834-F063C6007B3D}" dt="2023-02-22T12:01:40.192" v="1306" actId="20577"/>
        <pc:sldMkLst>
          <pc:docMk/>
          <pc:sldMk cId="3063338930" sldId="432"/>
        </pc:sldMkLst>
        <pc:spChg chg="mod">
          <ac:chgData name="Peter Hofwegen" userId="cb0e884a-e992-47af-937e-bb70ad852956" providerId="ADAL" clId="{E919DF3E-CC46-41B9-B834-F063C6007B3D}" dt="2023-02-22T12:01:40.192" v="1306" actId="20577"/>
          <ac:spMkLst>
            <pc:docMk/>
            <pc:sldMk cId="3063338930" sldId="432"/>
            <ac:spMk id="3" creationId="{90E1D305-128B-9953-FA14-680D40E66072}"/>
          </ac:spMkLst>
        </pc:spChg>
      </pc:sldChg>
      <pc:sldChg chg="modSp add del mod">
        <pc:chgData name="Peter Hofwegen" userId="cb0e884a-e992-47af-937e-bb70ad852956" providerId="ADAL" clId="{E919DF3E-CC46-41B9-B834-F063C6007B3D}" dt="2023-03-13T20:51:20.364" v="1561" actId="47"/>
        <pc:sldMkLst>
          <pc:docMk/>
          <pc:sldMk cId="16557617" sldId="433"/>
        </pc:sldMkLst>
        <pc:spChg chg="mod">
          <ac:chgData name="Peter Hofwegen" userId="cb0e884a-e992-47af-937e-bb70ad852956" providerId="ADAL" clId="{E919DF3E-CC46-41B9-B834-F063C6007B3D}" dt="2023-03-13T20:50:39.596" v="1557" actId="6549"/>
          <ac:spMkLst>
            <pc:docMk/>
            <pc:sldMk cId="16557617" sldId="433"/>
            <ac:spMk id="2" creationId="{2DB4FDDD-E1D1-4957-9A03-1815E4F43603}"/>
          </ac:spMkLst>
        </pc:spChg>
      </pc:sldChg>
      <pc:sldChg chg="modSp add mod">
        <pc:chgData name="Peter Hofwegen" userId="cb0e884a-e992-47af-937e-bb70ad852956" providerId="ADAL" clId="{E919DF3E-CC46-41B9-B834-F063C6007B3D}" dt="2023-03-13T20:51:16.314" v="1560" actId="20577"/>
        <pc:sldMkLst>
          <pc:docMk/>
          <pc:sldMk cId="2098293296" sldId="434"/>
        </pc:sldMkLst>
        <pc:spChg chg="mod">
          <ac:chgData name="Peter Hofwegen" userId="cb0e884a-e992-47af-937e-bb70ad852956" providerId="ADAL" clId="{E919DF3E-CC46-41B9-B834-F063C6007B3D}" dt="2023-03-13T20:51:16.314" v="1560" actId="20577"/>
          <ac:spMkLst>
            <pc:docMk/>
            <pc:sldMk cId="2098293296" sldId="434"/>
            <ac:spMk id="2" creationId="{2DB4FDDD-E1D1-4957-9A03-1815E4F43603}"/>
          </ac:spMkLst>
        </pc:spChg>
      </pc:sldChg>
    </pc:docChg>
  </pc:docChgLst>
  <pc:docChgLst>
    <pc:chgData name="Peter Hofwegen" userId="cb0e884a-e992-47af-937e-bb70ad852956" providerId="ADAL" clId="{B78BFE7D-8EE1-46BE-AF6A-6BFFA90A5DF0}"/>
    <pc:docChg chg="custSel addSld delSld modSld sldOrd">
      <pc:chgData name="Peter Hofwegen" userId="cb0e884a-e992-47af-937e-bb70ad852956" providerId="ADAL" clId="{B78BFE7D-8EE1-46BE-AF6A-6BFFA90A5DF0}" dt="2023-04-25T12:17:22.669" v="1387" actId="20577"/>
      <pc:docMkLst>
        <pc:docMk/>
      </pc:docMkLst>
      <pc:sldChg chg="modSp mod">
        <pc:chgData name="Peter Hofwegen" userId="cb0e884a-e992-47af-937e-bb70ad852956" providerId="ADAL" clId="{B78BFE7D-8EE1-46BE-AF6A-6BFFA90A5DF0}" dt="2023-04-25T12:11:55.931" v="1379" actId="14100"/>
        <pc:sldMkLst>
          <pc:docMk/>
          <pc:sldMk cId="221049660" sldId="267"/>
        </pc:sldMkLst>
        <pc:spChg chg="mod">
          <ac:chgData name="Peter Hofwegen" userId="cb0e884a-e992-47af-937e-bb70ad852956" providerId="ADAL" clId="{B78BFE7D-8EE1-46BE-AF6A-6BFFA90A5DF0}" dt="2023-04-25T12:11:49.140" v="1378" actId="20577"/>
          <ac:spMkLst>
            <pc:docMk/>
            <pc:sldMk cId="221049660" sldId="267"/>
            <ac:spMk id="3" creationId="{09EF34CF-9EFD-46C7-9D94-2157DCADA6F3}"/>
          </ac:spMkLst>
        </pc:spChg>
        <pc:picChg chg="mod">
          <ac:chgData name="Peter Hofwegen" userId="cb0e884a-e992-47af-937e-bb70ad852956" providerId="ADAL" clId="{B78BFE7D-8EE1-46BE-AF6A-6BFFA90A5DF0}" dt="2023-04-25T12:11:55.931" v="1379" actId="14100"/>
          <ac:picMkLst>
            <pc:docMk/>
            <pc:sldMk cId="221049660" sldId="267"/>
            <ac:picMk id="5" creationId="{777577AB-DF8F-3D03-79F8-482D0EAA01BC}"/>
          </ac:picMkLst>
        </pc:picChg>
      </pc:sldChg>
      <pc:sldChg chg="addSp delSp modSp del mod">
        <pc:chgData name="Peter Hofwegen" userId="cb0e884a-e992-47af-937e-bb70ad852956" providerId="ADAL" clId="{B78BFE7D-8EE1-46BE-AF6A-6BFFA90A5DF0}" dt="2023-04-25T12:10:20.642" v="1333" actId="47"/>
        <pc:sldMkLst>
          <pc:docMk/>
          <pc:sldMk cId="1083512878" sldId="415"/>
        </pc:sldMkLst>
        <pc:spChg chg="mod">
          <ac:chgData name="Peter Hofwegen" userId="cb0e884a-e992-47af-937e-bb70ad852956" providerId="ADAL" clId="{B78BFE7D-8EE1-46BE-AF6A-6BFFA90A5DF0}" dt="2023-04-25T12:07:10.244" v="734" actId="20577"/>
          <ac:spMkLst>
            <pc:docMk/>
            <pc:sldMk cId="1083512878" sldId="415"/>
            <ac:spMk id="3" creationId="{09EF34CF-9EFD-46C7-9D94-2157DCADA6F3}"/>
          </ac:spMkLst>
        </pc:spChg>
        <pc:picChg chg="add del mod">
          <ac:chgData name="Peter Hofwegen" userId="cb0e884a-e992-47af-937e-bb70ad852956" providerId="ADAL" clId="{B78BFE7D-8EE1-46BE-AF6A-6BFFA90A5DF0}" dt="2023-04-22T12:52:57.616" v="215" actId="478"/>
          <ac:picMkLst>
            <pc:docMk/>
            <pc:sldMk cId="1083512878" sldId="415"/>
            <ac:picMk id="5" creationId="{03D8E897-C106-BEB5-60CF-ECD1151715FF}"/>
          </ac:picMkLst>
        </pc:picChg>
      </pc:sldChg>
      <pc:sldChg chg="modSp mod">
        <pc:chgData name="Peter Hofwegen" userId="cb0e884a-e992-47af-937e-bb70ad852956" providerId="ADAL" clId="{B78BFE7D-8EE1-46BE-AF6A-6BFFA90A5DF0}" dt="2023-04-25T12:01:54.982" v="723" actId="20577"/>
        <pc:sldMkLst>
          <pc:docMk/>
          <pc:sldMk cId="366036614" sldId="417"/>
        </pc:sldMkLst>
        <pc:spChg chg="mod">
          <ac:chgData name="Peter Hofwegen" userId="cb0e884a-e992-47af-937e-bb70ad852956" providerId="ADAL" clId="{B78BFE7D-8EE1-46BE-AF6A-6BFFA90A5DF0}" dt="2023-04-25T12:01:54.982" v="723" actId="20577"/>
          <ac:spMkLst>
            <pc:docMk/>
            <pc:sldMk cId="366036614" sldId="417"/>
            <ac:spMk id="3" creationId="{09EF34CF-9EFD-46C7-9D94-2157DCADA6F3}"/>
          </ac:spMkLst>
        </pc:spChg>
      </pc:sldChg>
      <pc:sldChg chg="del">
        <pc:chgData name="Peter Hofwegen" userId="cb0e884a-e992-47af-937e-bb70ad852956" providerId="ADAL" clId="{B78BFE7D-8EE1-46BE-AF6A-6BFFA90A5DF0}" dt="2023-04-22T13:39:22.608" v="234" actId="47"/>
        <pc:sldMkLst>
          <pc:docMk/>
          <pc:sldMk cId="793147052" sldId="426"/>
        </pc:sldMkLst>
      </pc:sldChg>
      <pc:sldChg chg="modSp mod">
        <pc:chgData name="Peter Hofwegen" userId="cb0e884a-e992-47af-937e-bb70ad852956" providerId="ADAL" clId="{B78BFE7D-8EE1-46BE-AF6A-6BFFA90A5DF0}" dt="2023-04-22T12:36:20.280" v="80" actId="6549"/>
        <pc:sldMkLst>
          <pc:docMk/>
          <pc:sldMk cId="3780444495" sldId="430"/>
        </pc:sldMkLst>
        <pc:spChg chg="mod">
          <ac:chgData name="Peter Hofwegen" userId="cb0e884a-e992-47af-937e-bb70ad852956" providerId="ADAL" clId="{B78BFE7D-8EE1-46BE-AF6A-6BFFA90A5DF0}" dt="2023-04-22T12:36:20.280" v="80" actId="6549"/>
          <ac:spMkLst>
            <pc:docMk/>
            <pc:sldMk cId="3780444495" sldId="430"/>
            <ac:spMk id="3" creationId="{2A9D528E-932D-0AB9-EDD1-DFC72D54D556}"/>
          </ac:spMkLst>
        </pc:spChg>
      </pc:sldChg>
      <pc:sldChg chg="modSp mod">
        <pc:chgData name="Peter Hofwegen" userId="cb0e884a-e992-47af-937e-bb70ad852956" providerId="ADAL" clId="{B78BFE7D-8EE1-46BE-AF6A-6BFFA90A5DF0}" dt="2023-04-22T12:38:12.648" v="87" actId="20577"/>
        <pc:sldMkLst>
          <pc:docMk/>
          <pc:sldMk cId="3063338930" sldId="432"/>
        </pc:sldMkLst>
        <pc:spChg chg="mod">
          <ac:chgData name="Peter Hofwegen" userId="cb0e884a-e992-47af-937e-bb70ad852956" providerId="ADAL" clId="{B78BFE7D-8EE1-46BE-AF6A-6BFFA90A5DF0}" dt="2023-04-22T12:38:12.648" v="87" actId="20577"/>
          <ac:spMkLst>
            <pc:docMk/>
            <pc:sldMk cId="3063338930" sldId="432"/>
            <ac:spMk id="3" creationId="{90E1D305-128B-9953-FA14-680D40E66072}"/>
          </ac:spMkLst>
        </pc:spChg>
      </pc:sldChg>
      <pc:sldChg chg="modSp mod ord">
        <pc:chgData name="Peter Hofwegen" userId="cb0e884a-e992-47af-937e-bb70ad852956" providerId="ADAL" clId="{B78BFE7D-8EE1-46BE-AF6A-6BFFA90A5DF0}" dt="2023-04-25T12:06:49.636" v="730" actId="20577"/>
        <pc:sldMkLst>
          <pc:docMk/>
          <pc:sldMk cId="2098293296" sldId="434"/>
        </pc:sldMkLst>
        <pc:spChg chg="mod">
          <ac:chgData name="Peter Hofwegen" userId="cb0e884a-e992-47af-937e-bb70ad852956" providerId="ADAL" clId="{B78BFE7D-8EE1-46BE-AF6A-6BFFA90A5DF0}" dt="2023-04-25T12:06:49.636" v="730" actId="20577"/>
          <ac:spMkLst>
            <pc:docMk/>
            <pc:sldMk cId="2098293296" sldId="434"/>
            <ac:spMk id="2" creationId="{2DB4FDDD-E1D1-4957-9A03-1815E4F43603}"/>
          </ac:spMkLst>
        </pc:spChg>
        <pc:spChg chg="mod">
          <ac:chgData name="Peter Hofwegen" userId="cb0e884a-e992-47af-937e-bb70ad852956" providerId="ADAL" clId="{B78BFE7D-8EE1-46BE-AF6A-6BFFA90A5DF0}" dt="2023-04-22T12:40:47.441" v="194" actId="115"/>
          <ac:spMkLst>
            <pc:docMk/>
            <pc:sldMk cId="2098293296" sldId="434"/>
            <ac:spMk id="3" creationId="{09EF34CF-9EFD-46C7-9D94-2157DCADA6F3}"/>
          </ac:spMkLst>
        </pc:spChg>
      </pc:sldChg>
      <pc:sldChg chg="addSp new">
        <pc:chgData name="Peter Hofwegen" userId="cb0e884a-e992-47af-937e-bb70ad852956" providerId="ADAL" clId="{B78BFE7D-8EE1-46BE-AF6A-6BFFA90A5DF0}" dt="2023-04-22T12:52:02.856" v="214"/>
        <pc:sldMkLst>
          <pc:docMk/>
          <pc:sldMk cId="1049592205" sldId="435"/>
        </pc:sldMkLst>
        <pc:picChg chg="add">
          <ac:chgData name="Peter Hofwegen" userId="cb0e884a-e992-47af-937e-bb70ad852956" providerId="ADAL" clId="{B78BFE7D-8EE1-46BE-AF6A-6BFFA90A5DF0}" dt="2023-04-22T12:52:02.856" v="214"/>
          <ac:picMkLst>
            <pc:docMk/>
            <pc:sldMk cId="1049592205" sldId="435"/>
            <ac:picMk id="2" creationId="{B3A35821-CBA7-EC29-5967-08C95A7E5D65}"/>
          </ac:picMkLst>
        </pc:picChg>
      </pc:sldChg>
      <pc:sldChg chg="addSp delSp modSp add mod">
        <pc:chgData name="Peter Hofwegen" userId="cb0e884a-e992-47af-937e-bb70ad852956" providerId="ADAL" clId="{B78BFE7D-8EE1-46BE-AF6A-6BFFA90A5DF0}" dt="2023-04-25T11:59:31.924" v="722" actId="14100"/>
        <pc:sldMkLst>
          <pc:docMk/>
          <pc:sldMk cId="3631295826" sldId="436"/>
        </pc:sldMkLst>
        <pc:spChg chg="mod">
          <ac:chgData name="Peter Hofwegen" userId="cb0e884a-e992-47af-937e-bb70ad852956" providerId="ADAL" clId="{B78BFE7D-8EE1-46BE-AF6A-6BFFA90A5DF0}" dt="2023-04-25T11:40:46.218" v="706" actId="20577"/>
          <ac:spMkLst>
            <pc:docMk/>
            <pc:sldMk cId="3631295826" sldId="436"/>
            <ac:spMk id="3" creationId="{09EF34CF-9EFD-46C7-9D94-2157DCADA6F3}"/>
          </ac:spMkLst>
        </pc:spChg>
        <pc:picChg chg="add del mod">
          <ac:chgData name="Peter Hofwegen" userId="cb0e884a-e992-47af-937e-bb70ad852956" providerId="ADAL" clId="{B78BFE7D-8EE1-46BE-AF6A-6BFFA90A5DF0}" dt="2023-04-25T11:50:04.175" v="708" actId="478"/>
          <ac:picMkLst>
            <pc:docMk/>
            <pc:sldMk cId="3631295826" sldId="436"/>
            <ac:picMk id="6" creationId="{F2EBC802-4DD8-86AF-AFF0-4CA35F311B1D}"/>
          </ac:picMkLst>
        </pc:picChg>
        <pc:picChg chg="add mod ord">
          <ac:chgData name="Peter Hofwegen" userId="cb0e884a-e992-47af-937e-bb70ad852956" providerId="ADAL" clId="{B78BFE7D-8EE1-46BE-AF6A-6BFFA90A5DF0}" dt="2023-04-25T11:59:31.924" v="722" actId="14100"/>
          <ac:picMkLst>
            <pc:docMk/>
            <pc:sldMk cId="3631295826" sldId="436"/>
            <ac:picMk id="8" creationId="{B4F99591-A12C-E2C2-F6D4-0FFE19801E2F}"/>
          </ac:picMkLst>
        </pc:picChg>
      </pc:sldChg>
      <pc:sldChg chg="addSp delSp add mod">
        <pc:chgData name="Peter Hofwegen" userId="cb0e884a-e992-47af-937e-bb70ad852956" providerId="ADAL" clId="{B78BFE7D-8EE1-46BE-AF6A-6BFFA90A5DF0}" dt="2023-04-25T12:04:47.576" v="726" actId="22"/>
        <pc:sldMkLst>
          <pc:docMk/>
          <pc:sldMk cId="3627328267" sldId="437"/>
        </pc:sldMkLst>
        <pc:picChg chg="del">
          <ac:chgData name="Peter Hofwegen" userId="cb0e884a-e992-47af-937e-bb70ad852956" providerId="ADAL" clId="{B78BFE7D-8EE1-46BE-AF6A-6BFFA90A5DF0}" dt="2023-04-25T12:03:06.326" v="725" actId="478"/>
          <ac:picMkLst>
            <pc:docMk/>
            <pc:sldMk cId="3627328267" sldId="437"/>
            <ac:picMk id="2" creationId="{B3A35821-CBA7-EC29-5967-08C95A7E5D65}"/>
          </ac:picMkLst>
        </pc:picChg>
        <pc:picChg chg="add">
          <ac:chgData name="Peter Hofwegen" userId="cb0e884a-e992-47af-937e-bb70ad852956" providerId="ADAL" clId="{B78BFE7D-8EE1-46BE-AF6A-6BFFA90A5DF0}" dt="2023-04-25T12:04:47.576" v="726" actId="22"/>
          <ac:picMkLst>
            <pc:docMk/>
            <pc:sldMk cId="3627328267" sldId="437"/>
            <ac:picMk id="4" creationId="{E247D9E4-7852-6670-7E69-BFD3D3FFC58C}"/>
          </ac:picMkLst>
        </pc:picChg>
      </pc:sldChg>
      <pc:sldChg chg="modSp add mod">
        <pc:chgData name="Peter Hofwegen" userId="cb0e884a-e992-47af-937e-bb70ad852956" providerId="ADAL" clId="{B78BFE7D-8EE1-46BE-AF6A-6BFFA90A5DF0}" dt="2023-04-25T12:17:22.669" v="1387" actId="20577"/>
        <pc:sldMkLst>
          <pc:docMk/>
          <pc:sldMk cId="2720399225" sldId="438"/>
        </pc:sldMkLst>
        <pc:spChg chg="mod">
          <ac:chgData name="Peter Hofwegen" userId="cb0e884a-e992-47af-937e-bb70ad852956" providerId="ADAL" clId="{B78BFE7D-8EE1-46BE-AF6A-6BFFA90A5DF0}" dt="2023-04-25T12:12:11.453" v="1380" actId="20577"/>
          <ac:spMkLst>
            <pc:docMk/>
            <pc:sldMk cId="2720399225" sldId="438"/>
            <ac:spMk id="2" creationId="{2DB4FDDD-E1D1-4957-9A03-1815E4F43603}"/>
          </ac:spMkLst>
        </pc:spChg>
        <pc:spChg chg="mod">
          <ac:chgData name="Peter Hofwegen" userId="cb0e884a-e992-47af-937e-bb70ad852956" providerId="ADAL" clId="{B78BFE7D-8EE1-46BE-AF6A-6BFFA90A5DF0}" dt="2023-04-25T12:17:22.669" v="1387" actId="20577"/>
          <ac:spMkLst>
            <pc:docMk/>
            <pc:sldMk cId="2720399225" sldId="438"/>
            <ac:spMk id="3" creationId="{09EF34CF-9EFD-46C7-9D94-2157DCADA6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2C213-429A-4090-B6DC-8FE0A6425DE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C2890-BA06-4ECD-AF1F-DBB19D00F80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2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6E4C6-1548-4731-A92A-ADA8749683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722316-44E8-4B60-9AF3-8178D03AA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7791" y="389690"/>
            <a:ext cx="1609990" cy="10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A46B-33EB-4B4B-BCBA-CF2DA0E72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200"/>
            <a:ext cx="9144000" cy="1588988"/>
          </a:xfrm>
        </p:spPr>
        <p:txBody>
          <a:bodyPr anchor="t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7AB45-DE6B-443B-B9B6-00320BE94D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82012"/>
            <a:ext cx="9144000" cy="191029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5F8E6-A23A-401C-90A6-D0B651A8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2696-7856-46A5-8D3B-04928D3513FA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8A19A-DF0D-4A0D-AA71-FF0BE892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A66F-A140-42F1-954A-E73FE5AE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E82378-1414-495B-B18A-6CD6B0C3C49C}"/>
              </a:ext>
            </a:extLst>
          </p:cNvPr>
          <p:cNvSpPr/>
          <p:nvPr userDrawn="1"/>
        </p:nvSpPr>
        <p:spPr>
          <a:xfrm>
            <a:off x="1524000" y="3214450"/>
            <a:ext cx="9144000" cy="60479"/>
          </a:xfrm>
          <a:prstGeom prst="roundRect">
            <a:avLst/>
          </a:prstGeom>
          <a:solidFill>
            <a:srgbClr val="00A7CE"/>
          </a:solidFill>
          <a:ln>
            <a:solidFill>
              <a:srgbClr val="00335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1E02A2-CB6B-4197-B0C3-BC48CC005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7791" y="389690"/>
            <a:ext cx="1609990" cy="10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8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916D-300F-49DE-8364-A27F1EED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DE64-8B9A-4EFB-A7B2-C95BAC173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274"/>
            <a:ext cx="10515600" cy="4351338"/>
          </a:xfrm>
        </p:spPr>
        <p:txBody>
          <a:bodyPr/>
          <a:lstStyle>
            <a:lvl2pPr>
              <a:buFont typeface="Symbol" panose="05050102010706020507" pitchFamily="18" charset="2"/>
              <a:buChar char="-"/>
              <a:defRPr/>
            </a:lvl2pPr>
            <a:lvl4pPr>
              <a:buFont typeface="Arial" panose="020B0604020202020204" pitchFamily="34" charset="0"/>
              <a:buChar char="-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7E681-2F40-434D-B578-6028ACA8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F59-3465-43EE-8BF4-B75F4A55C75F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D90C3-B0FC-4140-8ED6-EFC912AC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EFBAD-12A4-44FF-8147-2DC5BA8F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8082CE-BC4E-4148-A22D-7DFF510D0882}"/>
              </a:ext>
            </a:extLst>
          </p:cNvPr>
          <p:cNvSpPr/>
          <p:nvPr userDrawn="1"/>
        </p:nvSpPr>
        <p:spPr>
          <a:xfrm>
            <a:off x="825260" y="1704840"/>
            <a:ext cx="10528539" cy="74696"/>
          </a:xfrm>
          <a:prstGeom prst="roundRect">
            <a:avLst/>
          </a:prstGeom>
          <a:solidFill>
            <a:srgbClr val="00A7CE"/>
          </a:solidFill>
          <a:ln>
            <a:solidFill>
              <a:srgbClr val="00335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9281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36EE-568D-43DF-85A4-31DDCF0F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03BA-396B-4699-ACE7-D3A00CC10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buFont typeface="Symbol" panose="05050102010706020507" pitchFamily="18" charset="2"/>
              <a:buChar char="-"/>
              <a:defRPr/>
            </a:lvl2pPr>
            <a:lvl4pPr>
              <a:buFont typeface="Arial" panose="020B0604020202020204" pitchFamily="34" charset="0"/>
              <a:buChar char="-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3FAC6-3106-4156-88C6-B350E6F87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buFont typeface="Symbol" panose="05050102010706020507" pitchFamily="18" charset="2"/>
              <a:buChar char="-"/>
              <a:defRPr/>
            </a:lvl2pPr>
            <a:lvl4pPr>
              <a:buFont typeface="Arial" panose="020B0604020202020204" pitchFamily="34" charset="0"/>
              <a:buChar char="-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3F743-FC12-4F0A-B435-58D7411F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281-5D87-48E3-8A7C-078924EC2DEE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BA8F3-B2DF-4EB1-969A-B4718FE3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EC72A-A496-4E4C-8CD7-153C8C51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D39068-D125-4A08-8EB5-EC7C9E749A23}"/>
              </a:ext>
            </a:extLst>
          </p:cNvPr>
          <p:cNvSpPr/>
          <p:nvPr userDrawn="1"/>
        </p:nvSpPr>
        <p:spPr>
          <a:xfrm>
            <a:off x="839638" y="1699306"/>
            <a:ext cx="10528539" cy="77353"/>
          </a:xfrm>
          <a:prstGeom prst="roundRect">
            <a:avLst/>
          </a:prstGeom>
          <a:solidFill>
            <a:srgbClr val="00A7CE"/>
          </a:solidFill>
          <a:ln>
            <a:solidFill>
              <a:srgbClr val="00335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5176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88E6-1F5A-49B8-A855-B68E62AB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7426F-F083-4EAA-BB49-9314C6D3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B75-0A1B-4710-BF6B-40654FD1491C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4BBC4-DEFE-4548-8C0A-597ED499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CAC8-70F9-4D4F-8748-90413D3B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F2F4D-59D8-4F81-9D25-4AD26218200F}"/>
              </a:ext>
            </a:extLst>
          </p:cNvPr>
          <p:cNvSpPr/>
          <p:nvPr userDrawn="1"/>
        </p:nvSpPr>
        <p:spPr>
          <a:xfrm>
            <a:off x="825260" y="1704840"/>
            <a:ext cx="10528539" cy="74696"/>
          </a:xfrm>
          <a:prstGeom prst="roundRect">
            <a:avLst/>
          </a:prstGeom>
          <a:solidFill>
            <a:srgbClr val="00A7CE"/>
          </a:solidFill>
          <a:ln>
            <a:solidFill>
              <a:srgbClr val="00335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8754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AC5A5-AE84-43D9-8162-D25474E0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05CC-4ECB-41A0-8775-E60CFAD66C6E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F6402-9024-4147-A4EF-53A793C5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C812C-A37D-419B-8F0B-1EC6C1B1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9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0DA80-E4CD-4C7F-A131-50449818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2C83F-0452-491C-92B1-2FBC7F9EB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2001-5EDB-415F-8E6E-74C16494E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472785-1E1D-4570-A983-3CDE99215161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7165A-5817-4920-A081-18C588205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8FBF-4DB2-4DA3-90AA-5E9BC01C5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2650C0-A65D-4E21-8E55-E1D33896E64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F5DCF-98F4-4016-AB9A-F6699144AD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7707" y="5575371"/>
            <a:ext cx="1147197" cy="7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5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59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49E18-22CE-1791-AFAE-9D02D0D66DD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50FAF0-C53F-594C-BCA4-0932FFDA2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213"/>
            <a:ext cx="12192000" cy="4695687"/>
          </a:xfrm>
          <a:prstGeom prst="rect">
            <a:avLst/>
          </a:prstGeom>
        </p:spPr>
      </p:pic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BF6D199A-299E-5F46-84B2-33EC5A9A9A0A}"/>
              </a:ext>
            </a:extLst>
          </p:cNvPr>
          <p:cNvSpPr/>
          <p:nvPr/>
        </p:nvSpPr>
        <p:spPr>
          <a:xfrm>
            <a:off x="0" y="2220973"/>
            <a:ext cx="12192000" cy="45719"/>
          </a:xfrm>
          <a:prstGeom prst="roundRect">
            <a:avLst/>
          </a:prstGeom>
          <a:solidFill>
            <a:srgbClr val="00A7CE"/>
          </a:solidFill>
          <a:ln>
            <a:solidFill>
              <a:srgbClr val="00335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BF9881-CE63-DCB7-62FD-46427A6A4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34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EB4E-C692-4E84-62BB-14647F0C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 society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B4243-1C43-E5D2-026C-06423D6B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Making all our properties more sustainable </a:t>
            </a:r>
          </a:p>
          <a:p>
            <a:r>
              <a:rPr lang="en-US" dirty="0">
                <a:latin typeface="Arial"/>
                <a:cs typeface="Arial"/>
              </a:rPr>
              <a:t>Making our mobility more sustainable</a:t>
            </a:r>
          </a:p>
          <a:p>
            <a:r>
              <a:rPr lang="en-US" dirty="0">
                <a:latin typeface="Arial"/>
                <a:cs typeface="Arial"/>
              </a:rPr>
              <a:t>Target on reduction of our CO2 footprint</a:t>
            </a:r>
          </a:p>
          <a:p>
            <a:r>
              <a:rPr lang="en-US" dirty="0">
                <a:latin typeface="Arial"/>
                <a:cs typeface="Arial"/>
              </a:rPr>
              <a:t>Invest in more vital staff (for example company bikes)</a:t>
            </a:r>
          </a:p>
          <a:p>
            <a:r>
              <a:rPr lang="en-US" dirty="0">
                <a:latin typeface="Arial"/>
                <a:cs typeface="Arial"/>
              </a:rPr>
              <a:t>Dutch covenant on diversity and inclusion signed recently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79EAF-3802-603C-0099-EE69F293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7E87-66C9-C7CD-DDEF-8F19611B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Innovative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D305-128B-9953-FA14-680D40E66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Finalize cloud migration IT, starting up our own data warehouse</a:t>
            </a:r>
          </a:p>
          <a:p>
            <a:r>
              <a:rPr lang="en-US" dirty="0">
                <a:latin typeface="Arial"/>
                <a:cs typeface="Arial"/>
              </a:rPr>
              <a:t>Complete the implementation of our own customer portal</a:t>
            </a:r>
          </a:p>
          <a:p>
            <a:r>
              <a:rPr lang="en-US" dirty="0">
                <a:latin typeface="Arial"/>
                <a:cs typeface="Arial"/>
              </a:rPr>
              <a:t>Advice conversations with customers by using of self developed dashboards (always up to date)</a:t>
            </a:r>
          </a:p>
          <a:p>
            <a:r>
              <a:rPr lang="en-US" dirty="0">
                <a:latin typeface="Arial"/>
                <a:cs typeface="Arial"/>
              </a:rPr>
              <a:t>Introduction of sustainability advisory services (4 FTE)</a:t>
            </a:r>
          </a:p>
          <a:p>
            <a:r>
              <a:rPr lang="en-US" dirty="0">
                <a:latin typeface="Arial"/>
                <a:cs typeface="Arial"/>
              </a:rPr>
              <a:t>Introduction of Due Diligence services (4 FTE)</a:t>
            </a:r>
          </a:p>
          <a:p>
            <a:r>
              <a:rPr lang="en-US" dirty="0">
                <a:latin typeface="Arial"/>
                <a:cs typeface="Arial"/>
              </a:rPr>
              <a:t>Introduction of a Legal department (6 FTE)</a:t>
            </a:r>
          </a:p>
          <a:p>
            <a:r>
              <a:rPr lang="en-US" dirty="0">
                <a:latin typeface="Arial"/>
                <a:cs typeface="Arial"/>
              </a:rPr>
              <a:t>Expanding AFAS (software) consultancy from 15 to 30 employees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FDC16-AF92-8F81-ADC9-34EF8E12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3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FDDD-E1D1-4957-9A03-1815E4F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/>
              <a:t>4. Van Oers </a:t>
            </a:r>
            <a:r>
              <a:rPr lang="nl-NL" sz="3400" dirty="0" err="1"/>
              <a:t>aims</a:t>
            </a:r>
            <a:r>
              <a:rPr lang="nl-NL" sz="3400" dirty="0"/>
              <a:t> </a:t>
            </a:r>
            <a:r>
              <a:rPr lang="nl-NL" sz="3400" dirty="0" err="1"/>
              <a:t>to</a:t>
            </a:r>
            <a:r>
              <a:rPr lang="nl-NL" sz="3400" dirty="0"/>
              <a:t> </a:t>
            </a:r>
            <a:r>
              <a:rPr lang="nl-NL" sz="3400" dirty="0" err="1"/>
              <a:t>achieve</a:t>
            </a:r>
            <a:r>
              <a:rPr lang="nl-NL" sz="3400" dirty="0"/>
              <a:t> </a:t>
            </a:r>
            <a:r>
              <a:rPr lang="nl-NL" sz="3400" dirty="0" err="1"/>
              <a:t>the</a:t>
            </a:r>
            <a:r>
              <a:rPr lang="nl-NL" sz="3400" dirty="0"/>
              <a:t> </a:t>
            </a:r>
            <a:r>
              <a:rPr lang="nl-NL" sz="3400" dirty="0" err="1"/>
              <a:t>following</a:t>
            </a:r>
            <a:r>
              <a:rPr lang="nl-NL" sz="3400" dirty="0"/>
              <a:t> long term goals </a:t>
            </a:r>
            <a:r>
              <a:rPr lang="nl-NL" sz="3400" dirty="0" err="1"/>
              <a:t>by</a:t>
            </a:r>
            <a:r>
              <a:rPr lang="nl-NL" sz="3400" dirty="0"/>
              <a:t> </a:t>
            </a:r>
            <a:r>
              <a:rPr lang="nl-NL" sz="3400" dirty="0" err="1"/>
              <a:t>executing</a:t>
            </a:r>
            <a:r>
              <a:rPr lang="nl-NL" sz="3400" dirty="0"/>
              <a:t> </a:t>
            </a:r>
            <a:r>
              <a:rPr lang="nl-NL" sz="3400" dirty="0" err="1"/>
              <a:t>the</a:t>
            </a:r>
            <a:r>
              <a:rPr lang="nl-NL" sz="3400" dirty="0"/>
              <a:t> </a:t>
            </a:r>
            <a:r>
              <a:rPr lang="nl-NL" sz="3400" dirty="0" err="1"/>
              <a:t>strategy</a:t>
            </a:r>
            <a:r>
              <a:rPr lang="nl-NL" sz="3400" dirty="0"/>
              <a:t> (2025)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34CF-9EFD-46C7-9D94-2157DCAD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274"/>
            <a:ext cx="11353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The best employee satisfaction in our profession</a:t>
            </a:r>
          </a:p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The best customer satisfaction in our profession</a:t>
            </a:r>
          </a:p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The highest level of quality on our products</a:t>
            </a:r>
            <a:br>
              <a:rPr lang="en-US" sz="2400" dirty="0"/>
            </a:br>
            <a:r>
              <a:rPr lang="en-US" sz="2400" dirty="0">
                <a:latin typeface="Arial"/>
                <a:cs typeface="Arial"/>
              </a:rPr>
              <a:t>and services compared to our profession</a:t>
            </a:r>
          </a:p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A constructive culture of working together on quality</a:t>
            </a:r>
          </a:p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A lasting pleasant working atmosphere</a:t>
            </a:r>
            <a:br>
              <a:rPr lang="en-US" sz="2400" dirty="0"/>
            </a:br>
            <a:r>
              <a:rPr lang="en-US" sz="2400" dirty="0">
                <a:latin typeface="Arial"/>
                <a:cs typeface="Arial"/>
              </a:rPr>
              <a:t>in an organization that is innovative and sustainable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n-US" sz="2400" u="sng" dirty="0">
                <a:latin typeface="Arial"/>
                <a:cs typeface="Arial"/>
              </a:rPr>
              <a:t>And this will result in:</a:t>
            </a:r>
          </a:p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A turnover of 60 million euros with 450-500 FTE’s</a:t>
            </a:r>
          </a:p>
          <a:p>
            <a:pPr>
              <a:lnSpc>
                <a:spcPts val="2880"/>
              </a:lnSpc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22D1-254F-46F2-9A79-638439C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FDDD-E1D1-4957-9A03-1815E4F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/>
              <a:t>5. Best </a:t>
            </a:r>
            <a:r>
              <a:rPr lang="nl-NL" sz="3400" dirty="0" err="1"/>
              <a:t>Practice</a:t>
            </a:r>
            <a:r>
              <a:rPr lang="nl-NL" sz="3400" dirty="0"/>
              <a:t>: New </a:t>
            </a:r>
            <a:r>
              <a:rPr lang="nl-NL" sz="3400" dirty="0" err="1"/>
              <a:t>onboarding</a:t>
            </a:r>
            <a:r>
              <a:rPr lang="nl-NL" sz="3400" dirty="0"/>
              <a:t> </a:t>
            </a:r>
            <a:r>
              <a:rPr lang="nl-NL" sz="3400" dirty="0" err="1"/>
              <a:t>process</a:t>
            </a:r>
            <a:r>
              <a:rPr lang="nl-NL" sz="3400" dirty="0"/>
              <a:t> 2023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34CF-9EFD-46C7-9D94-2157DCAD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274"/>
            <a:ext cx="11353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880"/>
              </a:lnSpc>
            </a:pP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In 2022 problems with </a:t>
            </a:r>
            <a:r>
              <a:rPr lang="en-US" sz="2400">
                <a:latin typeface="Arial"/>
                <a:cs typeface="Arial"/>
              </a:rPr>
              <a:t>retainment of new </a:t>
            </a:r>
            <a:r>
              <a:rPr lang="en-US" sz="2400" dirty="0">
                <a:latin typeface="Arial"/>
                <a:cs typeface="Arial"/>
              </a:rPr>
              <a:t>employees </a:t>
            </a:r>
          </a:p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102 new employees, but also 55 left, of which 25 in the first year. </a:t>
            </a:r>
          </a:p>
          <a:p>
            <a:pPr>
              <a:lnSpc>
                <a:spcPts val="2880"/>
              </a:lnSpc>
            </a:pPr>
            <a:r>
              <a:rPr lang="en-US" sz="2400" dirty="0">
                <a:latin typeface="Arial"/>
                <a:cs typeface="Arial"/>
              </a:rPr>
              <a:t>Conclusion: our onboarding process had to be improved!</a:t>
            </a:r>
          </a:p>
          <a:p>
            <a:pPr>
              <a:lnSpc>
                <a:spcPts val="2880"/>
              </a:lnSpc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22D1-254F-46F2-9A79-638439C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9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3A35821-CBA7-EC29-5967-08C95A7E5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247D9E4-7852-6670-7E69-BFD3D3FFC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512" y="0"/>
            <a:ext cx="4842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2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22D1-254F-46F2-9A79-638439C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BD4905-09C8-554E-8E50-38225A9F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Thanks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your</a:t>
            </a:r>
            <a:r>
              <a:rPr lang="nl-NL" b="1" dirty="0"/>
              <a:t> attention!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F77D2E-EB45-0A7F-65D8-8DA93B979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98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9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58C5-A0DC-4D25-8896-00C53A64D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b="1" dirty="0"/>
              <a:t>Strategy update</a:t>
            </a:r>
            <a:br>
              <a:rPr lang="en-US" dirty="0"/>
            </a:br>
            <a:r>
              <a:rPr lang="en-US" dirty="0"/>
              <a:t>Van Oers Accountancy &amp; </a:t>
            </a:r>
            <a:r>
              <a:rPr lang="en-US" dirty="0" err="1"/>
              <a:t>Advies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4A90F-D959-43D3-84C1-253967C0F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(Managing Partners LEA:  April 27,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0B423-1872-4490-BE3A-2AE57EF6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4BDB91-3696-D344-B0BA-E0636A80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3"/>
          <a:stretch/>
        </p:blipFill>
        <p:spPr>
          <a:xfrm>
            <a:off x="0" y="5292304"/>
            <a:ext cx="12192000" cy="1654596"/>
          </a:xfrm>
          <a:prstGeom prst="rect">
            <a:avLst/>
          </a:prstGeom>
        </p:spPr>
      </p:pic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5D511673-56E1-2047-90EE-0E2DFF08287D}"/>
              </a:ext>
            </a:extLst>
          </p:cNvPr>
          <p:cNvSpPr/>
          <p:nvPr/>
        </p:nvSpPr>
        <p:spPr>
          <a:xfrm>
            <a:off x="0" y="5269444"/>
            <a:ext cx="12192000" cy="45719"/>
          </a:xfrm>
          <a:prstGeom prst="roundRect">
            <a:avLst/>
          </a:prstGeom>
          <a:solidFill>
            <a:srgbClr val="00A7CE"/>
          </a:solidFill>
          <a:ln>
            <a:solidFill>
              <a:srgbClr val="00335B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E5342C-57E8-C391-F06F-98F08276D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87" y="709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FDDD-E1D1-4957-9A03-1815E4F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Agenda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34CF-9EFD-46C7-9D94-2157DCAD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880"/>
              </a:lnSpc>
              <a:buNone/>
            </a:pPr>
            <a:endParaRPr lang="en-US" sz="2400" dirty="0">
              <a:latin typeface="Arial"/>
              <a:cs typeface="Arial"/>
            </a:endParaRPr>
          </a:p>
          <a:p>
            <a:pPr marL="514350" indent="-514350">
              <a:lnSpc>
                <a:spcPts val="2880"/>
              </a:lnSpc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Firm update until 1st quarter 2023</a:t>
            </a:r>
          </a:p>
          <a:p>
            <a:pPr marL="514350" indent="-514350">
              <a:lnSpc>
                <a:spcPts val="2880"/>
              </a:lnSpc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The story behind our growth in 2022</a:t>
            </a:r>
            <a:endParaRPr lang="en-US" sz="2400" dirty="0"/>
          </a:p>
          <a:p>
            <a:pPr marL="514350" indent="-514350">
              <a:lnSpc>
                <a:spcPts val="2880"/>
              </a:lnSpc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New strategies for 2023</a:t>
            </a:r>
          </a:p>
          <a:p>
            <a:pPr marL="514350" indent="-514350">
              <a:lnSpc>
                <a:spcPts val="2880"/>
              </a:lnSpc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Long term goals</a:t>
            </a:r>
          </a:p>
          <a:p>
            <a:pPr marL="514350" indent="-514350">
              <a:lnSpc>
                <a:spcPts val="2880"/>
              </a:lnSpc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Best practice: New onboarding process 2023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0A10-BB12-4FFC-BFB4-22BEA422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7577AB-DF8F-3D03-79F8-482D0EAA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8" y="4874004"/>
            <a:ext cx="2143125" cy="19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FDDD-E1D1-4957-9A03-1815E4F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>
                <a:latin typeface="Arial"/>
                <a:cs typeface="Arial"/>
              </a:rPr>
              <a:t>1. </a:t>
            </a:r>
            <a:r>
              <a:rPr lang="nl-NL" sz="3400" dirty="0" err="1">
                <a:latin typeface="Arial"/>
                <a:cs typeface="Arial"/>
              </a:rPr>
              <a:t>Firm</a:t>
            </a:r>
            <a:r>
              <a:rPr lang="nl-NL" sz="3400" dirty="0">
                <a:latin typeface="Arial"/>
                <a:cs typeface="Arial"/>
              </a:rPr>
              <a:t> update </a:t>
            </a:r>
            <a:r>
              <a:rPr lang="nl-NL" sz="3400" dirty="0" err="1">
                <a:latin typeface="Arial"/>
                <a:cs typeface="Arial"/>
              </a:rPr>
              <a:t>until</a:t>
            </a:r>
            <a:r>
              <a:rPr lang="nl-NL" sz="3400" dirty="0">
                <a:latin typeface="Arial"/>
                <a:cs typeface="Arial"/>
              </a:rPr>
              <a:t> 1st </a:t>
            </a:r>
            <a:r>
              <a:rPr lang="nl-NL" sz="3400" dirty="0" err="1">
                <a:latin typeface="Arial"/>
                <a:cs typeface="Arial"/>
              </a:rPr>
              <a:t>quarter</a:t>
            </a:r>
            <a:r>
              <a:rPr lang="nl-NL" sz="3400" dirty="0">
                <a:latin typeface="Arial"/>
                <a:cs typeface="Arial"/>
              </a:rPr>
              <a:t> 2023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34CF-9EFD-46C7-9D94-2157DCAD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497"/>
            <a:ext cx="11353800" cy="442437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ts val="2860"/>
              </a:lnSpc>
              <a:buNone/>
            </a:pPr>
            <a:r>
              <a:rPr lang="nl-NL" sz="2600" b="1" dirty="0" err="1">
                <a:latin typeface="Arial"/>
                <a:cs typeface="Arial"/>
              </a:rPr>
              <a:t>Developments</a:t>
            </a:r>
            <a:r>
              <a:rPr lang="nl-NL" sz="2600" b="1" dirty="0">
                <a:latin typeface="Arial"/>
                <a:cs typeface="Arial"/>
              </a:rPr>
              <a:t> Van Oers in 2020-2021-2022 </a:t>
            </a:r>
            <a:r>
              <a:rPr lang="nl-NL" sz="2600" b="1" dirty="0" err="1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lang="nl-NL" sz="2600" b="1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nl-NL" sz="2600" b="1" i="1" dirty="0" err="1">
                <a:solidFill>
                  <a:srgbClr val="00B050"/>
                </a:solidFill>
                <a:latin typeface="Arial"/>
                <a:cs typeface="Arial"/>
              </a:rPr>
              <a:t>estimate</a:t>
            </a:r>
            <a:r>
              <a:rPr lang="nl-NL" sz="2600" b="1" i="1" dirty="0">
                <a:solidFill>
                  <a:srgbClr val="00B050"/>
                </a:solidFill>
                <a:latin typeface="Arial"/>
                <a:cs typeface="Arial"/>
              </a:rPr>
              <a:t> 2023 </a:t>
            </a:r>
            <a:r>
              <a:rPr lang="nl-NL" sz="2600" b="1" i="1" dirty="0" err="1">
                <a:solidFill>
                  <a:srgbClr val="00B050"/>
                </a:solidFill>
                <a:latin typeface="Arial"/>
                <a:cs typeface="Arial"/>
              </a:rPr>
              <a:t>after</a:t>
            </a:r>
            <a:r>
              <a:rPr lang="nl-NL" sz="2600" b="1" i="1" dirty="0">
                <a:solidFill>
                  <a:srgbClr val="00B050"/>
                </a:solidFill>
                <a:latin typeface="Arial"/>
                <a:cs typeface="Arial"/>
              </a:rPr>
              <a:t> 1st </a:t>
            </a:r>
            <a:r>
              <a:rPr lang="nl-NL" sz="2600" b="1" i="1" dirty="0" err="1">
                <a:solidFill>
                  <a:srgbClr val="00B050"/>
                </a:solidFill>
                <a:latin typeface="Arial"/>
                <a:cs typeface="Arial"/>
              </a:rPr>
              <a:t>quarter</a:t>
            </a:r>
            <a:r>
              <a:rPr lang="nl-NL" sz="2600" b="1" i="1" dirty="0">
                <a:solidFill>
                  <a:srgbClr val="00B05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2860"/>
              </a:lnSpc>
            </a:pPr>
            <a:r>
              <a:rPr lang="en-US" sz="2600" dirty="0">
                <a:latin typeface="Arial"/>
                <a:cs typeface="Arial"/>
              </a:rPr>
              <a:t>Net Turnover ( x euro 1.000):	35.115 / 38.593 / 44.500  / </a:t>
            </a:r>
            <a:r>
              <a:rPr lang="en-US" sz="2600" i="1" dirty="0">
                <a:solidFill>
                  <a:srgbClr val="00B050"/>
                </a:solidFill>
                <a:latin typeface="Arial"/>
                <a:cs typeface="Arial"/>
              </a:rPr>
              <a:t>51.000 (+ 15%)</a:t>
            </a:r>
            <a:endParaRPr lang="en-US" sz="2600" i="1" dirty="0">
              <a:solidFill>
                <a:srgbClr val="00B050"/>
              </a:solidFill>
            </a:endParaRPr>
          </a:p>
          <a:p>
            <a:pPr>
              <a:lnSpc>
                <a:spcPts val="2860"/>
              </a:lnSpc>
            </a:pPr>
            <a:r>
              <a:rPr lang="en-US" sz="2600" dirty="0">
                <a:latin typeface="Arial"/>
                <a:cs typeface="Arial"/>
              </a:rPr>
              <a:t>Number of employees FTE:	     311 /   340    /   389     / </a:t>
            </a:r>
            <a:r>
              <a:rPr lang="en-US" sz="2600" i="1" dirty="0">
                <a:solidFill>
                  <a:srgbClr val="00B050"/>
                </a:solidFill>
                <a:latin typeface="Arial"/>
                <a:cs typeface="Arial"/>
              </a:rPr>
              <a:t>425 (+ 9%)</a:t>
            </a:r>
          </a:p>
          <a:p>
            <a:pPr>
              <a:lnSpc>
                <a:spcPts val="2860"/>
              </a:lnSpc>
            </a:pPr>
            <a:r>
              <a:rPr lang="en-US" sz="2600" dirty="0">
                <a:latin typeface="Arial"/>
                <a:cs typeface="Arial"/>
              </a:rPr>
              <a:t>Overhead staff employees:   	      26  /    28     /   31      /   </a:t>
            </a:r>
            <a:r>
              <a:rPr lang="en-US" sz="2600" dirty="0">
                <a:solidFill>
                  <a:srgbClr val="00B050"/>
                </a:solidFill>
                <a:latin typeface="Arial"/>
                <a:cs typeface="Arial"/>
              </a:rPr>
              <a:t>35 ( + 13%)</a:t>
            </a:r>
          </a:p>
          <a:p>
            <a:pPr>
              <a:lnSpc>
                <a:spcPts val="2860"/>
              </a:lnSpc>
            </a:pPr>
            <a:r>
              <a:rPr lang="en-US" sz="2600" dirty="0">
                <a:latin typeface="Arial"/>
                <a:cs typeface="Arial"/>
              </a:rPr>
              <a:t>Number of partners:          	      10  /    10     /   12      /   </a:t>
            </a:r>
            <a:r>
              <a:rPr lang="en-US" sz="2600" dirty="0">
                <a:solidFill>
                  <a:srgbClr val="00B050"/>
                </a:solidFill>
                <a:latin typeface="Arial"/>
                <a:cs typeface="Arial"/>
              </a:rPr>
              <a:t>11 </a:t>
            </a:r>
          </a:p>
          <a:p>
            <a:pPr>
              <a:lnSpc>
                <a:spcPts val="2860"/>
              </a:lnSpc>
            </a:pPr>
            <a:r>
              <a:rPr lang="en-US" sz="2600" dirty="0">
                <a:latin typeface="Arial"/>
                <a:cs typeface="Arial"/>
              </a:rPr>
              <a:t>Number of branches:           	        5  /      5     /    5       /    </a:t>
            </a:r>
            <a:r>
              <a:rPr lang="en-US" sz="2600" i="1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</a:p>
          <a:p>
            <a:pPr marL="0" indent="0">
              <a:lnSpc>
                <a:spcPts val="2860"/>
              </a:lnSpc>
              <a:buNone/>
            </a:pPr>
            <a:r>
              <a:rPr lang="en-US" sz="2600" dirty="0">
                <a:solidFill>
                  <a:srgbClr val="00B050"/>
                </a:solidFill>
                <a:latin typeface="Arial"/>
                <a:cs typeface="Arial"/>
              </a:rPr>
              <a:t>New service lines</a:t>
            </a:r>
            <a:r>
              <a:rPr lang="en-US" sz="2600" i="1" dirty="0">
                <a:solidFill>
                  <a:srgbClr val="00B050"/>
                </a:solidFill>
                <a:latin typeface="Arial"/>
                <a:cs typeface="Arial"/>
              </a:rPr>
              <a:t>:	Due Diligence, HR Solutions, AFAS (software) 						consultancy, BI &amp; Dashboarding, Sustainability, Legal.		</a:t>
            </a:r>
          </a:p>
          <a:p>
            <a:pPr>
              <a:lnSpc>
                <a:spcPts val="2860"/>
              </a:lnSpc>
            </a:pP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ts val="2860"/>
              </a:lnSpc>
            </a:pPr>
            <a:endParaRPr lang="en-US" sz="2400" dirty="0">
              <a:highlight>
                <a:srgbClr val="FFFF00"/>
              </a:highlight>
            </a:endParaRPr>
          </a:p>
          <a:p>
            <a:pPr marL="0" indent="0">
              <a:lnSpc>
                <a:spcPts val="2860"/>
              </a:lnSpc>
              <a:buNone/>
            </a:pPr>
            <a:endParaRPr lang="en-US" sz="2400" dirty="0">
              <a:highlight>
                <a:srgbClr val="FFFF00"/>
              </a:highlight>
            </a:endParaRPr>
          </a:p>
          <a:p>
            <a:pPr>
              <a:lnSpc>
                <a:spcPts val="286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22D1-254F-46F2-9A79-638439C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5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FDDD-E1D1-4957-9A03-1815E4F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>
                <a:latin typeface="Arial"/>
                <a:cs typeface="Arial"/>
              </a:rPr>
              <a:t>2. Story </a:t>
            </a:r>
            <a:r>
              <a:rPr lang="nl-NL" sz="3400" dirty="0" err="1">
                <a:latin typeface="Arial"/>
                <a:cs typeface="Arial"/>
              </a:rPr>
              <a:t>behind</a:t>
            </a:r>
            <a:r>
              <a:rPr lang="nl-NL" sz="3400" dirty="0">
                <a:latin typeface="Arial"/>
                <a:cs typeface="Arial"/>
              </a:rPr>
              <a:t> </a:t>
            </a:r>
            <a:r>
              <a:rPr lang="nl-NL" sz="3400" dirty="0" err="1">
                <a:latin typeface="Arial"/>
                <a:cs typeface="Arial"/>
              </a:rPr>
              <a:t>our</a:t>
            </a:r>
            <a:r>
              <a:rPr lang="nl-NL" sz="3400" dirty="0">
                <a:latin typeface="Arial"/>
                <a:cs typeface="Arial"/>
              </a:rPr>
              <a:t> </a:t>
            </a:r>
            <a:r>
              <a:rPr lang="nl-NL" sz="3400" dirty="0" err="1">
                <a:latin typeface="Arial"/>
                <a:cs typeface="Arial"/>
              </a:rPr>
              <a:t>growth</a:t>
            </a:r>
            <a:r>
              <a:rPr lang="nl-NL" sz="3400" dirty="0">
                <a:latin typeface="Arial"/>
                <a:cs typeface="Arial"/>
              </a:rPr>
              <a:t> in 2022 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34CF-9EFD-46C7-9D94-2157DCAD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274"/>
            <a:ext cx="11353800" cy="4351338"/>
          </a:xfrm>
        </p:spPr>
        <p:txBody>
          <a:bodyPr>
            <a:noAutofit/>
          </a:bodyPr>
          <a:lstStyle/>
          <a:p>
            <a:pPr marL="0" indent="0">
              <a:lnSpc>
                <a:spcPts val="2880"/>
              </a:lnSpc>
              <a:buNone/>
            </a:pPr>
            <a:endParaRPr lang="en-US" sz="2400" b="1" dirty="0"/>
          </a:p>
          <a:p>
            <a:pPr marL="0" indent="0">
              <a:lnSpc>
                <a:spcPts val="2880"/>
              </a:lnSpc>
              <a:buNone/>
            </a:pPr>
            <a:r>
              <a:rPr lang="en-US" sz="2400" b="1" dirty="0"/>
              <a:t>Our growth is the result of doing the right things in the strategic process 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n-US" sz="2400" b="1" dirty="0"/>
              <a:t>that Van Oers goes through every year. 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n-US" sz="2400" b="1" u="sng" dirty="0"/>
              <a:t>Success factors include:</a:t>
            </a:r>
          </a:p>
          <a:p>
            <a:pPr>
              <a:lnSpc>
                <a:spcPts val="2880"/>
              </a:lnSpc>
            </a:pPr>
            <a:r>
              <a:rPr lang="en-US" sz="2400" dirty="0"/>
              <a:t>MP is a fulltime job, works continuously on the growth of the firm</a:t>
            </a:r>
          </a:p>
          <a:p>
            <a:pPr>
              <a:lnSpc>
                <a:spcPts val="2880"/>
              </a:lnSpc>
            </a:pPr>
            <a:r>
              <a:rPr lang="en-US" sz="2400" dirty="0"/>
              <a:t>Dedicated </a:t>
            </a:r>
            <a:r>
              <a:rPr lang="en-US" sz="2400" u="sng" dirty="0"/>
              <a:t>strategic committee </a:t>
            </a:r>
            <a:r>
              <a:rPr lang="en-US" sz="2400" dirty="0"/>
              <a:t>(see also my presentation last year)</a:t>
            </a:r>
          </a:p>
          <a:p>
            <a:pPr>
              <a:lnSpc>
                <a:spcPts val="2880"/>
              </a:lnSpc>
            </a:pPr>
            <a:r>
              <a:rPr lang="en-US" sz="2400" dirty="0"/>
              <a:t>Self formulated clear goals for every department, winning teams</a:t>
            </a:r>
          </a:p>
          <a:p>
            <a:pPr>
              <a:lnSpc>
                <a:spcPts val="2880"/>
              </a:lnSpc>
            </a:pPr>
            <a:r>
              <a:rPr lang="en-US" sz="2400" dirty="0"/>
              <a:t>Well functioning staff departments (HR, IT, Finance, Marketing)</a:t>
            </a:r>
          </a:p>
          <a:p>
            <a:pPr>
              <a:lnSpc>
                <a:spcPts val="2880"/>
              </a:lnSpc>
            </a:pPr>
            <a:r>
              <a:rPr lang="en-US" sz="2400" dirty="0"/>
              <a:t>Continuous communication of progress (meetings, video’s)</a:t>
            </a:r>
          </a:p>
          <a:p>
            <a:pPr>
              <a:lnSpc>
                <a:spcPts val="2880"/>
              </a:lnSpc>
            </a:pPr>
            <a:endParaRPr lang="en-US" sz="2400" dirty="0"/>
          </a:p>
          <a:p>
            <a:pPr>
              <a:lnSpc>
                <a:spcPts val="288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22D1-254F-46F2-9A79-638439C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FDDD-E1D1-4957-9A03-1815E4F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dirty="0">
                <a:latin typeface="Arial"/>
                <a:cs typeface="Arial"/>
              </a:rPr>
              <a:t>2. Story </a:t>
            </a:r>
            <a:r>
              <a:rPr lang="nl-NL" sz="3400" dirty="0" err="1">
                <a:latin typeface="Arial"/>
                <a:cs typeface="Arial"/>
              </a:rPr>
              <a:t>behind</a:t>
            </a:r>
            <a:r>
              <a:rPr lang="nl-NL" sz="3400" dirty="0">
                <a:latin typeface="Arial"/>
                <a:cs typeface="Arial"/>
              </a:rPr>
              <a:t> </a:t>
            </a:r>
            <a:r>
              <a:rPr lang="nl-NL" sz="3400" dirty="0" err="1">
                <a:latin typeface="Arial"/>
                <a:cs typeface="Arial"/>
              </a:rPr>
              <a:t>our</a:t>
            </a:r>
            <a:r>
              <a:rPr lang="nl-NL" sz="3400" dirty="0">
                <a:latin typeface="Arial"/>
                <a:cs typeface="Arial"/>
              </a:rPr>
              <a:t> </a:t>
            </a:r>
            <a:r>
              <a:rPr lang="nl-NL" sz="3400" dirty="0" err="1">
                <a:latin typeface="Arial"/>
                <a:cs typeface="Arial"/>
              </a:rPr>
              <a:t>growth</a:t>
            </a:r>
            <a:r>
              <a:rPr lang="nl-NL" sz="3400" dirty="0">
                <a:latin typeface="Arial"/>
                <a:cs typeface="Arial"/>
              </a:rPr>
              <a:t> in 2022 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34CF-9EFD-46C7-9D94-2157DCAD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274"/>
            <a:ext cx="11353800" cy="4351338"/>
          </a:xfrm>
        </p:spPr>
        <p:txBody>
          <a:bodyPr>
            <a:noAutofit/>
          </a:bodyPr>
          <a:lstStyle/>
          <a:p>
            <a:pPr marL="0" indent="0">
              <a:lnSpc>
                <a:spcPts val="2880"/>
              </a:lnSpc>
              <a:buNone/>
            </a:pPr>
            <a:endParaRPr lang="en-US" sz="2400" dirty="0"/>
          </a:p>
          <a:p>
            <a:pPr>
              <a:lnSpc>
                <a:spcPts val="2880"/>
              </a:lnSpc>
            </a:pPr>
            <a:endParaRPr lang="en-US" sz="2400" dirty="0"/>
          </a:p>
          <a:p>
            <a:pPr>
              <a:lnSpc>
                <a:spcPts val="288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22D1-254F-46F2-9A79-638439C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4F99591-A12C-E2C2-F6D4-0FFE1980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4" y="614387"/>
            <a:ext cx="113538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9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34CF-9EFD-46C7-9D94-2157DCAD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274"/>
            <a:ext cx="11353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2880"/>
              </a:lnSpc>
              <a:buNone/>
            </a:pPr>
            <a:r>
              <a:rPr lang="en-US" sz="2400" b="1" dirty="0"/>
              <a:t>Our current 4 strategic pillars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n-US" sz="2400" dirty="0">
                <a:latin typeface="Arial"/>
                <a:cs typeface="Arial"/>
              </a:rPr>
              <a:t>An agenda with strategic goals is appointed each year under each pillar </a:t>
            </a:r>
            <a:endParaRPr lang="en-US" sz="2400" dirty="0"/>
          </a:p>
          <a:p>
            <a:pPr marL="0" indent="0">
              <a:lnSpc>
                <a:spcPts val="2880"/>
              </a:lnSpc>
              <a:buNone/>
            </a:pPr>
            <a:r>
              <a:rPr lang="en-US" sz="2400" b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22D1-254F-46F2-9A79-638439C5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FE5682-E0FB-1C4A-AAFD-9BA2011B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400" dirty="0">
                <a:latin typeface="Arial"/>
                <a:cs typeface="Arial"/>
              </a:rPr>
              <a:t>3. New </a:t>
            </a:r>
            <a:r>
              <a:rPr lang="nl-NL" sz="3400" dirty="0" err="1">
                <a:latin typeface="Arial"/>
                <a:cs typeface="Arial"/>
              </a:rPr>
              <a:t>strategies</a:t>
            </a:r>
            <a:r>
              <a:rPr lang="nl-NL" sz="3400" dirty="0">
                <a:latin typeface="Arial"/>
                <a:cs typeface="Arial"/>
              </a:rPr>
              <a:t> </a:t>
            </a:r>
            <a:r>
              <a:rPr lang="nl-NL" sz="3400" dirty="0" err="1">
                <a:latin typeface="Arial"/>
                <a:cs typeface="Arial"/>
              </a:rPr>
              <a:t>for</a:t>
            </a:r>
            <a:r>
              <a:rPr lang="nl-NL" sz="3400" dirty="0">
                <a:latin typeface="Arial"/>
                <a:cs typeface="Arial"/>
              </a:rPr>
              <a:t> 2023</a:t>
            </a:r>
            <a:endParaRPr lang="nl-NL" sz="34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424662A-0D32-774E-8AB9-F13CB1298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8775700" cy="23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3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1D4-E59D-CEC0-67C0-BDF943E2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7B38-3763-D33E-217A-F48BF414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Best customer satisfaction of the peer group</a:t>
            </a:r>
          </a:p>
          <a:p>
            <a:r>
              <a:rPr lang="en-US" dirty="0">
                <a:latin typeface="Arial"/>
                <a:cs typeface="Arial"/>
              </a:rPr>
              <a:t>Investing in internal organization, ready for further growth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Investing in quality and compliance on all our services (not just in audit)</a:t>
            </a:r>
          </a:p>
          <a:p>
            <a:r>
              <a:rPr lang="en-US" dirty="0">
                <a:latin typeface="Arial"/>
                <a:cs typeface="Arial"/>
              </a:rPr>
              <a:t>Expanding Van </a:t>
            </a:r>
            <a:r>
              <a:rPr lang="en-US" dirty="0" err="1">
                <a:latin typeface="Arial"/>
                <a:cs typeface="Arial"/>
              </a:rPr>
              <a:t>Oers</a:t>
            </a:r>
            <a:r>
              <a:rPr lang="en-US" dirty="0">
                <a:latin typeface="Arial"/>
                <a:cs typeface="Arial"/>
              </a:rPr>
              <a:t> University (internal training institute in collaboration with Rotterdam School of Management), with high level skills training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8DC40-9F48-FB9B-E210-7C478D73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8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D4C4-79C0-2AA6-0EB6-95A242BF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Best employees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D528E-932D-0AB9-EDD1-DFC72D54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Distinctive recruitment</a:t>
            </a:r>
          </a:p>
          <a:p>
            <a:r>
              <a:rPr lang="en-US" u="sng" dirty="0">
                <a:latin typeface="Arial"/>
                <a:cs typeface="Arial"/>
              </a:rPr>
              <a:t>Better and longer onboarding period (best practice)</a:t>
            </a:r>
          </a:p>
          <a:p>
            <a:r>
              <a:rPr lang="en-US" dirty="0">
                <a:latin typeface="Arial"/>
                <a:cs typeface="Arial"/>
              </a:rPr>
              <a:t>Specific Talent Management for employees with 6-8 years of work experience (retainment)</a:t>
            </a:r>
          </a:p>
          <a:p>
            <a:r>
              <a:rPr lang="en-US" dirty="0">
                <a:latin typeface="Arial"/>
                <a:cs typeface="Arial"/>
              </a:rPr>
              <a:t>New employer branding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Building an experience center in one of our offices</a:t>
            </a:r>
          </a:p>
          <a:p>
            <a:r>
              <a:rPr lang="en-US" dirty="0">
                <a:latin typeface="Arial"/>
                <a:cs typeface="Arial"/>
              </a:rPr>
              <a:t>Employee satisfaction survey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8765D-DE64-60EF-C84B-02015B2B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50C0-A65D-4E21-8E55-E1D33896E6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4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January 2021 Conference.potx" id="{B892F07D-2680-4D7A-AE15-5A8962E3600C}" vid="{919D58C7-B8F9-4CA3-B589-517C7E18F9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69CB7B1BF9446BCE876791708D3C3" ma:contentTypeVersion="11" ma:contentTypeDescription="Create a new document." ma:contentTypeScope="" ma:versionID="8beb2959f68d73d3c717a1e3e05f1310">
  <xsd:schema xmlns:xsd="http://www.w3.org/2001/XMLSchema" xmlns:xs="http://www.w3.org/2001/XMLSchema" xmlns:p="http://schemas.microsoft.com/office/2006/metadata/properties" xmlns:ns2="0872da9b-cb05-41d8-8386-6fa5d07a0635" xmlns:ns3="f2c573dd-91fe-4d4b-b2ba-1325231c8824" targetNamespace="http://schemas.microsoft.com/office/2006/metadata/properties" ma:root="true" ma:fieldsID="21e872f051ae3e270ee12d710ca33848" ns2:_="" ns3:_="">
    <xsd:import namespace="0872da9b-cb05-41d8-8386-6fa5d07a0635"/>
    <xsd:import namespace="f2c573dd-91fe-4d4b-b2ba-1325231c88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2da9b-cb05-41d8-8386-6fa5d07a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73dd-91fe-4d4b-b2ba-1325231c88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EEC871-5F59-4153-B13D-2ABAD29A9400}">
  <ds:schemaRefs>
    <ds:schemaRef ds:uri="0872da9b-cb05-41d8-8386-6fa5d07a0635"/>
    <ds:schemaRef ds:uri="f2c573dd-91fe-4d4b-b2ba-1325231c88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7C9416-F332-485A-AA32-193194800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DD26B5-64C8-40B5-9CA8-207BB268DCB3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0872da9b-cb05-41d8-8386-6fa5d07a0635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2c573dd-91fe-4d4b-b2ba-1325231c88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660</Words>
  <Application>Microsoft Office PowerPoint</Application>
  <PresentationFormat>Breedbeeld</PresentationFormat>
  <Paragraphs>91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PowerPoint-presentatie</vt:lpstr>
      <vt:lpstr>Strategy update Van Oers Accountancy &amp; Advies</vt:lpstr>
      <vt:lpstr>Agenda </vt:lpstr>
      <vt:lpstr>1. Firm update until 1st quarter 2023</vt:lpstr>
      <vt:lpstr>2. Story behind our growth in 2022 </vt:lpstr>
      <vt:lpstr>2. Story behind our growth in 2022 </vt:lpstr>
      <vt:lpstr>3. New strategies for 2023</vt:lpstr>
      <vt:lpstr>Quality</vt:lpstr>
      <vt:lpstr>Best employees</vt:lpstr>
      <vt:lpstr>In society</vt:lpstr>
      <vt:lpstr>Innovative</vt:lpstr>
      <vt:lpstr>4. Van Oers aims to achieve the following long term goals by executing the strategy (2025)</vt:lpstr>
      <vt:lpstr>5. Best Practice: New onboarding process 2023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Blattenbauer</dc:creator>
  <cp:lastModifiedBy>Peter Hofwegen</cp:lastModifiedBy>
  <cp:revision>285</cp:revision>
  <dcterms:created xsi:type="dcterms:W3CDTF">2020-11-19T21:14:00Z</dcterms:created>
  <dcterms:modified xsi:type="dcterms:W3CDTF">2023-04-25T12:17:29Z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0x0101004C669CB7B1BF9446BCE876791708D3C3</vt:lpwstr>
  </property>
</Properties>
</file>