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5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8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Klein" userId="38c98bda-7b3a-40f7-8a12-1c7c7a96656b" providerId="ADAL" clId="{3D0708B1-3EEB-49A4-84D6-12FFD5235C01}"/>
    <pc:docChg chg="undo custSel addSld delSld modSld">
      <pc:chgData name="Adam Klein" userId="38c98bda-7b3a-40f7-8a12-1c7c7a96656b" providerId="ADAL" clId="{3D0708B1-3EEB-49A4-84D6-12FFD5235C01}" dt="2023-04-13T18:31:24.633" v="658" actId="20577"/>
      <pc:docMkLst>
        <pc:docMk/>
      </pc:docMkLst>
      <pc:sldChg chg="del">
        <pc:chgData name="Adam Klein" userId="38c98bda-7b3a-40f7-8a12-1c7c7a96656b" providerId="ADAL" clId="{3D0708B1-3EEB-49A4-84D6-12FFD5235C01}" dt="2023-04-13T18:16:39.786" v="13" actId="47"/>
        <pc:sldMkLst>
          <pc:docMk/>
          <pc:sldMk cId="1805845562" sldId="257"/>
        </pc:sldMkLst>
      </pc:sldChg>
      <pc:sldChg chg="del">
        <pc:chgData name="Adam Klein" userId="38c98bda-7b3a-40f7-8a12-1c7c7a96656b" providerId="ADAL" clId="{3D0708B1-3EEB-49A4-84D6-12FFD5235C01}" dt="2023-04-13T18:16:39.590" v="12" actId="47"/>
        <pc:sldMkLst>
          <pc:docMk/>
          <pc:sldMk cId="1215779013" sldId="258"/>
        </pc:sldMkLst>
      </pc:sldChg>
      <pc:sldChg chg="del">
        <pc:chgData name="Adam Klein" userId="38c98bda-7b3a-40f7-8a12-1c7c7a96656b" providerId="ADAL" clId="{3D0708B1-3EEB-49A4-84D6-12FFD5235C01}" dt="2023-04-13T18:16:38.481" v="6" actId="47"/>
        <pc:sldMkLst>
          <pc:docMk/>
          <pc:sldMk cId="331870773" sldId="260"/>
        </pc:sldMkLst>
      </pc:sldChg>
      <pc:sldChg chg="del">
        <pc:chgData name="Adam Klein" userId="38c98bda-7b3a-40f7-8a12-1c7c7a96656b" providerId="ADAL" clId="{3D0708B1-3EEB-49A4-84D6-12FFD5235C01}" dt="2023-04-13T18:16:39.454" v="11" actId="47"/>
        <pc:sldMkLst>
          <pc:docMk/>
          <pc:sldMk cId="4030287552" sldId="265"/>
        </pc:sldMkLst>
      </pc:sldChg>
      <pc:sldChg chg="del">
        <pc:chgData name="Adam Klein" userId="38c98bda-7b3a-40f7-8a12-1c7c7a96656b" providerId="ADAL" clId="{3D0708B1-3EEB-49A4-84D6-12FFD5235C01}" dt="2023-04-13T18:16:39.113" v="9" actId="47"/>
        <pc:sldMkLst>
          <pc:docMk/>
          <pc:sldMk cId="2440369241" sldId="267"/>
        </pc:sldMkLst>
      </pc:sldChg>
      <pc:sldChg chg="del">
        <pc:chgData name="Adam Klein" userId="38c98bda-7b3a-40f7-8a12-1c7c7a96656b" providerId="ADAL" clId="{3D0708B1-3EEB-49A4-84D6-12FFD5235C01}" dt="2023-04-13T18:16:39.298" v="10" actId="47"/>
        <pc:sldMkLst>
          <pc:docMk/>
          <pc:sldMk cId="1886799282" sldId="269"/>
        </pc:sldMkLst>
      </pc:sldChg>
      <pc:sldChg chg="del">
        <pc:chgData name="Adam Klein" userId="38c98bda-7b3a-40f7-8a12-1c7c7a96656b" providerId="ADAL" clId="{3D0708B1-3EEB-49A4-84D6-12FFD5235C01}" dt="2023-04-13T18:16:38.719" v="7" actId="47"/>
        <pc:sldMkLst>
          <pc:docMk/>
          <pc:sldMk cId="1426539346" sldId="270"/>
        </pc:sldMkLst>
      </pc:sldChg>
      <pc:sldChg chg="del">
        <pc:chgData name="Adam Klein" userId="38c98bda-7b3a-40f7-8a12-1c7c7a96656b" providerId="ADAL" clId="{3D0708B1-3EEB-49A4-84D6-12FFD5235C01}" dt="2023-04-13T18:16:35.960" v="1" actId="47"/>
        <pc:sldMkLst>
          <pc:docMk/>
          <pc:sldMk cId="1324011017" sldId="271"/>
        </pc:sldMkLst>
      </pc:sldChg>
      <pc:sldChg chg="del">
        <pc:chgData name="Adam Klein" userId="38c98bda-7b3a-40f7-8a12-1c7c7a96656b" providerId="ADAL" clId="{3D0708B1-3EEB-49A4-84D6-12FFD5235C01}" dt="2023-04-13T18:16:38.926" v="8" actId="47"/>
        <pc:sldMkLst>
          <pc:docMk/>
          <pc:sldMk cId="1894787609" sldId="273"/>
        </pc:sldMkLst>
      </pc:sldChg>
      <pc:sldChg chg="del">
        <pc:chgData name="Adam Klein" userId="38c98bda-7b3a-40f7-8a12-1c7c7a96656b" providerId="ADAL" clId="{3D0708B1-3EEB-49A4-84D6-12FFD5235C01}" dt="2023-04-13T18:16:37.127" v="2" actId="47"/>
        <pc:sldMkLst>
          <pc:docMk/>
          <pc:sldMk cId="3872017627" sldId="274"/>
        </pc:sldMkLst>
      </pc:sldChg>
      <pc:sldChg chg="del">
        <pc:chgData name="Adam Klein" userId="38c98bda-7b3a-40f7-8a12-1c7c7a96656b" providerId="ADAL" clId="{3D0708B1-3EEB-49A4-84D6-12FFD5235C01}" dt="2023-04-13T18:16:38.223" v="5" actId="47"/>
        <pc:sldMkLst>
          <pc:docMk/>
          <pc:sldMk cId="4161424266" sldId="276"/>
        </pc:sldMkLst>
      </pc:sldChg>
      <pc:sldChg chg="del">
        <pc:chgData name="Adam Klein" userId="38c98bda-7b3a-40f7-8a12-1c7c7a96656b" providerId="ADAL" clId="{3D0708B1-3EEB-49A4-84D6-12FFD5235C01}" dt="2023-04-13T18:16:37.882" v="4" actId="47"/>
        <pc:sldMkLst>
          <pc:docMk/>
          <pc:sldMk cId="2135489447" sldId="278"/>
        </pc:sldMkLst>
      </pc:sldChg>
      <pc:sldChg chg="del">
        <pc:chgData name="Adam Klein" userId="38c98bda-7b3a-40f7-8a12-1c7c7a96656b" providerId="ADAL" clId="{3D0708B1-3EEB-49A4-84D6-12FFD5235C01}" dt="2023-04-13T18:16:37.529" v="3" actId="47"/>
        <pc:sldMkLst>
          <pc:docMk/>
          <pc:sldMk cId="10898113" sldId="279"/>
        </pc:sldMkLst>
      </pc:sldChg>
      <pc:sldChg chg="del">
        <pc:chgData name="Adam Klein" userId="38c98bda-7b3a-40f7-8a12-1c7c7a96656b" providerId="ADAL" clId="{3D0708B1-3EEB-49A4-84D6-12FFD5235C01}" dt="2023-04-13T18:16:34.779" v="0" actId="47"/>
        <pc:sldMkLst>
          <pc:docMk/>
          <pc:sldMk cId="3202153062" sldId="283"/>
        </pc:sldMkLst>
      </pc:sldChg>
      <pc:sldChg chg="modSp add del mod">
        <pc:chgData name="Adam Klein" userId="38c98bda-7b3a-40f7-8a12-1c7c7a96656b" providerId="ADAL" clId="{3D0708B1-3EEB-49A4-84D6-12FFD5235C01}" dt="2023-04-13T18:31:24.633" v="658" actId="20577"/>
        <pc:sldMkLst>
          <pc:docMk/>
          <pc:sldMk cId="860526525" sldId="285"/>
        </pc:sldMkLst>
        <pc:spChg chg="mod">
          <ac:chgData name="Adam Klein" userId="38c98bda-7b3a-40f7-8a12-1c7c7a96656b" providerId="ADAL" clId="{3D0708B1-3EEB-49A4-84D6-12FFD5235C01}" dt="2023-04-13T18:18:01.325" v="66" actId="20577"/>
          <ac:spMkLst>
            <pc:docMk/>
            <pc:sldMk cId="860526525" sldId="285"/>
            <ac:spMk id="11" creationId="{060FE7CF-74E0-3F3F-FBBD-CE866A85134B}"/>
          </ac:spMkLst>
        </pc:spChg>
        <pc:spChg chg="mod">
          <ac:chgData name="Adam Klein" userId="38c98bda-7b3a-40f7-8a12-1c7c7a96656b" providerId="ADAL" clId="{3D0708B1-3EEB-49A4-84D6-12FFD5235C01}" dt="2023-04-13T18:31:24.633" v="658" actId="20577"/>
          <ac:spMkLst>
            <pc:docMk/>
            <pc:sldMk cId="860526525" sldId="285"/>
            <ac:spMk id="12" creationId="{C9600F27-92FF-7579-B5A2-81CF8A0D74D7}"/>
          </ac:spMkLst>
        </pc:spChg>
        <pc:spChg chg="mod">
          <ac:chgData name="Adam Klein" userId="38c98bda-7b3a-40f7-8a12-1c7c7a96656b" providerId="ADAL" clId="{3D0708B1-3EEB-49A4-84D6-12FFD5235C01}" dt="2023-04-13T18:31:09.793" v="642" actId="20577"/>
          <ac:spMkLst>
            <pc:docMk/>
            <pc:sldMk cId="860526525" sldId="285"/>
            <ac:spMk id="13" creationId="{AE065D56-2A81-239B-C8AA-5DCA3EAEBDE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EFB68-B406-468D-AF6F-8F1F0D9E733D}" type="datetimeFigureOut">
              <a:t>4/13/2023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34499-866E-41AB-AB16-D9A6DA06A2E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00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ED0F55F-2901-502E-4F83-1FD61F8815D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14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285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781D14B-FD63-9377-9E99-02AFA360C5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384200" y="523800"/>
            <a:ext cx="1290600" cy="9594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9E5FEEF-69B2-2E06-66CD-29F66CDCB72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449000" y="1665000"/>
            <a:ext cx="1159200" cy="11592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18C77CA-8027-A06C-5345-3F91531BF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000" y="837000"/>
            <a:ext cx="8100000" cy="315000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81093B-4565-19E5-41E5-66F3CABB014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76000" y="1305000"/>
            <a:ext cx="8100000" cy="1620000"/>
          </a:xfrm>
        </p:spPr>
        <p:txBody>
          <a:bodyPr/>
          <a:lstStyle>
            <a:lvl1pPr>
              <a:lnSpc>
                <a:spcPct val="80000"/>
              </a:lnSpc>
              <a:spcAft>
                <a:spcPts val="1350"/>
              </a:spcAft>
              <a:defRPr sz="4300">
                <a:latin typeface="Red Hat Display SemiBold" panose="02010303040201060303" pitchFamily="2" charset="0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  <a:lvl2pPr marL="0" indent="0">
              <a:buFontTx/>
              <a:buNone/>
              <a:defRPr sz="1450">
                <a:latin typeface="+mj-lt"/>
              </a:defRPr>
            </a:lvl2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9530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1" y="2114550"/>
            <a:ext cx="11112000" cy="4059602"/>
          </a:xfrm>
        </p:spPr>
        <p:txBody>
          <a:bodyPr/>
          <a:lstStyle>
            <a:lvl1pPr>
              <a:defRPr>
                <a:latin typeface="+mn-lt"/>
              </a:defRPr>
            </a:lvl1pPr>
            <a:lvl2pPr marL="270000" indent="-270000">
              <a:spcAft>
                <a:spcPts val="500"/>
              </a:spcAft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688919-E234-42AA-92AE-3C26DD2F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2FAF-6B80-4FB7-8028-ABD97307CD0D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C93AF6-C1DC-4BAF-A2C6-2C711470C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0F5AD-6CA0-4A01-B76E-2C5F74AB9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20674EF-5323-36AC-6BB3-35063A8854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8163" y="1152000"/>
            <a:ext cx="11114088" cy="450000"/>
          </a:xfrm>
        </p:spPr>
        <p:txBody>
          <a:bodyPr/>
          <a:lstStyle>
            <a:lvl1pPr>
              <a:defRPr sz="265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insert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38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3924000"/>
            <a:ext cx="2766600" cy="2232000"/>
          </a:xfrm>
        </p:spPr>
        <p:txBody>
          <a:bodyPr/>
          <a:lstStyle>
            <a:lvl1pPr>
              <a:defRPr sz="1200">
                <a:latin typeface="+mj-lt"/>
              </a:defRPr>
            </a:lvl1pPr>
            <a:lvl2pPr marL="126000" indent="-126000">
              <a:lnSpc>
                <a:spcPct val="100000"/>
              </a:lnSpc>
              <a:spcAft>
                <a:spcPts val="600"/>
              </a:spcAft>
              <a:defRPr sz="1200">
                <a:latin typeface="+mj-lt"/>
              </a:defRPr>
            </a:lvl2pPr>
            <a:lvl3pPr>
              <a:defRPr sz="1000">
                <a:latin typeface="+mj-lt"/>
              </a:defRPr>
            </a:lvl3pPr>
            <a:lvl4pPr>
              <a:defRPr sz="10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688919-E234-42AA-92AE-3C26DD2F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473C-2B80-46E8-B63E-C5A6C869A492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C93AF6-C1DC-4BAF-A2C6-2C711470C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0F5AD-6CA0-4A01-B76E-2C5F74AB9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20674EF-5323-36AC-6BB3-35063A8854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8163" y="1152000"/>
            <a:ext cx="11114088" cy="450000"/>
          </a:xfrm>
        </p:spPr>
        <p:txBody>
          <a:bodyPr/>
          <a:lstStyle>
            <a:lvl1pPr marL="0" indent="0">
              <a:buFontTx/>
              <a:buNone/>
              <a:defRPr sz="265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insert subtitle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CAE3A82-BF60-043F-19DB-AEBBE76BAC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9750" y="2122200"/>
            <a:ext cx="657000" cy="657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AF56DF2-A943-F81B-67D1-83613472AB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26600" y="2214000"/>
            <a:ext cx="1980000" cy="1188000"/>
          </a:xfrm>
        </p:spPr>
        <p:txBody>
          <a:bodyPr/>
          <a:lstStyle>
            <a:lvl1pPr>
              <a:lnSpc>
                <a:spcPct val="100000"/>
              </a:lnSpc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597BD0EC-3868-4FBD-0026-D9AF18A979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411400" y="2122200"/>
            <a:ext cx="657000" cy="657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41D96F56-872B-5798-B9BA-B767E05F679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80000" y="2214000"/>
            <a:ext cx="2352599" cy="1188000"/>
          </a:xfrm>
        </p:spPr>
        <p:txBody>
          <a:bodyPr/>
          <a:lstStyle>
            <a:lvl1pPr>
              <a:lnSpc>
                <a:spcPct val="100000"/>
              </a:lnSpc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25FC30E1-684F-E661-A200-68AEEA54303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69000" y="2122200"/>
            <a:ext cx="657000" cy="657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11321E3-2BDF-7929-AED6-2D014942B0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55599" y="2214000"/>
            <a:ext cx="3213000" cy="1188000"/>
          </a:xfrm>
        </p:spPr>
        <p:txBody>
          <a:bodyPr/>
          <a:lstStyle>
            <a:lvl1pPr>
              <a:lnSpc>
                <a:spcPct val="100000"/>
              </a:lnSpc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72F5595-521B-E947-30DA-A5079B8E80D8}"/>
              </a:ext>
            </a:extLst>
          </p:cNvPr>
          <p:cNvCxnSpPr/>
          <p:nvPr userDrawn="1"/>
        </p:nvCxnSpPr>
        <p:spPr>
          <a:xfrm>
            <a:off x="3816000" y="2122200"/>
            <a:ext cx="0" cy="4014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07FB656-0CF6-7346-DBE6-147F1AFE4D66}"/>
              </a:ext>
            </a:extLst>
          </p:cNvPr>
          <p:cNvCxnSpPr/>
          <p:nvPr userDrawn="1"/>
        </p:nvCxnSpPr>
        <p:spPr>
          <a:xfrm>
            <a:off x="8262000" y="2122200"/>
            <a:ext cx="0" cy="4014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02126A9-A605-0909-E98C-2B7C04ED8FDB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3969000" y="3924000"/>
            <a:ext cx="3999600" cy="2232000"/>
          </a:xfrm>
        </p:spPr>
        <p:txBody>
          <a:bodyPr/>
          <a:lstStyle>
            <a:lvl1pPr>
              <a:defRPr sz="1200">
                <a:latin typeface="+mj-lt"/>
              </a:defRPr>
            </a:lvl1pPr>
            <a:lvl2pPr marL="126000" indent="-126000">
              <a:lnSpc>
                <a:spcPct val="100000"/>
              </a:lnSpc>
              <a:spcAft>
                <a:spcPts val="600"/>
              </a:spcAft>
              <a:defRPr sz="1200">
                <a:latin typeface="+mj-lt"/>
              </a:defRPr>
            </a:lvl2pPr>
            <a:lvl3pPr>
              <a:defRPr sz="1000">
                <a:latin typeface="+mj-lt"/>
              </a:defRPr>
            </a:lvl3pPr>
            <a:lvl4pPr>
              <a:defRPr sz="10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05E65F7-0441-778C-C55F-F97749BAFC5F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8411400" y="3924000"/>
            <a:ext cx="3121200" cy="2232000"/>
          </a:xfrm>
        </p:spPr>
        <p:txBody>
          <a:bodyPr/>
          <a:lstStyle>
            <a:lvl1pPr>
              <a:defRPr sz="1200">
                <a:latin typeface="+mj-lt"/>
              </a:defRPr>
            </a:lvl1pPr>
            <a:lvl2pPr marL="126000" indent="-126000">
              <a:lnSpc>
                <a:spcPct val="100000"/>
              </a:lnSpc>
              <a:spcAft>
                <a:spcPts val="600"/>
              </a:spcAft>
              <a:defRPr sz="1200">
                <a:latin typeface="+mj-lt"/>
              </a:defRPr>
            </a:lvl2pPr>
            <a:lvl3pPr>
              <a:defRPr sz="1000">
                <a:latin typeface="+mj-lt"/>
              </a:defRPr>
            </a:lvl3pPr>
            <a:lvl4pPr>
              <a:defRPr sz="10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56448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3897000"/>
            <a:ext cx="2610000" cy="2267262"/>
          </a:xfrm>
        </p:spPr>
        <p:txBody>
          <a:bodyPr/>
          <a:lstStyle>
            <a:lvl1pPr>
              <a:defRPr sz="1200">
                <a:latin typeface="+mj-lt"/>
              </a:defRPr>
            </a:lvl1pPr>
            <a:lvl2pPr marL="126000" indent="-126000">
              <a:lnSpc>
                <a:spcPct val="100000"/>
              </a:lnSpc>
              <a:spcAft>
                <a:spcPts val="600"/>
              </a:spcAft>
              <a:defRPr sz="1200">
                <a:latin typeface="+mj-lt"/>
              </a:defRPr>
            </a:lvl2pPr>
            <a:lvl3pPr marL="270000" indent="-126000">
              <a:defRPr sz="1000"/>
            </a:lvl3pPr>
            <a:lvl4pPr marL="396000" indent="-126000">
              <a:defRPr sz="1000"/>
            </a:lvl4pPr>
            <a:lvl5pPr marL="540000" indent="-126000"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688919-E234-42AA-92AE-3C26DD2F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7FFB-4523-43CC-A2AE-04F336263E74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C93AF6-C1DC-4BAF-A2C6-2C711470C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0F5AD-6CA0-4A01-B76E-2C5F74AB9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20674EF-5323-36AC-6BB3-35063A8854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8163" y="1152000"/>
            <a:ext cx="11114088" cy="450000"/>
          </a:xfrm>
        </p:spPr>
        <p:txBody>
          <a:bodyPr/>
          <a:lstStyle>
            <a:lvl1pPr marL="0" indent="0">
              <a:buFontTx/>
              <a:buNone/>
              <a:defRPr sz="265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insert subtitle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CAE3A82-BF60-043F-19DB-AEBBE76BAC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9750" y="2122200"/>
            <a:ext cx="657000" cy="657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AF56DF2-A943-F81B-67D1-83613472AB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1838" y="2214000"/>
            <a:ext cx="1733399" cy="450000"/>
          </a:xfrm>
        </p:spPr>
        <p:txBody>
          <a:bodyPr/>
          <a:lstStyle>
            <a:lvl1pPr>
              <a:lnSpc>
                <a:spcPct val="100000"/>
              </a:lnSpc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597BD0EC-3868-4FBD-0026-D9AF18A979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19758" y="2122200"/>
            <a:ext cx="657000" cy="657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41D96F56-872B-5798-B9BA-B767E05F679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914486" y="2214000"/>
            <a:ext cx="1733457" cy="450000"/>
          </a:xfrm>
        </p:spPr>
        <p:txBody>
          <a:bodyPr/>
          <a:lstStyle>
            <a:lvl1pPr>
              <a:lnSpc>
                <a:spcPct val="100000"/>
              </a:lnSpc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25FC30E1-684F-E661-A200-68AEEA54303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95700" y="2122200"/>
            <a:ext cx="657000" cy="657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11321E3-2BDF-7929-AED6-2D014942B0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187788" y="2214000"/>
            <a:ext cx="1733400" cy="450000"/>
          </a:xfrm>
        </p:spPr>
        <p:txBody>
          <a:bodyPr/>
          <a:lstStyle>
            <a:lvl1pPr>
              <a:lnSpc>
                <a:spcPct val="100000"/>
              </a:lnSpc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72F5595-521B-E947-30DA-A5079B8E80D8}"/>
              </a:ext>
            </a:extLst>
          </p:cNvPr>
          <p:cNvCxnSpPr>
            <a:cxnSpLocks/>
          </p:cNvCxnSpPr>
          <p:nvPr userDrawn="1"/>
        </p:nvCxnSpPr>
        <p:spPr>
          <a:xfrm>
            <a:off x="3250800" y="2114550"/>
            <a:ext cx="0" cy="4014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07FB656-0CF6-7346-DBE6-147F1AFE4D66}"/>
              </a:ext>
            </a:extLst>
          </p:cNvPr>
          <p:cNvCxnSpPr>
            <a:cxnSpLocks/>
          </p:cNvCxnSpPr>
          <p:nvPr userDrawn="1"/>
        </p:nvCxnSpPr>
        <p:spPr>
          <a:xfrm>
            <a:off x="8960400" y="2122200"/>
            <a:ext cx="0" cy="4014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77C3FB2-90A8-2A9D-6B49-6902B69C27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0000" y="1530000"/>
            <a:ext cx="11111706" cy="215900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3A52B4-F85A-AF4E-EACE-F184D762F61F}"/>
              </a:ext>
            </a:extLst>
          </p:cNvPr>
          <p:cNvCxnSpPr/>
          <p:nvPr userDrawn="1"/>
        </p:nvCxnSpPr>
        <p:spPr>
          <a:xfrm>
            <a:off x="6096160" y="2122200"/>
            <a:ext cx="0" cy="4014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4">
            <a:extLst>
              <a:ext uri="{FF2B5EF4-FFF2-40B4-BE49-F238E27FC236}">
                <a16:creationId xmlns:a16="http://schemas.microsoft.com/office/drawing/2014/main" id="{71DE11DA-8BFE-86B2-7924-527FD31B51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240016" y="2122200"/>
            <a:ext cx="657000" cy="657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AED002A4-133D-4D0F-A7E7-095ECD61C5E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032398" y="2214000"/>
            <a:ext cx="1733400" cy="450000"/>
          </a:xfrm>
        </p:spPr>
        <p:txBody>
          <a:bodyPr/>
          <a:lstStyle>
            <a:lvl1pPr>
              <a:lnSpc>
                <a:spcPct val="100000"/>
              </a:lnSpc>
              <a:defRPr sz="15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73C7F94-9121-436F-6B23-E3C6FFA4A7BB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398400" y="3897000"/>
            <a:ext cx="2610000" cy="2267262"/>
          </a:xfrm>
        </p:spPr>
        <p:txBody>
          <a:bodyPr/>
          <a:lstStyle>
            <a:lvl1pPr>
              <a:defRPr sz="1200">
                <a:latin typeface="+mj-lt"/>
              </a:defRPr>
            </a:lvl1pPr>
            <a:lvl2pPr marL="126000" indent="-126000">
              <a:lnSpc>
                <a:spcPct val="100000"/>
              </a:lnSpc>
              <a:spcAft>
                <a:spcPts val="600"/>
              </a:spcAft>
              <a:defRPr sz="1200">
                <a:latin typeface="+mj-lt"/>
              </a:defRPr>
            </a:lvl2pPr>
            <a:lvl3pPr marL="270000" indent="-126000">
              <a:defRPr sz="1000"/>
            </a:lvl3pPr>
            <a:lvl4pPr marL="396000" indent="-126000">
              <a:defRPr sz="1000"/>
            </a:lvl4pPr>
            <a:lvl5pPr marL="540000" indent="-126000"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7897409-3FAB-9862-6747-359536456E2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6240016" y="3897000"/>
            <a:ext cx="2610000" cy="2294263"/>
          </a:xfrm>
        </p:spPr>
        <p:txBody>
          <a:bodyPr/>
          <a:lstStyle>
            <a:lvl1pPr>
              <a:defRPr sz="1200">
                <a:latin typeface="+mj-lt"/>
              </a:defRPr>
            </a:lvl1pPr>
            <a:lvl2pPr marL="126000" indent="-126000">
              <a:lnSpc>
                <a:spcPct val="100000"/>
              </a:lnSpc>
              <a:spcAft>
                <a:spcPts val="600"/>
              </a:spcAft>
              <a:defRPr sz="1200">
                <a:latin typeface="+mj-lt"/>
              </a:defRPr>
            </a:lvl2pPr>
            <a:lvl3pPr marL="270000" indent="-126000">
              <a:defRPr sz="1000"/>
            </a:lvl3pPr>
            <a:lvl4pPr marL="396000" indent="-126000">
              <a:defRPr sz="1000"/>
            </a:lvl4pPr>
            <a:lvl5pPr marL="540000" indent="-126000"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719D4A3-B948-4661-158A-E7C2D0407AE3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9119758" y="3897000"/>
            <a:ext cx="2520000" cy="2294263"/>
          </a:xfrm>
        </p:spPr>
        <p:txBody>
          <a:bodyPr/>
          <a:lstStyle>
            <a:lvl1pPr>
              <a:defRPr sz="1200">
                <a:latin typeface="+mj-lt"/>
              </a:defRPr>
            </a:lvl1pPr>
            <a:lvl2pPr marL="126000" indent="-126000">
              <a:lnSpc>
                <a:spcPct val="100000"/>
              </a:lnSpc>
              <a:spcAft>
                <a:spcPts val="600"/>
              </a:spcAft>
              <a:defRPr sz="1200">
                <a:latin typeface="+mj-lt"/>
              </a:defRPr>
            </a:lvl2pPr>
            <a:lvl3pPr marL="270000" indent="-126000">
              <a:defRPr sz="1000"/>
            </a:lvl3pPr>
            <a:lvl4pPr marL="396000" indent="-126000">
              <a:defRPr sz="1000"/>
            </a:lvl4pPr>
            <a:lvl5pPr marL="540000" indent="-126000">
              <a:defRPr sz="10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5160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00" y="4140001"/>
            <a:ext cx="4590000" cy="2024262"/>
          </a:xfr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24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>
              <a:lnSpc>
                <a:spcPct val="100000"/>
              </a:lnSpc>
              <a:spcAft>
                <a:spcPts val="600"/>
              </a:spcAft>
              <a:defRPr sz="24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  <a:lvl3pPr>
              <a:defRPr sz="18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3pPr>
            <a:lvl4pPr>
              <a:defRPr sz="18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4pPr>
            <a:lvl5pPr>
              <a:defRPr sz="18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0000" y="4140000"/>
            <a:ext cx="4590000" cy="2025000"/>
          </a:xfr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24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>
              <a:lnSpc>
                <a:spcPct val="100000"/>
              </a:lnSpc>
              <a:spcAft>
                <a:spcPts val="600"/>
              </a:spcAft>
              <a:defRPr sz="24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  <a:lvl3pPr>
              <a:defRPr sz="18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3pPr>
            <a:lvl4pPr>
              <a:defRPr sz="18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4pPr>
            <a:lvl5pPr>
              <a:defRPr sz="18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348E-D2C7-429D-BCE1-E26CDADD9860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D07270-6525-0349-583E-DD810A6466F0}"/>
              </a:ext>
            </a:extLst>
          </p:cNvPr>
          <p:cNvCxnSpPr/>
          <p:nvPr userDrawn="1"/>
        </p:nvCxnSpPr>
        <p:spPr>
          <a:xfrm>
            <a:off x="540000" y="3834000"/>
            <a:ext cx="45900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D85FBC8-64FD-06F1-F036-75CF7A93F44F}"/>
              </a:ext>
            </a:extLst>
          </p:cNvPr>
          <p:cNvCxnSpPr/>
          <p:nvPr userDrawn="1"/>
        </p:nvCxnSpPr>
        <p:spPr>
          <a:xfrm>
            <a:off x="6120000" y="3834000"/>
            <a:ext cx="45900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73F9AE-E0E0-76E3-30A6-550E983A7E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00" y="1800000"/>
            <a:ext cx="1134000" cy="1107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E082F626-678C-007C-4043-C569C6386DD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20000" y="1800000"/>
            <a:ext cx="1134000" cy="1107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AF5CF55-7ECC-DFEE-258B-1FD9A0DD90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9750" y="3321000"/>
            <a:ext cx="4590000" cy="638969"/>
          </a:xfrm>
        </p:spPr>
        <p:txBody>
          <a:bodyPr/>
          <a:lstStyle>
            <a:lvl1pPr>
              <a:defRPr b="1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EE67DA67-15E7-DF24-2F36-B572AE2842A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20000" y="3321000"/>
            <a:ext cx="4590000" cy="638969"/>
          </a:xfrm>
        </p:spPr>
        <p:txBody>
          <a:bodyPr/>
          <a:lstStyle>
            <a:lvl1pPr>
              <a:defRPr b="1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2135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icon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00" y="2657943"/>
            <a:ext cx="3240000" cy="804042"/>
          </a:xfrm>
        </p:spPr>
        <p:txBody>
          <a:bodyPr/>
          <a:lstStyle>
            <a:lvl1pPr>
              <a:defRPr sz="1850" b="1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buFontTx/>
              <a:buNone/>
              <a:defRPr sz="1850">
                <a:solidFill>
                  <a:schemeClr val="tx1"/>
                </a:solidFill>
                <a:latin typeface="+mj-lt"/>
              </a:defRPr>
            </a:lvl2pPr>
            <a:lvl3pPr marL="0" indent="0">
              <a:buFontTx/>
              <a:buNone/>
              <a:defRPr sz="1400">
                <a:latin typeface="+mj-lt"/>
              </a:defRPr>
            </a:lvl3pPr>
            <a:lvl4pPr marL="540000" indent="0">
              <a:buNone/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C75DC-7C41-4B50-90FE-ADDFD0EC2ACB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D07270-6525-0349-583E-DD810A6466F0}"/>
              </a:ext>
            </a:extLst>
          </p:cNvPr>
          <p:cNvCxnSpPr/>
          <p:nvPr userDrawn="1"/>
        </p:nvCxnSpPr>
        <p:spPr>
          <a:xfrm>
            <a:off x="531685" y="2564904"/>
            <a:ext cx="11113200" cy="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D85FBC8-64FD-06F1-F036-75CF7A93F44F}"/>
              </a:ext>
            </a:extLst>
          </p:cNvPr>
          <p:cNvCxnSpPr>
            <a:cxnSpLocks/>
          </p:cNvCxnSpPr>
          <p:nvPr userDrawn="1"/>
        </p:nvCxnSpPr>
        <p:spPr>
          <a:xfrm flipV="1">
            <a:off x="539750" y="5193196"/>
            <a:ext cx="11113200" cy="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73F9AE-E0E0-76E3-30A6-550E983A7E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00" y="1301059"/>
            <a:ext cx="1800000" cy="108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E082F626-678C-007C-4043-C569C6386DD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91000" y="1301059"/>
            <a:ext cx="1800000" cy="108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62AFAE66-C1EA-0D85-378E-A383A88A296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40000" y="3508415"/>
            <a:ext cx="1800000" cy="162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B58E09A8-DE2E-D7A1-5DD7-CD7E8840250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411400" y="1301400"/>
            <a:ext cx="1800000" cy="108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5684DA7-0E47-E597-97C1-B882E7D22BD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491000" y="3508415"/>
            <a:ext cx="1800000" cy="162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F5414432-23A3-44BE-9C21-B0A575B4248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411400" y="3508415"/>
            <a:ext cx="1800000" cy="162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BA8E3F8B-47AA-BEE7-83D4-60D7DD6150E4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4491000" y="2657943"/>
            <a:ext cx="3405600" cy="804042"/>
          </a:xfrm>
        </p:spPr>
        <p:txBody>
          <a:bodyPr/>
          <a:lstStyle>
            <a:lvl1pPr>
              <a:defRPr sz="1850" b="1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buFontTx/>
              <a:buNone/>
              <a:defRPr sz="1850">
                <a:solidFill>
                  <a:schemeClr val="tx1"/>
                </a:solidFill>
                <a:latin typeface="+mj-lt"/>
              </a:defRPr>
            </a:lvl2pPr>
            <a:lvl3pPr marL="0" indent="0">
              <a:buFontTx/>
              <a:buNone/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ADFD816-763C-F730-E78F-7B73F4A996E1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8411400" y="2657943"/>
            <a:ext cx="3240000" cy="804042"/>
          </a:xfrm>
        </p:spPr>
        <p:txBody>
          <a:bodyPr/>
          <a:lstStyle>
            <a:lvl1pPr>
              <a:defRPr sz="1850" b="1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buFontTx/>
              <a:buNone/>
              <a:defRPr sz="1850">
                <a:solidFill>
                  <a:schemeClr val="tx1"/>
                </a:solidFill>
                <a:latin typeface="+mj-lt"/>
              </a:defRPr>
            </a:lvl2pPr>
            <a:lvl3pPr marL="0" indent="0">
              <a:buFontTx/>
              <a:buNone/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76CB33D-EF5F-5A2D-C210-A7D6A243BBAC}"/>
              </a:ext>
            </a:extLst>
          </p:cNvPr>
          <p:cNvSpPr>
            <a:spLocks noGrp="1"/>
          </p:cNvSpPr>
          <p:nvPr>
            <p:ph sz="half" idx="24"/>
          </p:nvPr>
        </p:nvSpPr>
        <p:spPr>
          <a:xfrm>
            <a:off x="540000" y="5337213"/>
            <a:ext cx="3240000" cy="873931"/>
          </a:xfrm>
        </p:spPr>
        <p:txBody>
          <a:bodyPr/>
          <a:lstStyle>
            <a:lvl1pPr>
              <a:defRPr sz="1850" b="1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buFontTx/>
              <a:buNone/>
              <a:defRPr sz="1850">
                <a:solidFill>
                  <a:schemeClr val="tx1"/>
                </a:solidFill>
                <a:latin typeface="+mj-lt"/>
              </a:defRPr>
            </a:lvl2pPr>
            <a:lvl3pPr marL="0" indent="0">
              <a:buFontTx/>
              <a:buNone/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E2C03E0-870F-C593-3B91-EFADAF7CAF17}"/>
              </a:ext>
            </a:extLst>
          </p:cNvPr>
          <p:cNvSpPr>
            <a:spLocks noGrp="1"/>
          </p:cNvSpPr>
          <p:nvPr>
            <p:ph sz="half" idx="25"/>
          </p:nvPr>
        </p:nvSpPr>
        <p:spPr>
          <a:xfrm>
            <a:off x="4491000" y="5337213"/>
            <a:ext cx="3405600" cy="873931"/>
          </a:xfrm>
        </p:spPr>
        <p:txBody>
          <a:bodyPr/>
          <a:lstStyle>
            <a:lvl1pPr>
              <a:defRPr sz="1850" b="1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buFontTx/>
              <a:buNone/>
              <a:defRPr sz="1850">
                <a:solidFill>
                  <a:schemeClr val="tx1"/>
                </a:solidFill>
                <a:latin typeface="+mj-lt"/>
              </a:defRPr>
            </a:lvl2pPr>
            <a:lvl3pPr marL="0" indent="0">
              <a:buFontTx/>
              <a:buNone/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F4AE12A-4101-2D0A-4102-93B9FED39DC8}"/>
              </a:ext>
            </a:extLst>
          </p:cNvPr>
          <p:cNvSpPr>
            <a:spLocks noGrp="1"/>
          </p:cNvSpPr>
          <p:nvPr>
            <p:ph sz="half" idx="26"/>
          </p:nvPr>
        </p:nvSpPr>
        <p:spPr>
          <a:xfrm>
            <a:off x="8411400" y="5337213"/>
            <a:ext cx="3240000" cy="873931"/>
          </a:xfrm>
        </p:spPr>
        <p:txBody>
          <a:bodyPr/>
          <a:lstStyle>
            <a:lvl1pPr>
              <a:defRPr sz="1850" b="1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buFontTx/>
              <a:buNone/>
              <a:defRPr sz="1850">
                <a:solidFill>
                  <a:schemeClr val="tx1"/>
                </a:solidFill>
                <a:latin typeface="+mj-lt"/>
              </a:defRPr>
            </a:lvl2pPr>
            <a:lvl3pPr marL="0" indent="0">
              <a:buFontTx/>
              <a:buNone/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72811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12F4-4C5F-4C1B-8917-E5FB7D74888D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73F9AE-E0E0-76E3-30A6-550E983A7E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14800" y="1395000"/>
            <a:ext cx="1440000" cy="144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E082F626-678C-007C-4043-C569C6386DD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48600" y="1395000"/>
            <a:ext cx="1440000" cy="144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62AFAE66-C1EA-0D85-378E-A383A88A296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14800" y="3780000"/>
            <a:ext cx="1440000" cy="144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B58E09A8-DE2E-D7A1-5DD7-CD7E8840250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292600" y="1395000"/>
            <a:ext cx="1440000" cy="144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5684DA7-0E47-E597-97C1-B882E7D22BD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48600" y="3780000"/>
            <a:ext cx="1440000" cy="144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F5414432-23A3-44BE-9C21-B0A575B4248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292600" y="3780000"/>
            <a:ext cx="1440000" cy="144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B34C105-C7B0-5563-E238-0B418295418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52000" y="2997000"/>
            <a:ext cx="2700000" cy="480600"/>
          </a:xfrm>
        </p:spPr>
        <p:txBody>
          <a:bodyPr/>
          <a:lstStyle>
            <a:lvl1pPr algn="ctr">
              <a:defRPr sz="20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18318900-E653-960E-4A4F-CFB481A8F46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620000" y="2997000"/>
            <a:ext cx="2700000" cy="480600"/>
          </a:xfrm>
        </p:spPr>
        <p:txBody>
          <a:bodyPr/>
          <a:lstStyle>
            <a:lvl1pPr algn="ctr">
              <a:defRPr sz="20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Master text styles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3CC8BFCB-85B6-4BDB-FFC5-10D41DECD9F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753800" y="5445000"/>
            <a:ext cx="2700000" cy="480600"/>
          </a:xfrm>
        </p:spPr>
        <p:txBody>
          <a:bodyPr/>
          <a:lstStyle>
            <a:lvl1pPr algn="ctr">
              <a:defRPr sz="20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Master text styles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4192B244-DC93-44AE-4DCA-F71475ADCB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620000" y="5445000"/>
            <a:ext cx="2700000" cy="480600"/>
          </a:xfrm>
        </p:spPr>
        <p:txBody>
          <a:bodyPr/>
          <a:lstStyle>
            <a:lvl1pPr algn="ctr">
              <a:defRPr sz="20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Master text styles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1956E1D2-35FE-9FAE-EFC9-F74E08244A3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752600" y="2997000"/>
            <a:ext cx="2700000" cy="480600"/>
          </a:xfrm>
        </p:spPr>
        <p:txBody>
          <a:bodyPr/>
          <a:lstStyle>
            <a:lvl1pPr algn="ctr">
              <a:defRPr sz="20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Master text styles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id="{13233041-F59B-C198-F3BF-90657E49EB3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752600" y="5445000"/>
            <a:ext cx="2700000" cy="480600"/>
          </a:xfrm>
        </p:spPr>
        <p:txBody>
          <a:bodyPr/>
          <a:lstStyle>
            <a:lvl1pPr algn="ctr">
              <a:defRPr sz="20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8505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E015-FAD3-46E3-B6C2-F36F5A7CB199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6EB1FD-EDCB-7FB7-E904-959ED4915F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6000" y="2034000"/>
            <a:ext cx="2520000" cy="1422000"/>
          </a:xfrm>
        </p:spPr>
        <p:txBody>
          <a:bodyPr/>
          <a:lstStyle>
            <a:lvl1pPr>
              <a:defRPr sz="5300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spcAft>
                <a:spcPts val="0"/>
              </a:spcAft>
              <a:buFontTx/>
              <a:buNone/>
              <a:defRPr sz="190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XXX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D712A33-8FA5-49A7-84C6-70E33247A8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6000" y="4473000"/>
            <a:ext cx="2520000" cy="1422000"/>
          </a:xfrm>
        </p:spPr>
        <p:txBody>
          <a:bodyPr/>
          <a:lstStyle>
            <a:lvl1pPr>
              <a:defRPr sz="5300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spcAft>
                <a:spcPts val="0"/>
              </a:spcAft>
              <a:buFontTx/>
              <a:buNone/>
              <a:defRPr sz="190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XXX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7DA25BD1-638E-295C-1AB3-6563016888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92000" y="2034000"/>
            <a:ext cx="2520000" cy="1422000"/>
          </a:xfrm>
        </p:spPr>
        <p:txBody>
          <a:bodyPr/>
          <a:lstStyle>
            <a:lvl1pPr>
              <a:defRPr sz="5300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spcAft>
                <a:spcPts val="0"/>
              </a:spcAft>
              <a:buFontTx/>
              <a:buNone/>
              <a:defRPr sz="190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XXX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24AC4A0-BD22-3220-5DD4-BCDEEB264CA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92000" y="4473000"/>
            <a:ext cx="2520000" cy="1422000"/>
          </a:xfrm>
        </p:spPr>
        <p:txBody>
          <a:bodyPr/>
          <a:lstStyle>
            <a:lvl1pPr>
              <a:defRPr sz="5300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spcAft>
                <a:spcPts val="0"/>
              </a:spcAft>
              <a:buFontTx/>
              <a:buNone/>
              <a:defRPr sz="190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XXX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EFC1B567-7F78-17B6-8F1C-56F411F8A7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04000" y="2034000"/>
            <a:ext cx="2147457" cy="1422000"/>
          </a:xfrm>
        </p:spPr>
        <p:txBody>
          <a:bodyPr/>
          <a:lstStyle>
            <a:lvl1pPr>
              <a:defRPr sz="5300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spcAft>
                <a:spcPts val="0"/>
              </a:spcAft>
              <a:buFontTx/>
              <a:buNone/>
              <a:defRPr sz="190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XXX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7D055A05-79E8-CF0E-EE45-9C4AC7EA79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82000" y="2034000"/>
            <a:ext cx="2896586" cy="1422000"/>
          </a:xfrm>
        </p:spPr>
        <p:txBody>
          <a:bodyPr/>
          <a:lstStyle>
            <a:lvl1pPr>
              <a:defRPr sz="5300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spcAft>
                <a:spcPts val="0"/>
              </a:spcAft>
              <a:buFontTx/>
              <a:buNone/>
              <a:defRPr sz="190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XXX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A64B4699-6810-F271-0C32-87F34BDDE7D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82000" y="4473000"/>
            <a:ext cx="2896585" cy="1422000"/>
          </a:xfrm>
        </p:spPr>
        <p:txBody>
          <a:bodyPr/>
          <a:lstStyle>
            <a:lvl1pPr>
              <a:defRPr sz="5300">
                <a:solidFill>
                  <a:schemeClr val="tx2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 marL="0" indent="0">
              <a:spcAft>
                <a:spcPts val="0"/>
              </a:spcAft>
              <a:buFontTx/>
              <a:buNone/>
              <a:defRPr sz="190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XXX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050626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rec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B7E3-C6E7-4878-82D5-7F461073D330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73F9AE-E0E0-76E3-30A6-550E983A7E79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218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E082F626-678C-007C-4043-C569C6386DD4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542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62AFAE66-C1EA-0D85-378E-A383A88A2967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2187000" y="4050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B58E09A8-DE2E-D7A1-5DD7-CD7E88402500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866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5684DA7-0E47-E597-97C1-B882E7D22BD7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5427000" y="4050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F5414432-23A3-44BE-9C21-B0A575B4248C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8667000" y="4050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3F1D3014-7CAF-A5E5-F5D4-B8620D4C2B61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56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DC7BF5C7-DA01-E7AB-CD82-B397076E0726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380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A05D0D90-EF37-405E-DACF-44DDF59FC135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704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6F3756B6-D421-51BD-8E35-DB1452033273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1028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9EEF264-B86D-1D74-0D2F-6A19DC6A4D5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4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C6431E3B-7445-EF35-3EF5-FBC505F8586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216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3EC9847B-D654-FFD3-1060-61C8FDEEB1F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78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07A88CB3-5AF8-C2D0-166B-6E3B03ACAE1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540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D2E1DF6A-BFE0-6CBE-D6A1-E8D5A6AE2B5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02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6CBB1695-9330-7AA4-709B-F2429468674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864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4770C279-0BDF-CC2C-47A4-AB73AE66E2F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26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7B1011BD-D7BB-D3CE-3FE5-D5E36D69AB04}"/>
              </a:ext>
            </a:extLst>
          </p:cNvPr>
          <p:cNvSpPr>
            <a:spLocks noGrp="1" noChangeAspect="1"/>
          </p:cNvSpPr>
          <p:nvPr>
            <p:ph type="pic" sz="quarter" idx="44"/>
          </p:nvPr>
        </p:nvSpPr>
        <p:spPr>
          <a:xfrm>
            <a:off x="3807000" y="4050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4" name="Picture Placeholder 10">
            <a:extLst>
              <a:ext uri="{FF2B5EF4-FFF2-40B4-BE49-F238E27FC236}">
                <a16:creationId xmlns:a16="http://schemas.microsoft.com/office/drawing/2014/main" id="{C89E900D-4F3D-FB12-EE6E-DEFC9973C205}"/>
              </a:ext>
            </a:extLst>
          </p:cNvPr>
          <p:cNvSpPr>
            <a:spLocks noGrp="1" noChangeAspect="1"/>
          </p:cNvSpPr>
          <p:nvPr>
            <p:ph type="pic" sz="quarter" idx="45"/>
          </p:nvPr>
        </p:nvSpPr>
        <p:spPr>
          <a:xfrm>
            <a:off x="7047000" y="4050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5" name="Text Placeholder 19">
            <a:extLst>
              <a:ext uri="{FF2B5EF4-FFF2-40B4-BE49-F238E27FC236}">
                <a16:creationId xmlns:a16="http://schemas.microsoft.com/office/drawing/2014/main" id="{8A510092-90C0-4ABD-E084-B88F806596A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160000" y="5472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6" name="Text Placeholder 19">
            <a:extLst>
              <a:ext uri="{FF2B5EF4-FFF2-40B4-BE49-F238E27FC236}">
                <a16:creationId xmlns:a16="http://schemas.microsoft.com/office/drawing/2014/main" id="{DFD81A4A-2011-B66F-7A13-D98A58197EE1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780001" y="5472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E7F75F46-70B7-B819-F17D-BD05A2D36F9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5400000" y="5472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8" name="Text Placeholder 19">
            <a:extLst>
              <a:ext uri="{FF2B5EF4-FFF2-40B4-BE49-F238E27FC236}">
                <a16:creationId xmlns:a16="http://schemas.microsoft.com/office/drawing/2014/main" id="{90CCC0C9-7342-5347-3B4F-6011BD2A6597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7020000" y="5472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19">
            <a:extLst>
              <a:ext uri="{FF2B5EF4-FFF2-40B4-BE49-F238E27FC236}">
                <a16:creationId xmlns:a16="http://schemas.microsoft.com/office/drawing/2014/main" id="{B932F8D7-3462-73C0-FAD2-4084BEB320BA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8640000" y="5472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9379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7273-D031-4CF5-82B0-AB2D79D7F12A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73F9AE-E0E0-76E3-30A6-550E983A7E79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218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E082F626-678C-007C-4043-C569C6386DD4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542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B58E09A8-DE2E-D7A1-5DD7-CD7E88402500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866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5684DA7-0E47-E597-97C1-B882E7D22BD7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4617001" y="4050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F5414432-23A3-44BE-9C21-B0A575B4248C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7857001" y="4050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3F1D3014-7CAF-A5E5-F5D4-B8620D4C2B61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56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DC7BF5C7-DA01-E7AB-CD82-B397076E0726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380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A05D0D90-EF37-405E-DACF-44DDF59FC135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704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6F3756B6-D421-51BD-8E35-DB1452033273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10287000" y="1728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9EEF264-B86D-1D74-0D2F-6A19DC6A4D5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4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C6431E3B-7445-EF35-3EF5-FBC505F8586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216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3EC9847B-D654-FFD3-1060-61C8FDEEB1F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78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07A88CB3-5AF8-C2D0-166B-6E3B03ACAE1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540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D2E1DF6A-BFE0-6CBE-D6A1-E8D5A6AE2B5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02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6CBB1695-9330-7AA4-709B-F2429468674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864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4770C279-0BDF-CC2C-47A4-AB73AE66E2F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260000" y="3150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7B1011BD-D7BB-D3CE-3FE5-D5E36D69AB04}"/>
              </a:ext>
            </a:extLst>
          </p:cNvPr>
          <p:cNvSpPr>
            <a:spLocks noGrp="1" noChangeAspect="1"/>
          </p:cNvSpPr>
          <p:nvPr>
            <p:ph type="pic" sz="quarter" idx="44"/>
          </p:nvPr>
        </p:nvSpPr>
        <p:spPr>
          <a:xfrm>
            <a:off x="2997001" y="4050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4" name="Picture Placeholder 10">
            <a:extLst>
              <a:ext uri="{FF2B5EF4-FFF2-40B4-BE49-F238E27FC236}">
                <a16:creationId xmlns:a16="http://schemas.microsoft.com/office/drawing/2014/main" id="{C89E900D-4F3D-FB12-EE6E-DEFC9973C205}"/>
              </a:ext>
            </a:extLst>
          </p:cNvPr>
          <p:cNvSpPr>
            <a:spLocks noGrp="1" noChangeAspect="1"/>
          </p:cNvSpPr>
          <p:nvPr>
            <p:ph type="pic" sz="quarter" idx="45"/>
          </p:nvPr>
        </p:nvSpPr>
        <p:spPr>
          <a:xfrm>
            <a:off x="6237001" y="4050000"/>
            <a:ext cx="1260000" cy="126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6" name="Text Placeholder 19">
            <a:extLst>
              <a:ext uri="{FF2B5EF4-FFF2-40B4-BE49-F238E27FC236}">
                <a16:creationId xmlns:a16="http://schemas.microsoft.com/office/drawing/2014/main" id="{DFD81A4A-2011-B66F-7A13-D98A58197EE1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970001" y="5472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E7F75F46-70B7-B819-F17D-BD05A2D36F9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590001" y="5472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8" name="Text Placeholder 19">
            <a:extLst>
              <a:ext uri="{FF2B5EF4-FFF2-40B4-BE49-F238E27FC236}">
                <a16:creationId xmlns:a16="http://schemas.microsoft.com/office/drawing/2014/main" id="{90CCC0C9-7342-5347-3B4F-6011BD2A6597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6210000" y="5472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19">
            <a:extLst>
              <a:ext uri="{FF2B5EF4-FFF2-40B4-BE49-F238E27FC236}">
                <a16:creationId xmlns:a16="http://schemas.microsoft.com/office/drawing/2014/main" id="{B932F8D7-3462-73C0-FAD2-4084BEB320BA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830001" y="5472000"/>
            <a:ext cx="1314000" cy="630000"/>
          </a:xfrm>
        </p:spPr>
        <p:txBody>
          <a:bodyPr/>
          <a:lstStyle>
            <a:lvl1pPr algn="ctr">
              <a:spcAft>
                <a:spcPts val="0"/>
              </a:spcAft>
              <a:defRPr sz="1200" spc="-15" baseline="0">
                <a:latin typeface="+mj-lt"/>
              </a:defRPr>
            </a:lvl1pPr>
            <a:lvl2pPr marL="0" indent="0" algn="ctr">
              <a:spcAft>
                <a:spcPts val="0"/>
              </a:spcAft>
              <a:buFontTx/>
              <a:buNone/>
              <a:defRPr sz="900"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21233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al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70E2-D250-44DB-AE35-1AD60594F7F4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F6012AD-0E7F-AA79-E586-7085327FA6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50" y="2114550"/>
            <a:ext cx="6300000" cy="4049713"/>
          </a:xfrm>
        </p:spPr>
        <p:txBody>
          <a:bodyPr/>
          <a:lstStyle>
            <a:lvl1pPr>
              <a:defRPr sz="1850">
                <a:solidFill>
                  <a:schemeClr val="tx2"/>
                </a:solidFill>
                <a:latin typeface="Red Hat Display SemiBold" panose="02010303040201060303" pitchFamily="2" charset="0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  <a:lvl2pPr marL="0" indent="0">
              <a:buFontTx/>
              <a:buNone/>
              <a:defRPr sz="245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  <a:lvl3pPr marL="135000" indent="-135000">
              <a:defRPr sz="16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3pPr>
            <a:lvl4pPr marL="270000" indent="-135000">
              <a:defRPr sz="1600"/>
            </a:lvl4pPr>
            <a:lvl5pPr marL="405000" indent="-1350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9C2CE4-4279-07E7-6517-CD175A61C6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18000" y="2034000"/>
            <a:ext cx="4435200" cy="3798888"/>
          </a:xfrm>
        </p:spPr>
        <p:txBody>
          <a:bodyPr/>
          <a:lstStyle>
            <a:lvl1pPr marL="180000" indent="-180000">
              <a:lnSpc>
                <a:spcPct val="105000"/>
              </a:lnSpc>
              <a:buClr>
                <a:schemeClr val="bg2"/>
              </a:buClr>
              <a:buFont typeface="Red Hat Display SemiBold" panose="02010303040201060303" pitchFamily="2" charset="0"/>
              <a:buChar char="“"/>
              <a:defRPr sz="2450">
                <a:solidFill>
                  <a:schemeClr val="bg2"/>
                </a:solidFill>
                <a:latin typeface="Red Hat Display SemiBold" panose="02010303040201060303" pitchFamily="2" charset="0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</a:lstStyle>
          <a:p>
            <a:pPr lvl="0"/>
            <a:r>
              <a:rPr lang="en-US"/>
              <a:t>Click to edit Master text styles”</a:t>
            </a:r>
          </a:p>
        </p:txBody>
      </p:sp>
    </p:spTree>
    <p:extLst>
      <p:ext uri="{BB962C8B-B14F-4D97-AF65-F5344CB8AC3E}">
        <p14:creationId xmlns:p14="http://schemas.microsoft.com/office/powerpoint/2010/main" val="166735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299B5DA-4BAC-28F1-0B49-B2B9254435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41386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0612-3FD1-459E-B58A-3C3ADE3C6391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29788D-94E7-F14E-B17C-812F373754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00" y="2790000"/>
            <a:ext cx="11112000" cy="268287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Red Hat Display SemiBold" panose="02010303040201060303" pitchFamily="2" charset="0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  <a:lvl2pPr marL="0" indent="0">
              <a:buFontTx/>
              <a:buNone/>
              <a:defRPr sz="36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  <a:lvl3pPr marL="0" indent="0">
              <a:spcAft>
                <a:spcPts val="250"/>
              </a:spcAft>
              <a:buFontTx/>
              <a:buNone/>
              <a:defRPr sz="1800"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6950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163F9-D57D-65D9-71A7-3CF871B82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0F4516-F6B2-E52E-62D2-9D451291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9E2C-8709-40C9-A301-B8680744C86D}" type="datetime1">
              <a:rPr lang="en-GB" smtClean="0"/>
              <a:t>13/04/2023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9C3A5-3825-9F99-6550-78D8F0E3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LEA GLOBAL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0036FA-B8D8-1FC9-7E4F-06E930DB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208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5">
            <a:extLst>
              <a:ext uri="{FF2B5EF4-FFF2-40B4-BE49-F238E27FC236}">
                <a16:creationId xmlns:a16="http://schemas.microsoft.com/office/drawing/2014/main" id="{6D65CDB8-C88D-D5EE-364A-18DD56A80A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4" r="24"/>
          <a:stretch>
            <a:fillRect/>
          </a:stretch>
        </p:blipFill>
        <p:spPr>
          <a:xfrm>
            <a:off x="4302000" y="2115000"/>
            <a:ext cx="3574800" cy="26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0391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387A-105C-4D16-A426-5D79EB66C990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74009688-A6B6-5D7C-3EB4-F4802DC248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8163" y="1152000"/>
            <a:ext cx="11114088" cy="450000"/>
          </a:xfrm>
        </p:spPr>
        <p:txBody>
          <a:bodyPr/>
          <a:lstStyle>
            <a:lvl1pPr marL="0" indent="0">
              <a:buFontTx/>
              <a:buNone/>
              <a:defRPr sz="265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insert subtitle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369D707-A329-2A1F-E691-366BDCB23E4F}"/>
              </a:ext>
            </a:extLst>
          </p:cNvPr>
          <p:cNvCxnSpPr/>
          <p:nvPr userDrawn="1"/>
        </p:nvCxnSpPr>
        <p:spPr>
          <a:xfrm>
            <a:off x="7367275" y="2114550"/>
            <a:ext cx="0" cy="4014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67729A1-09CC-B46B-2648-28FD7E8D66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750" y="2114550"/>
            <a:ext cx="6509636" cy="4049713"/>
          </a:xfrm>
        </p:spPr>
        <p:txBody>
          <a:bodyPr/>
          <a:lstStyle>
            <a:lvl1pPr>
              <a:defRPr sz="1850">
                <a:solidFill>
                  <a:schemeClr val="tx2"/>
                </a:solidFill>
                <a:latin typeface="Red Hat Display SemiBold" panose="02010303040201060303" pitchFamily="2" charset="0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  <a:lvl2pPr marL="0" indent="0">
              <a:buFontTx/>
              <a:buNone/>
              <a:defRPr sz="245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  <a:lvl3pPr marL="135000" indent="-135000">
              <a:defRPr sz="16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3pPr>
            <a:lvl4pPr marL="270000" indent="-135000">
              <a:defRPr sz="1600"/>
            </a:lvl4pPr>
            <a:lvl5pPr marL="405000" indent="-1350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E0180F89-2715-6FB1-9F1D-A4B8A18F15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761767" y="2096693"/>
            <a:ext cx="3664159" cy="4049713"/>
          </a:xfrm>
        </p:spPr>
        <p:txBody>
          <a:bodyPr/>
          <a:lstStyle>
            <a:lvl1pPr>
              <a:defRPr sz="1850">
                <a:solidFill>
                  <a:schemeClr val="tx2"/>
                </a:solidFill>
                <a:latin typeface="Red Hat Display SemiBold" panose="02010303040201060303" pitchFamily="2" charset="0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  <a:lvl2pPr marL="0" indent="0">
              <a:buFontTx/>
              <a:buNone/>
              <a:defRPr sz="245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  <a:lvl3pPr marL="135000" indent="-135000">
              <a:defRPr sz="16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3pPr>
            <a:lvl4pPr marL="270000" indent="-135000">
              <a:defRPr sz="1600"/>
            </a:lvl4pPr>
            <a:lvl5pPr marL="405000" indent="-1350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3388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rgbClr val="E6F6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387A-105C-4D16-A426-5D79EB66C990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74009688-A6B6-5D7C-3EB4-F4802DC248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8163" y="1152000"/>
            <a:ext cx="11114088" cy="450000"/>
          </a:xfrm>
        </p:spPr>
        <p:txBody>
          <a:bodyPr/>
          <a:lstStyle>
            <a:lvl1pPr marL="0" indent="0">
              <a:buFontTx/>
              <a:buNone/>
              <a:defRPr sz="265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insert subtitle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369D707-A329-2A1F-E691-366BDCB23E4F}"/>
              </a:ext>
            </a:extLst>
          </p:cNvPr>
          <p:cNvCxnSpPr/>
          <p:nvPr userDrawn="1"/>
        </p:nvCxnSpPr>
        <p:spPr>
          <a:xfrm>
            <a:off x="7367275" y="2114550"/>
            <a:ext cx="0" cy="4014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67729A1-09CC-B46B-2648-28FD7E8D66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750" y="2114550"/>
            <a:ext cx="6509636" cy="4049713"/>
          </a:xfrm>
        </p:spPr>
        <p:txBody>
          <a:bodyPr/>
          <a:lstStyle>
            <a:lvl1pPr>
              <a:defRPr sz="1850">
                <a:solidFill>
                  <a:schemeClr val="tx2"/>
                </a:solidFill>
                <a:latin typeface="Red Hat Display SemiBold" panose="02010303040201060303" pitchFamily="2" charset="0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  <a:lvl2pPr marL="0" indent="0">
              <a:buFontTx/>
              <a:buNone/>
              <a:defRPr sz="245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  <a:lvl3pPr marL="135000" indent="-135000">
              <a:defRPr sz="16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3pPr>
            <a:lvl4pPr marL="270000" indent="-135000">
              <a:defRPr sz="1600"/>
            </a:lvl4pPr>
            <a:lvl5pPr marL="405000" indent="-1350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E0180F89-2715-6FB1-9F1D-A4B8A18F15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761767" y="2096693"/>
            <a:ext cx="3664159" cy="4049713"/>
          </a:xfrm>
        </p:spPr>
        <p:txBody>
          <a:bodyPr/>
          <a:lstStyle>
            <a:lvl1pPr>
              <a:defRPr sz="1850">
                <a:solidFill>
                  <a:schemeClr val="tx2"/>
                </a:solidFill>
                <a:latin typeface="Red Hat Display SemiBold" panose="02010303040201060303" pitchFamily="2" charset="0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  <a:lvl2pPr marL="0" indent="0">
              <a:buFontTx/>
              <a:buNone/>
              <a:defRPr sz="2450">
                <a:solidFill>
                  <a:schemeClr val="tx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  <a:lvl3pPr marL="135000" indent="-135000">
              <a:defRPr sz="160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3pPr>
            <a:lvl4pPr marL="270000" indent="-135000">
              <a:defRPr sz="1600"/>
            </a:lvl4pPr>
            <a:lvl5pPr marL="405000" indent="-1350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954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3EC-7327-468D-842F-C49503653087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78028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C3D9B-1136-2E67-6A4D-84B4B79D44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4CF-317C-4B06-9C85-1F3EFD50E51A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LEA GLOBAL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353F76D-5915-A0DD-A6D4-86B7D55F0A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6600" y="873000"/>
            <a:ext cx="6449400" cy="3483000"/>
          </a:xfrm>
        </p:spPr>
        <p:txBody>
          <a:bodyPr/>
          <a:lstStyle>
            <a:lvl1pPr>
              <a:defRPr>
                <a:latin typeface="+mj-lt"/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3600">
                <a:solidFill>
                  <a:schemeClr val="bg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ABAE69D-A440-E957-D74D-795487717A09}"/>
              </a:ext>
            </a:extLst>
          </p:cNvPr>
          <p:cNvCxnSpPr/>
          <p:nvPr userDrawn="1"/>
        </p:nvCxnSpPr>
        <p:spPr>
          <a:xfrm>
            <a:off x="540000" y="6327000"/>
            <a:ext cx="111114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811AFF-6ADA-D741-FC9E-D30D7ACAE135}"/>
              </a:ext>
            </a:extLst>
          </p:cNvPr>
          <p:cNvCxnSpPr/>
          <p:nvPr userDrawn="1"/>
        </p:nvCxnSpPr>
        <p:spPr>
          <a:xfrm>
            <a:off x="534600" y="6327000"/>
            <a:ext cx="111114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09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90F539E-6446-6C53-23BA-DE7EF4A630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285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FA65-E013-425D-91CB-239AFAE310E0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6ACD36-C69E-4E1E-98A0-07DAFD1DF5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750" y="2114550"/>
            <a:ext cx="1656250" cy="3600000"/>
          </a:xfrm>
        </p:spPr>
        <p:txBody>
          <a:bodyPr/>
          <a:lstStyle>
            <a:lvl1pPr>
              <a:spcBef>
                <a:spcPts val="1000"/>
              </a:spcBef>
              <a:spcAft>
                <a:spcPts val="250"/>
              </a:spcAft>
              <a:defRPr sz="1550">
                <a:solidFill>
                  <a:schemeClr val="tx2"/>
                </a:solidFill>
                <a:latin typeface="+mj-lt"/>
              </a:defRPr>
            </a:lvl1pPr>
            <a:lvl2pPr marL="90000" indent="-90000">
              <a:defRPr sz="13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2E3D21A1-8623-6B6D-670D-0D6264A94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03000" y="2114550"/>
            <a:ext cx="1980000" cy="3600000"/>
          </a:xfrm>
        </p:spPr>
        <p:txBody>
          <a:bodyPr/>
          <a:lstStyle>
            <a:lvl1pPr>
              <a:spcBef>
                <a:spcPts val="1000"/>
              </a:spcBef>
              <a:spcAft>
                <a:spcPts val="250"/>
              </a:spcAft>
              <a:defRPr sz="1550">
                <a:solidFill>
                  <a:schemeClr val="tx2"/>
                </a:solidFill>
                <a:latin typeface="+mj-lt"/>
              </a:defRPr>
            </a:lvl1pPr>
            <a:lvl2pPr marL="90000" indent="-90000">
              <a:defRPr sz="13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733FE07C-D27F-CAAA-5ED3-D0CF7E50566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90000" y="2114550"/>
            <a:ext cx="1980000" cy="3600000"/>
          </a:xfrm>
        </p:spPr>
        <p:txBody>
          <a:bodyPr/>
          <a:lstStyle>
            <a:lvl1pPr>
              <a:spcBef>
                <a:spcPts val="1000"/>
              </a:spcBef>
              <a:spcAft>
                <a:spcPts val="250"/>
              </a:spcAft>
              <a:defRPr sz="1550">
                <a:solidFill>
                  <a:schemeClr val="tx2"/>
                </a:solidFill>
                <a:latin typeface="+mj-lt"/>
              </a:defRPr>
            </a:lvl1pPr>
            <a:lvl2pPr marL="90000" indent="-90000">
              <a:defRPr sz="13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77E137-F033-0673-B6BF-C53940152983}"/>
              </a:ext>
            </a:extLst>
          </p:cNvPr>
          <p:cNvCxnSpPr/>
          <p:nvPr userDrawn="1"/>
        </p:nvCxnSpPr>
        <p:spPr>
          <a:xfrm>
            <a:off x="540000" y="6327000"/>
            <a:ext cx="111114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11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90F539E-6446-6C53-23BA-DE7EF4A630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285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FBFB-EEB8-4008-941D-9601662B1C66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2E3D21A1-8623-6B6D-670D-0D6264A94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99470" y="2114550"/>
            <a:ext cx="1728000" cy="3600000"/>
          </a:xfrm>
        </p:spPr>
        <p:txBody>
          <a:bodyPr/>
          <a:lstStyle>
            <a:lvl1pPr>
              <a:spcBef>
                <a:spcPts val="1000"/>
              </a:spcBef>
              <a:spcAft>
                <a:spcPts val="250"/>
              </a:spcAft>
              <a:defRPr sz="1550">
                <a:solidFill>
                  <a:schemeClr val="tx2"/>
                </a:solidFill>
                <a:latin typeface="+mj-lt"/>
              </a:defRPr>
            </a:lvl1pPr>
            <a:lvl2pPr marL="90000" indent="-90000">
              <a:defRPr sz="13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733FE07C-D27F-CAAA-5ED3-D0CF7E50566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88388" y="2114550"/>
            <a:ext cx="2052228" cy="3600000"/>
          </a:xfrm>
        </p:spPr>
        <p:txBody>
          <a:bodyPr/>
          <a:lstStyle>
            <a:lvl1pPr>
              <a:spcBef>
                <a:spcPts val="1000"/>
              </a:spcBef>
              <a:spcAft>
                <a:spcPts val="250"/>
              </a:spcAft>
              <a:defRPr sz="1550">
                <a:solidFill>
                  <a:schemeClr val="tx2"/>
                </a:solidFill>
                <a:latin typeface="+mj-lt"/>
              </a:defRPr>
            </a:lvl1pPr>
            <a:lvl2pPr marL="90000" indent="-90000">
              <a:defRPr sz="13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77E137-F033-0673-B6BF-C53940152983}"/>
              </a:ext>
            </a:extLst>
          </p:cNvPr>
          <p:cNvCxnSpPr/>
          <p:nvPr userDrawn="1"/>
        </p:nvCxnSpPr>
        <p:spPr>
          <a:xfrm>
            <a:off x="540000" y="6327000"/>
            <a:ext cx="111114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9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C3D9B-1136-2E67-6A4D-84B4B79D44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353F76D-5915-A0DD-A6D4-86B7D55F0A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50" y="2745000"/>
            <a:ext cx="11112250" cy="2502000"/>
          </a:xfrm>
        </p:spPr>
        <p:txBody>
          <a:bodyPr/>
          <a:lstStyle>
            <a:lvl1pPr>
              <a:spcAft>
                <a:spcPts val="0"/>
              </a:spcAft>
              <a:defRPr>
                <a:latin typeface="+mj-lt"/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3600">
                <a:solidFill>
                  <a:schemeClr val="bg2"/>
                </a:solidFill>
                <a:latin typeface="+mj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424-0B78-45C2-BA4D-B3449B4BBD00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BA5118-4993-6E95-6F4E-3E465103162B}"/>
              </a:ext>
            </a:extLst>
          </p:cNvPr>
          <p:cNvCxnSpPr/>
          <p:nvPr userDrawn="1"/>
        </p:nvCxnSpPr>
        <p:spPr>
          <a:xfrm>
            <a:off x="540000" y="6327000"/>
            <a:ext cx="111114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50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ullets (dark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99B2-1932-4134-B12B-80F4B3A3240C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1E6D3C7-2BAD-B191-E642-49F0227524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50" y="1628775"/>
            <a:ext cx="11112500" cy="4500563"/>
          </a:xfrm>
        </p:spPr>
        <p:txBody>
          <a:bodyPr/>
          <a:lstStyle>
            <a:lvl1pPr marL="270000" indent="-270000">
              <a:spcAft>
                <a:spcPts val="700"/>
              </a:spcAft>
              <a:buClr>
                <a:schemeClr val="bg2"/>
              </a:buClr>
              <a:buFont typeface="Red Hat Display" panose="02010303040201060303" pitchFamily="2" charset="0"/>
              <a:buChar char="•"/>
              <a:defRPr sz="3600">
                <a:latin typeface="+mj-lt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  <a:lvl2pPr>
              <a:spcAft>
                <a:spcPts val="500"/>
              </a:spcAft>
              <a:defRPr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60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ullets (light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6AF8-52C8-4831-931C-5217EEE271CF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1E6D3C7-2BAD-B191-E642-49F0227524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50" y="1628775"/>
            <a:ext cx="11112500" cy="4500563"/>
          </a:xfrm>
        </p:spPr>
        <p:txBody>
          <a:bodyPr/>
          <a:lstStyle>
            <a:lvl1pPr marL="270000" indent="-270000">
              <a:spcAft>
                <a:spcPts val="700"/>
              </a:spcAft>
              <a:buClr>
                <a:schemeClr val="bg2"/>
              </a:buClr>
              <a:buFont typeface="Red Hat Display" panose="02010303040201060303" pitchFamily="2" charset="0"/>
              <a:buChar char="•"/>
              <a:defRPr sz="3600">
                <a:solidFill>
                  <a:schemeClr val="tx2"/>
                </a:solidFill>
                <a:latin typeface="Red Hat Display SemiBold" panose="02010303040201060303" pitchFamily="2" charset="0"/>
                <a:ea typeface="Red Hat Display SemiBold" panose="02010303040201060303" pitchFamily="2" charset="0"/>
                <a:cs typeface="Red Hat Display SemiBold" panose="02010303040201060303" pitchFamily="2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8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F86B-A367-4E45-BA91-992D41E5EA86}" type="datetime1">
              <a:rPr lang="en-GB" noProof="0" smtClean="0"/>
              <a:t>13/04/2023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353F76D-5915-A0DD-A6D4-86B7D55F0A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50" y="2061000"/>
            <a:ext cx="3780000" cy="2619000"/>
          </a:xfrm>
        </p:spPr>
        <p:txBody>
          <a:bodyPr/>
          <a:lstStyle>
            <a:lvl1pPr>
              <a:spcAft>
                <a:spcPts val="0"/>
              </a:spcAft>
              <a:defRPr>
                <a:latin typeface="+mj-lt"/>
              </a:defRPr>
            </a:lvl1pPr>
            <a:lvl2pPr marL="0" indent="0">
              <a:spcAft>
                <a:spcPts val="0"/>
              </a:spcAft>
              <a:buFontTx/>
              <a:buNone/>
              <a:defRPr>
                <a:solidFill>
                  <a:schemeClr val="tx2"/>
                </a:solidFill>
                <a:latin typeface="+mj-lt"/>
              </a:defRPr>
            </a:lvl2pPr>
            <a:lvl3pPr>
              <a:defRPr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3pPr>
            <a:lvl4pPr>
              <a:defRPr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4pPr>
            <a:lvl5pPr>
              <a:defRPr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F42483-C1FD-5BCD-A9BB-304332E6FF18}"/>
              </a:ext>
            </a:extLst>
          </p:cNvPr>
          <p:cNvCxnSpPr/>
          <p:nvPr userDrawn="1"/>
        </p:nvCxnSpPr>
        <p:spPr>
          <a:xfrm>
            <a:off x="539750" y="1800000"/>
            <a:ext cx="1111225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A0FF9F-1DC4-E9C4-78A4-812FA26D0F29}"/>
              </a:ext>
            </a:extLst>
          </p:cNvPr>
          <p:cNvCxnSpPr/>
          <p:nvPr userDrawn="1"/>
        </p:nvCxnSpPr>
        <p:spPr>
          <a:xfrm>
            <a:off x="540000" y="4968000"/>
            <a:ext cx="1111225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5027639-22FF-21B9-268D-1205F17132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80000" y="2034000"/>
            <a:ext cx="6071457" cy="2700000"/>
          </a:xfrm>
        </p:spPr>
        <p:txBody>
          <a:bodyPr/>
          <a:lstStyle>
            <a:lvl1pPr>
              <a:lnSpc>
                <a:spcPct val="105000"/>
              </a:lnSpc>
              <a:spcAft>
                <a:spcPts val="600"/>
              </a:spcAft>
              <a:defRPr sz="24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1pPr>
            <a:lvl2pPr>
              <a:defRPr sz="2450"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2pPr>
            <a:lvl3pPr>
              <a:defRPr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3pPr>
            <a:lvl4pPr>
              <a:defRPr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4pPr>
            <a:lvl5pPr>
              <a:defRPr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4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647700"/>
            <a:ext cx="11112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1" y="2115000"/>
            <a:ext cx="11112000" cy="405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2000" y="6390000"/>
            <a:ext cx="284480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A7409E2C-8709-40C9-A301-B8680744C86D}" type="datetime1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0000" y="6390000"/>
            <a:ext cx="468000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LEA GLOBAL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2000" y="6390000"/>
            <a:ext cx="72000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381C43-1EB8-D3AF-1456-5EA274324BCF}"/>
              </a:ext>
            </a:extLst>
          </p:cNvPr>
          <p:cNvCxnSpPr/>
          <p:nvPr userDrawn="1"/>
        </p:nvCxnSpPr>
        <p:spPr>
          <a:xfrm>
            <a:off x="540000" y="6327000"/>
            <a:ext cx="111114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21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9" r:id="rId3"/>
    <p:sldLayoutId id="2147483672" r:id="rId4"/>
    <p:sldLayoutId id="2147483673" r:id="rId5"/>
    <p:sldLayoutId id="2147483658" r:id="rId6"/>
    <p:sldLayoutId id="2147483660" r:id="rId7"/>
    <p:sldLayoutId id="2147483661" r:id="rId8"/>
    <p:sldLayoutId id="2147483657" r:id="rId9"/>
    <p:sldLayoutId id="2147483650" r:id="rId10"/>
    <p:sldLayoutId id="2147483662" r:id="rId11"/>
    <p:sldLayoutId id="2147483663" r:id="rId12"/>
    <p:sldLayoutId id="2147483652" r:id="rId13"/>
    <p:sldLayoutId id="2147483664" r:id="rId14"/>
    <p:sldLayoutId id="2147483669" r:id="rId15"/>
    <p:sldLayoutId id="2147483668" r:id="rId16"/>
    <p:sldLayoutId id="2147483670" r:id="rId17"/>
    <p:sldLayoutId id="2147483671" r:id="rId18"/>
    <p:sldLayoutId id="2147483667" r:id="rId19"/>
    <p:sldLayoutId id="2147483666" r:id="rId20"/>
    <p:sldLayoutId id="2147483686" r:id="rId21"/>
    <p:sldLayoutId id="2147483665" r:id="rId22"/>
    <p:sldLayoutId id="2147483654" r:id="rId23"/>
    <p:sldLayoutId id="2147483687" r:id="rId24"/>
    <p:sldLayoutId id="2147483655" r:id="rId25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0"/>
        </a:spcBef>
        <a:spcAft>
          <a:spcPts val="500"/>
        </a:spcAft>
        <a:buFontTx/>
        <a:buNone/>
        <a:defRPr sz="285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270000" algn="l" defTabSz="457200" rtl="0" eaLnBrk="1" latinLnBrk="0" hangingPunct="1">
        <a:lnSpc>
          <a:spcPct val="90000"/>
        </a:lnSpc>
        <a:spcBef>
          <a:spcPts val="0"/>
        </a:spcBef>
        <a:spcAft>
          <a:spcPts val="500"/>
        </a:spcAft>
        <a:buClr>
          <a:schemeClr val="bg2"/>
        </a:buClr>
        <a:buFont typeface="Red Hat Display" panose="02010303040201060303" pitchFamily="2" charset="0"/>
        <a:buChar char="•"/>
        <a:defRPr sz="285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70000" algn="l" defTabSz="457200" rtl="0" eaLnBrk="1" latinLnBrk="0" hangingPunct="1">
        <a:lnSpc>
          <a:spcPct val="90000"/>
        </a:lnSpc>
        <a:spcBef>
          <a:spcPts val="0"/>
        </a:spcBef>
        <a:spcAft>
          <a:spcPts val="250"/>
        </a:spcAft>
        <a:buClr>
          <a:schemeClr val="bg2"/>
        </a:buClr>
        <a:buFont typeface="Arial" panose="020B0604020202020204" pitchFamily="34" charset="0"/>
        <a:buChar char="•"/>
        <a:defRPr sz="2450" kern="1200">
          <a:solidFill>
            <a:schemeClr val="tx1"/>
          </a:solidFill>
          <a:latin typeface="+mn-lt"/>
          <a:ea typeface="+mn-ea"/>
          <a:cs typeface="+mn-cs"/>
        </a:defRPr>
      </a:lvl3pPr>
      <a:lvl4pPr marL="810000" indent="-270000" algn="l" defTabSz="457200" rtl="0" eaLnBrk="1" latinLnBrk="0" hangingPunct="1">
        <a:lnSpc>
          <a:spcPct val="90000"/>
        </a:lnSpc>
        <a:spcBef>
          <a:spcPts val="0"/>
        </a:spcBef>
        <a:spcAft>
          <a:spcPts val="250"/>
        </a:spcAft>
        <a:buClr>
          <a:schemeClr val="bg2"/>
        </a:buClr>
        <a:buFont typeface="Red Hat Display" panose="02010303040201060303" pitchFamily="2" charset="0"/>
        <a:buChar char="•"/>
        <a:defRPr sz="245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70000" algn="l" defTabSz="457200" rtl="0" eaLnBrk="1" latinLnBrk="0" hangingPunct="1">
        <a:lnSpc>
          <a:spcPct val="90000"/>
        </a:lnSpc>
        <a:spcBef>
          <a:spcPts val="0"/>
        </a:spcBef>
        <a:spcAft>
          <a:spcPts val="250"/>
        </a:spcAft>
        <a:buClr>
          <a:schemeClr val="bg2"/>
        </a:buClr>
        <a:buFont typeface="Red Hat Display" panose="02010303040201060303" pitchFamily="2" charset="0"/>
        <a:buChar char="•"/>
        <a:defRPr sz="245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408" userDrawn="1">
          <p15:clr>
            <a:srgbClr val="F26B43"/>
          </p15:clr>
        </p15:guide>
        <p15:guide id="4" orient="horz" pos="1332" userDrawn="1">
          <p15:clr>
            <a:srgbClr val="F26B43"/>
          </p15:clr>
        </p15:guide>
        <p15:guide id="6" pos="340" userDrawn="1">
          <p15:clr>
            <a:srgbClr val="F26B43"/>
          </p15:clr>
        </p15:guide>
        <p15:guide id="7" pos="7340" userDrawn="1">
          <p15:clr>
            <a:srgbClr val="F26B43"/>
          </p15:clr>
        </p15:guide>
        <p15:guide id="8" orient="horz" pos="388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F33858E-15A6-DF4A-783F-B210A23BC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47700"/>
            <a:ext cx="11112000" cy="504000"/>
          </a:xfrm>
        </p:spPr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3043F74B-803E-E40A-C434-02859722A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0000" y="6390000"/>
            <a:ext cx="4680000" cy="180000"/>
          </a:xfrm>
        </p:spPr>
        <p:txBody>
          <a:bodyPr/>
          <a:lstStyle/>
          <a:p>
            <a:r>
              <a:rPr lang="en-GB" noProof="0"/>
              <a:t>LEA GLOBAL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2FE27C2-7F1F-81EF-8A16-6A411B14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2000" y="6390000"/>
            <a:ext cx="720000" cy="180000"/>
          </a:xfrm>
        </p:spPr>
        <p:txBody>
          <a:bodyPr/>
          <a:lstStyle/>
          <a:p>
            <a:fld id="{0B868178-02AE-42FC-958D-6B8F13B60175}" type="slidenum">
              <a:rPr lang="en-GB" noProof="0" smtClean="0"/>
              <a:t>1</a:t>
            </a:fld>
            <a:endParaRPr lang="en-GB" noProof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60FE7CF-74E0-3F3F-FBBD-CE866A8513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8163" y="1152000"/>
            <a:ext cx="11114088" cy="1262954"/>
          </a:xfrm>
        </p:spPr>
        <p:txBody>
          <a:bodyPr/>
          <a:lstStyle/>
          <a:p>
            <a:r>
              <a:rPr lang="en-GB" dirty="0"/>
              <a:t>2023 LEA European Regional Conference</a:t>
            </a:r>
          </a:p>
          <a:p>
            <a:r>
              <a:rPr lang="en-GB" dirty="0"/>
              <a:t>Strategic Growth and Digital Marketing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9600F27-92FF-7579-B5A2-81CF8A0D74D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4880" y="2096693"/>
            <a:ext cx="6509636" cy="4049713"/>
          </a:xfrm>
        </p:spPr>
        <p:txBody>
          <a:bodyPr/>
          <a:lstStyle/>
          <a:p>
            <a:r>
              <a:rPr lang="en-GB"/>
              <a:t>Topics: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Why talk about growth now?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Approaching growth through a strategic lens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Growth as a strategy for future success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Accelerating growth through digital marketing</a:t>
            </a:r>
          </a:p>
          <a:p>
            <a:endParaRPr lang="en-GB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AE065D56-2A81-239B-C8AA-5DCA3EAEBD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761767" y="2096693"/>
            <a:ext cx="3664159" cy="4049713"/>
          </a:xfrm>
        </p:spPr>
        <p:txBody>
          <a:bodyPr/>
          <a:lstStyle/>
          <a:p>
            <a:r>
              <a:rPr lang="en-GB" dirty="0"/>
              <a:t>Presenters:</a:t>
            </a:r>
          </a:p>
          <a:p>
            <a:endParaRPr lang="en-GB" dirty="0"/>
          </a:p>
          <a:p>
            <a:r>
              <a:rPr lang="en-GB" dirty="0"/>
              <a:t>Andrew Rich</a:t>
            </a:r>
          </a:p>
          <a:p>
            <a:r>
              <a:rPr lang="en-GB" dirty="0"/>
              <a:t>Managing Partner </a:t>
            </a:r>
          </a:p>
          <a:p>
            <a:r>
              <a:rPr lang="en-GB" dirty="0"/>
              <a:t>HW Fisher</a:t>
            </a:r>
          </a:p>
          <a:p>
            <a:r>
              <a:rPr lang="en-GB" dirty="0"/>
              <a:t>London, United Kingdom</a:t>
            </a:r>
          </a:p>
          <a:p>
            <a:endParaRPr lang="en-GB" dirty="0"/>
          </a:p>
          <a:p>
            <a:r>
              <a:rPr lang="en-GB" dirty="0"/>
              <a:t>Adam Klein</a:t>
            </a:r>
          </a:p>
          <a:p>
            <a:r>
              <a:rPr lang="en-GB" dirty="0"/>
              <a:t>Chief Growth Officer</a:t>
            </a:r>
          </a:p>
          <a:p>
            <a:r>
              <a:rPr lang="en-GB" dirty="0"/>
              <a:t>Bennett Thrasher</a:t>
            </a:r>
          </a:p>
          <a:p>
            <a:r>
              <a:rPr lang="en-GB" dirty="0"/>
              <a:t>Atlanta, Georgia, United States</a:t>
            </a:r>
          </a:p>
        </p:txBody>
      </p:sp>
    </p:spTree>
    <p:extLst>
      <p:ext uri="{BB962C8B-B14F-4D97-AF65-F5344CB8AC3E}">
        <p14:creationId xmlns:p14="http://schemas.microsoft.com/office/powerpoint/2010/main" val="860526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BA - LEA">
      <a:dk1>
        <a:srgbClr val="00335B"/>
      </a:dk1>
      <a:lt1>
        <a:sysClr val="window" lastClr="FFFFFF"/>
      </a:lt1>
      <a:dk2>
        <a:srgbClr val="00A7CE"/>
      </a:dk2>
      <a:lt2>
        <a:srgbClr val="EA7600"/>
      </a:lt2>
      <a:accent1>
        <a:srgbClr val="00335B"/>
      </a:accent1>
      <a:accent2>
        <a:srgbClr val="00A7CE"/>
      </a:accent2>
      <a:accent3>
        <a:srgbClr val="EA7600"/>
      </a:accent3>
      <a:accent4>
        <a:srgbClr val="D7D2CB"/>
      </a:accent4>
      <a:accent5>
        <a:srgbClr val="00335B"/>
      </a:accent5>
      <a:accent6>
        <a:srgbClr val="00A7CE"/>
      </a:accent6>
      <a:hlink>
        <a:srgbClr val="0563C1"/>
      </a:hlink>
      <a:folHlink>
        <a:srgbClr val="954F72"/>
      </a:folHlink>
    </a:clrScheme>
    <a:fontScheme name="FBA - LEA">
      <a:majorFont>
        <a:latin typeface="Red Hat Display Medium"/>
        <a:ea typeface=""/>
        <a:cs typeface=""/>
      </a:majorFont>
      <a:minorFont>
        <a:latin typeface="Red Hat Display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LEA Global Overview PPT pres" id="{622C9258-073F-4422-B628-487F0168238C}" vid="{94FC0850-3801-471B-9FC1-711D1F30F0CE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2c573dd-91fe-4d4b-b2ba-1325231c8824">
      <UserInfo>
        <DisplayName>Ali Welsh</DisplayName>
        <AccountId>1629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33AF6A709BE940B11F6C7D8C3D0634" ma:contentTypeVersion="4" ma:contentTypeDescription="Create a new document." ma:contentTypeScope="" ma:versionID="9804ae16e1a70cb582d0888f4d630e65">
  <xsd:schema xmlns:xsd="http://www.w3.org/2001/XMLSchema" xmlns:xs="http://www.w3.org/2001/XMLSchema" xmlns:p="http://schemas.microsoft.com/office/2006/metadata/properties" xmlns:ns2="f2c573dd-91fe-4d4b-b2ba-1325231c8824" xmlns:ns3="79effaee-0a12-40a9-a720-85aefdf3295a" targetNamespace="http://schemas.microsoft.com/office/2006/metadata/properties" ma:root="true" ma:fieldsID="2c5a083830cd87b40c0df6be0c8945c3" ns2:_="" ns3:_="">
    <xsd:import namespace="f2c573dd-91fe-4d4b-b2ba-1325231c8824"/>
    <xsd:import namespace="79effaee-0a12-40a9-a720-85aefdf3295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573dd-91fe-4d4b-b2ba-1325231c88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ffaee-0a12-40a9-a720-85aefdf329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1ECF31-682B-42B7-8481-8133545337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6D483B-AE93-40A6-A08F-CE45C0BB4461}">
  <ds:schemaRefs>
    <ds:schemaRef ds:uri="05357455-4fd7-424e-a756-4770dab953b4"/>
    <ds:schemaRef ds:uri="f2c573dd-91fe-4d4b-b2ba-1325231c882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61BAC31-89F2-4E48-A8DD-5F40B4610B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c573dd-91fe-4d4b-b2ba-1325231c8824"/>
    <ds:schemaRef ds:uri="79effaee-0a12-40a9-a720-85aefdf329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65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Light</vt:lpstr>
      <vt:lpstr>Red Hat Display Medium</vt:lpstr>
      <vt:lpstr>Red Hat Display SemiBold</vt:lpstr>
      <vt:lpstr>Office Theme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Adam Klein</cp:lastModifiedBy>
  <cp:revision>2</cp:revision>
  <dcterms:created xsi:type="dcterms:W3CDTF">2022-12-09T15:26:01Z</dcterms:created>
  <dcterms:modified xsi:type="dcterms:W3CDTF">2023-04-13T18:31:27Z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0x010100DB33AF6A709BE940B11F6C7D8C3D0634</vt:lpwstr>
  </property>
  <property fmtid="{D5CDD505-2E9C-101B-9397-08002B2CF9AE}" pid="3" name="MediaServiceImageTags">
    <vt:lpwstr/>
  </property>
</Properties>
</file>