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285" r:id="rId5"/>
  </p:sldIdLst>
  <p:sldSz cx="12192000" cy="6858000"/>
  <p:notesSz cx="6858000" cy="9144000"/>
  <p:defaultTextStyle>
    <a:defPPr>
      <a:defRPr lang="en-GB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6F6F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10" d="100"/>
          <a:sy n="110" d="100"/>
        </p:scale>
        <p:origin x="582" y="5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dam Klein" userId="38c98bda-7b3a-40f7-8a12-1c7c7a96656b" providerId="ADAL" clId="{3D0708B1-3EEB-49A4-84D6-12FFD5235C01}"/>
    <pc:docChg chg="undo custSel addSld delSld modSld">
      <pc:chgData name="Adam Klein" userId="38c98bda-7b3a-40f7-8a12-1c7c7a96656b" providerId="ADAL" clId="{3D0708B1-3EEB-49A4-84D6-12FFD5235C01}" dt="2023-04-13T18:31:24.633" v="658" actId="20577"/>
      <pc:docMkLst>
        <pc:docMk/>
      </pc:docMkLst>
      <pc:sldChg chg="del">
        <pc:chgData name="Adam Klein" userId="38c98bda-7b3a-40f7-8a12-1c7c7a96656b" providerId="ADAL" clId="{3D0708B1-3EEB-49A4-84D6-12FFD5235C01}" dt="2023-04-13T18:16:39.786" v="13" actId="47"/>
        <pc:sldMkLst>
          <pc:docMk/>
          <pc:sldMk cId="1805845562" sldId="257"/>
        </pc:sldMkLst>
      </pc:sldChg>
      <pc:sldChg chg="del">
        <pc:chgData name="Adam Klein" userId="38c98bda-7b3a-40f7-8a12-1c7c7a96656b" providerId="ADAL" clId="{3D0708B1-3EEB-49A4-84D6-12FFD5235C01}" dt="2023-04-13T18:16:39.590" v="12" actId="47"/>
        <pc:sldMkLst>
          <pc:docMk/>
          <pc:sldMk cId="1215779013" sldId="258"/>
        </pc:sldMkLst>
      </pc:sldChg>
      <pc:sldChg chg="del">
        <pc:chgData name="Adam Klein" userId="38c98bda-7b3a-40f7-8a12-1c7c7a96656b" providerId="ADAL" clId="{3D0708B1-3EEB-49A4-84D6-12FFD5235C01}" dt="2023-04-13T18:16:38.481" v="6" actId="47"/>
        <pc:sldMkLst>
          <pc:docMk/>
          <pc:sldMk cId="331870773" sldId="260"/>
        </pc:sldMkLst>
      </pc:sldChg>
      <pc:sldChg chg="del">
        <pc:chgData name="Adam Klein" userId="38c98bda-7b3a-40f7-8a12-1c7c7a96656b" providerId="ADAL" clId="{3D0708B1-3EEB-49A4-84D6-12FFD5235C01}" dt="2023-04-13T18:16:39.454" v="11" actId="47"/>
        <pc:sldMkLst>
          <pc:docMk/>
          <pc:sldMk cId="4030287552" sldId="265"/>
        </pc:sldMkLst>
      </pc:sldChg>
      <pc:sldChg chg="del">
        <pc:chgData name="Adam Klein" userId="38c98bda-7b3a-40f7-8a12-1c7c7a96656b" providerId="ADAL" clId="{3D0708B1-3EEB-49A4-84D6-12FFD5235C01}" dt="2023-04-13T18:16:39.113" v="9" actId="47"/>
        <pc:sldMkLst>
          <pc:docMk/>
          <pc:sldMk cId="2440369241" sldId="267"/>
        </pc:sldMkLst>
      </pc:sldChg>
      <pc:sldChg chg="del">
        <pc:chgData name="Adam Klein" userId="38c98bda-7b3a-40f7-8a12-1c7c7a96656b" providerId="ADAL" clId="{3D0708B1-3EEB-49A4-84D6-12FFD5235C01}" dt="2023-04-13T18:16:39.298" v="10" actId="47"/>
        <pc:sldMkLst>
          <pc:docMk/>
          <pc:sldMk cId="1886799282" sldId="269"/>
        </pc:sldMkLst>
      </pc:sldChg>
      <pc:sldChg chg="del">
        <pc:chgData name="Adam Klein" userId="38c98bda-7b3a-40f7-8a12-1c7c7a96656b" providerId="ADAL" clId="{3D0708B1-3EEB-49A4-84D6-12FFD5235C01}" dt="2023-04-13T18:16:38.719" v="7" actId="47"/>
        <pc:sldMkLst>
          <pc:docMk/>
          <pc:sldMk cId="1426539346" sldId="270"/>
        </pc:sldMkLst>
      </pc:sldChg>
      <pc:sldChg chg="del">
        <pc:chgData name="Adam Klein" userId="38c98bda-7b3a-40f7-8a12-1c7c7a96656b" providerId="ADAL" clId="{3D0708B1-3EEB-49A4-84D6-12FFD5235C01}" dt="2023-04-13T18:16:35.960" v="1" actId="47"/>
        <pc:sldMkLst>
          <pc:docMk/>
          <pc:sldMk cId="1324011017" sldId="271"/>
        </pc:sldMkLst>
      </pc:sldChg>
      <pc:sldChg chg="del">
        <pc:chgData name="Adam Klein" userId="38c98bda-7b3a-40f7-8a12-1c7c7a96656b" providerId="ADAL" clId="{3D0708B1-3EEB-49A4-84D6-12FFD5235C01}" dt="2023-04-13T18:16:38.926" v="8" actId="47"/>
        <pc:sldMkLst>
          <pc:docMk/>
          <pc:sldMk cId="1894787609" sldId="273"/>
        </pc:sldMkLst>
      </pc:sldChg>
      <pc:sldChg chg="del">
        <pc:chgData name="Adam Klein" userId="38c98bda-7b3a-40f7-8a12-1c7c7a96656b" providerId="ADAL" clId="{3D0708B1-3EEB-49A4-84D6-12FFD5235C01}" dt="2023-04-13T18:16:37.127" v="2" actId="47"/>
        <pc:sldMkLst>
          <pc:docMk/>
          <pc:sldMk cId="3872017627" sldId="274"/>
        </pc:sldMkLst>
      </pc:sldChg>
      <pc:sldChg chg="del">
        <pc:chgData name="Adam Klein" userId="38c98bda-7b3a-40f7-8a12-1c7c7a96656b" providerId="ADAL" clId="{3D0708B1-3EEB-49A4-84D6-12FFD5235C01}" dt="2023-04-13T18:16:38.223" v="5" actId="47"/>
        <pc:sldMkLst>
          <pc:docMk/>
          <pc:sldMk cId="4161424266" sldId="276"/>
        </pc:sldMkLst>
      </pc:sldChg>
      <pc:sldChg chg="del">
        <pc:chgData name="Adam Klein" userId="38c98bda-7b3a-40f7-8a12-1c7c7a96656b" providerId="ADAL" clId="{3D0708B1-3EEB-49A4-84D6-12FFD5235C01}" dt="2023-04-13T18:16:37.882" v="4" actId="47"/>
        <pc:sldMkLst>
          <pc:docMk/>
          <pc:sldMk cId="2135489447" sldId="278"/>
        </pc:sldMkLst>
      </pc:sldChg>
      <pc:sldChg chg="del">
        <pc:chgData name="Adam Klein" userId="38c98bda-7b3a-40f7-8a12-1c7c7a96656b" providerId="ADAL" clId="{3D0708B1-3EEB-49A4-84D6-12FFD5235C01}" dt="2023-04-13T18:16:37.529" v="3" actId="47"/>
        <pc:sldMkLst>
          <pc:docMk/>
          <pc:sldMk cId="10898113" sldId="279"/>
        </pc:sldMkLst>
      </pc:sldChg>
      <pc:sldChg chg="del">
        <pc:chgData name="Adam Klein" userId="38c98bda-7b3a-40f7-8a12-1c7c7a96656b" providerId="ADAL" clId="{3D0708B1-3EEB-49A4-84D6-12FFD5235C01}" dt="2023-04-13T18:16:34.779" v="0" actId="47"/>
        <pc:sldMkLst>
          <pc:docMk/>
          <pc:sldMk cId="3202153062" sldId="283"/>
        </pc:sldMkLst>
      </pc:sldChg>
      <pc:sldChg chg="modSp add del mod">
        <pc:chgData name="Adam Klein" userId="38c98bda-7b3a-40f7-8a12-1c7c7a96656b" providerId="ADAL" clId="{3D0708B1-3EEB-49A4-84D6-12FFD5235C01}" dt="2023-04-13T18:31:24.633" v="658" actId="20577"/>
        <pc:sldMkLst>
          <pc:docMk/>
          <pc:sldMk cId="860526525" sldId="285"/>
        </pc:sldMkLst>
        <pc:spChg chg="mod">
          <ac:chgData name="Adam Klein" userId="38c98bda-7b3a-40f7-8a12-1c7c7a96656b" providerId="ADAL" clId="{3D0708B1-3EEB-49A4-84D6-12FFD5235C01}" dt="2023-04-13T18:18:01.325" v="66" actId="20577"/>
          <ac:spMkLst>
            <pc:docMk/>
            <pc:sldMk cId="860526525" sldId="285"/>
            <ac:spMk id="11" creationId="{060FE7CF-74E0-3F3F-FBBD-CE866A85134B}"/>
          </ac:spMkLst>
        </pc:spChg>
        <pc:spChg chg="mod">
          <ac:chgData name="Adam Klein" userId="38c98bda-7b3a-40f7-8a12-1c7c7a96656b" providerId="ADAL" clId="{3D0708B1-3EEB-49A4-84D6-12FFD5235C01}" dt="2023-04-13T18:31:24.633" v="658" actId="20577"/>
          <ac:spMkLst>
            <pc:docMk/>
            <pc:sldMk cId="860526525" sldId="285"/>
            <ac:spMk id="12" creationId="{C9600F27-92FF-7579-B5A2-81CF8A0D74D7}"/>
          </ac:spMkLst>
        </pc:spChg>
        <pc:spChg chg="mod">
          <ac:chgData name="Adam Klein" userId="38c98bda-7b3a-40f7-8a12-1c7c7a96656b" providerId="ADAL" clId="{3D0708B1-3EEB-49A4-84D6-12FFD5235C01}" dt="2023-04-13T18:31:09.793" v="642" actId="20577"/>
          <ac:spMkLst>
            <pc:docMk/>
            <pc:sldMk cId="860526525" sldId="285"/>
            <ac:spMk id="13" creationId="{AE065D56-2A81-239B-C8AA-5DCA3EAEBDE4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3DEFB68-B406-468D-AF6F-8F1F0D9E733D}" type="datetimeFigureOut">
              <a:t>4/13/2023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5834499-866E-41AB-AB16-D9A6DA06A2EC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807003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6ED0F55F-2901-502E-4F83-1FD61F8815D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0" y="0"/>
            <a:ext cx="12191400" cy="6858000"/>
          </a:xfrm>
          <a:solidFill>
            <a:schemeClr val="bg1">
              <a:lumMod val="95000"/>
            </a:schemeClr>
          </a:solidFill>
        </p:spPr>
        <p:txBody>
          <a:bodyPr/>
          <a:lstStyle>
            <a:lvl1pPr>
              <a:defRPr sz="2850"/>
            </a:lvl1pPr>
          </a:lstStyle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B781D14B-FD63-9377-9E99-02AFA360C540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0384200" y="523800"/>
            <a:ext cx="1290600" cy="959400"/>
          </a:xfrm>
        </p:spPr>
        <p:txBody>
          <a:bodyPr/>
          <a:lstStyle>
            <a:lvl1pPr>
              <a:defRPr sz="1200"/>
            </a:lvl1pPr>
          </a:lstStyle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A9E5FEEF-69B2-2E06-66CD-29F66CDCB721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10449000" y="1665000"/>
            <a:ext cx="1159200" cy="1159200"/>
          </a:xfrm>
        </p:spPr>
        <p:txBody>
          <a:bodyPr/>
          <a:lstStyle>
            <a:lvl1pPr>
              <a:defRPr sz="1200"/>
            </a:lvl1pPr>
          </a:lstStyle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11" name="Title 10">
            <a:extLst>
              <a:ext uri="{FF2B5EF4-FFF2-40B4-BE49-F238E27FC236}">
                <a16:creationId xmlns:a16="http://schemas.microsoft.com/office/drawing/2014/main" id="{918C77CA-8027-A06C-5345-3F91531BF0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76000" y="837000"/>
            <a:ext cx="8100000" cy="315000"/>
          </a:xfrm>
        </p:spPr>
        <p:txBody>
          <a:bodyPr/>
          <a:lstStyle>
            <a:lvl1pPr>
              <a:defRPr sz="18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681093B-4565-19E5-41E5-66F3CABB014B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476000" y="1305000"/>
            <a:ext cx="8100000" cy="1620000"/>
          </a:xfrm>
        </p:spPr>
        <p:txBody>
          <a:bodyPr/>
          <a:lstStyle>
            <a:lvl1pPr>
              <a:lnSpc>
                <a:spcPct val="80000"/>
              </a:lnSpc>
              <a:spcAft>
                <a:spcPts val="1350"/>
              </a:spcAft>
              <a:defRPr sz="4300">
                <a:latin typeface="Red Hat Display SemiBold" panose="02010303040201060303" pitchFamily="2" charset="0"/>
                <a:ea typeface="Red Hat Display SemiBold" panose="02010303040201060303" pitchFamily="2" charset="0"/>
                <a:cs typeface="Red Hat Display SemiBold" panose="02010303040201060303" pitchFamily="2" charset="0"/>
              </a:defRPr>
            </a:lvl1pPr>
            <a:lvl2pPr marL="0" indent="0">
              <a:buFontTx/>
              <a:buNone/>
              <a:defRPr sz="1450">
                <a:latin typeface="+mj-lt"/>
              </a:defRPr>
            </a:lvl2pPr>
          </a:lstStyle>
          <a:p>
            <a:pPr lvl="0"/>
            <a:r>
              <a:rPr lang="en-US"/>
              <a:t>Click to edit </a:t>
            </a:r>
            <a:br>
              <a:rPr lang="en-US"/>
            </a:br>
            <a:r>
              <a:rPr lang="en-US"/>
              <a:t>Master text styles</a:t>
            </a:r>
          </a:p>
          <a:p>
            <a:pPr lvl="1"/>
            <a:r>
              <a:rPr lang="en-US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30953035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/>
              <a:t>Click to edit Master title style</a:t>
            </a:r>
            <a:endParaRPr lang="en-GB" noProof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0001" y="2114550"/>
            <a:ext cx="11112000" cy="4059602"/>
          </a:xfrm>
        </p:spPr>
        <p:txBody>
          <a:bodyPr/>
          <a:lstStyle>
            <a:lvl1pPr>
              <a:defRPr>
                <a:latin typeface="+mn-lt"/>
              </a:defRPr>
            </a:lvl1pPr>
            <a:lvl2pPr marL="270000" indent="-270000">
              <a:spcAft>
                <a:spcPts val="500"/>
              </a:spcAft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GB" noProof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8688919-E234-42AA-92AE-3C26DD2F42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262FAF-6B80-4FB7-8028-ABD97307CD0D}" type="datetime1">
              <a:rPr lang="en-GB" noProof="0" smtClean="0"/>
              <a:t>13/04/2023</a:t>
            </a:fld>
            <a:endParaRPr lang="en-GB" noProof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4C93AF6-C1DC-4BAF-A2C6-2C711470C1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noProof="0"/>
              <a:t>LEA GLOBAL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950F5AD-6CA0-4A01-B76E-2C5F74AB97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868178-02AE-42FC-958D-6B8F13B60175}" type="slidenum">
              <a:rPr lang="en-GB" noProof="0" smtClean="0"/>
              <a:pPr/>
              <a:t>‹#›</a:t>
            </a:fld>
            <a:endParaRPr lang="en-GB" noProof="0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220674EF-5323-36AC-6BB3-35063A88541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38163" y="1152000"/>
            <a:ext cx="11114088" cy="450000"/>
          </a:xfrm>
        </p:spPr>
        <p:txBody>
          <a:bodyPr/>
          <a:lstStyle>
            <a:lvl1pPr>
              <a:defRPr sz="2650">
                <a:solidFill>
                  <a:schemeClr val="tx2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insert subtitle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983848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 Overview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/>
              <a:t>Click to edit Master title style</a:t>
            </a:r>
            <a:endParaRPr lang="en-GB" noProof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0000" y="3924000"/>
            <a:ext cx="2766600" cy="2232000"/>
          </a:xfrm>
        </p:spPr>
        <p:txBody>
          <a:bodyPr/>
          <a:lstStyle>
            <a:lvl1pPr>
              <a:defRPr sz="1200">
                <a:latin typeface="+mj-lt"/>
              </a:defRPr>
            </a:lvl1pPr>
            <a:lvl2pPr marL="126000" indent="-126000">
              <a:lnSpc>
                <a:spcPct val="100000"/>
              </a:lnSpc>
              <a:spcAft>
                <a:spcPts val="600"/>
              </a:spcAft>
              <a:defRPr sz="1200">
                <a:latin typeface="+mj-lt"/>
              </a:defRPr>
            </a:lvl2pPr>
            <a:lvl3pPr>
              <a:defRPr sz="1000">
                <a:latin typeface="+mj-lt"/>
              </a:defRPr>
            </a:lvl3pPr>
            <a:lvl4pPr>
              <a:defRPr sz="1000">
                <a:latin typeface="+mj-lt"/>
              </a:defRPr>
            </a:lvl4pPr>
            <a:lvl5pPr>
              <a:defRPr sz="1000">
                <a:latin typeface="+mj-lt"/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GB" noProof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8688919-E234-42AA-92AE-3C26DD2F42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A1473C-2B80-46E8-B63E-C5A6C869A492}" type="datetime1">
              <a:rPr lang="en-GB" noProof="0" smtClean="0"/>
              <a:t>13/04/2023</a:t>
            </a:fld>
            <a:endParaRPr lang="en-GB" noProof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4C93AF6-C1DC-4BAF-A2C6-2C711470C1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noProof="0"/>
              <a:t>LEA GLOBAL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950F5AD-6CA0-4A01-B76E-2C5F74AB97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868178-02AE-42FC-958D-6B8F13B60175}" type="slidenum">
              <a:rPr lang="en-GB" noProof="0" smtClean="0"/>
              <a:pPr/>
              <a:t>‹#›</a:t>
            </a:fld>
            <a:endParaRPr lang="en-GB" noProof="0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220674EF-5323-36AC-6BB3-35063A88541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38163" y="1152000"/>
            <a:ext cx="11114088" cy="450000"/>
          </a:xfrm>
        </p:spPr>
        <p:txBody>
          <a:bodyPr/>
          <a:lstStyle>
            <a:lvl1pPr marL="0" indent="0">
              <a:buFontTx/>
              <a:buNone/>
              <a:defRPr sz="2650">
                <a:solidFill>
                  <a:schemeClr val="tx2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insert subtitle</a:t>
            </a:r>
          </a:p>
        </p:txBody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8CAE3A82-BF60-043F-19DB-AEBBE76BAC1A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539750" y="2122200"/>
            <a:ext cx="657000" cy="657000"/>
          </a:xfrm>
        </p:spPr>
        <p:txBody>
          <a:bodyPr/>
          <a:lstStyle>
            <a:lvl1pPr>
              <a:defRPr sz="1200"/>
            </a:lvl1pPr>
          </a:lstStyle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1AF56DF2-A943-F81B-67D1-83613472AB79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326600" y="2214000"/>
            <a:ext cx="1980000" cy="1188000"/>
          </a:xfrm>
        </p:spPr>
        <p:txBody>
          <a:bodyPr/>
          <a:lstStyle>
            <a:lvl1pPr>
              <a:lnSpc>
                <a:spcPct val="100000"/>
              </a:lnSpc>
              <a:defRPr sz="1500" b="1"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Picture Placeholder 4">
            <a:extLst>
              <a:ext uri="{FF2B5EF4-FFF2-40B4-BE49-F238E27FC236}">
                <a16:creationId xmlns:a16="http://schemas.microsoft.com/office/drawing/2014/main" id="{597BD0EC-3868-4FBD-0026-D9AF18A979E7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8411400" y="2122200"/>
            <a:ext cx="657000" cy="657000"/>
          </a:xfrm>
        </p:spPr>
        <p:txBody>
          <a:bodyPr/>
          <a:lstStyle>
            <a:lvl1pPr>
              <a:defRPr sz="1200"/>
            </a:lvl1pPr>
          </a:lstStyle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13" name="Text Placeholder 9">
            <a:extLst>
              <a:ext uri="{FF2B5EF4-FFF2-40B4-BE49-F238E27FC236}">
                <a16:creationId xmlns:a16="http://schemas.microsoft.com/office/drawing/2014/main" id="{41D96F56-872B-5798-B9BA-B767E05F6799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9180000" y="2214000"/>
            <a:ext cx="2352599" cy="1188000"/>
          </a:xfrm>
        </p:spPr>
        <p:txBody>
          <a:bodyPr/>
          <a:lstStyle>
            <a:lvl1pPr>
              <a:lnSpc>
                <a:spcPct val="100000"/>
              </a:lnSpc>
              <a:defRPr sz="1500" b="1"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Picture Placeholder 4">
            <a:extLst>
              <a:ext uri="{FF2B5EF4-FFF2-40B4-BE49-F238E27FC236}">
                <a16:creationId xmlns:a16="http://schemas.microsoft.com/office/drawing/2014/main" id="{25FC30E1-684F-E661-A200-68AEEA543035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3969000" y="2122200"/>
            <a:ext cx="657000" cy="657000"/>
          </a:xfrm>
        </p:spPr>
        <p:txBody>
          <a:bodyPr/>
          <a:lstStyle>
            <a:lvl1pPr>
              <a:defRPr sz="1200"/>
            </a:lvl1pPr>
          </a:lstStyle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15" name="Text Placeholder 9">
            <a:extLst>
              <a:ext uri="{FF2B5EF4-FFF2-40B4-BE49-F238E27FC236}">
                <a16:creationId xmlns:a16="http://schemas.microsoft.com/office/drawing/2014/main" id="{B11321E3-2BDF-7929-AED6-2D014942B0B2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4755599" y="2214000"/>
            <a:ext cx="3213000" cy="1188000"/>
          </a:xfrm>
        </p:spPr>
        <p:txBody>
          <a:bodyPr/>
          <a:lstStyle>
            <a:lvl1pPr>
              <a:lnSpc>
                <a:spcPct val="100000"/>
              </a:lnSpc>
              <a:defRPr sz="1500" b="1"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472F5595-521B-E947-30DA-A5079B8E80D8}"/>
              </a:ext>
            </a:extLst>
          </p:cNvPr>
          <p:cNvCxnSpPr/>
          <p:nvPr userDrawn="1"/>
        </p:nvCxnSpPr>
        <p:spPr>
          <a:xfrm>
            <a:off x="3816000" y="2122200"/>
            <a:ext cx="0" cy="4014000"/>
          </a:xfrm>
          <a:prstGeom prst="line">
            <a:avLst/>
          </a:prstGeom>
          <a:ln w="25400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D07FB656-0CF6-7346-DBE6-147F1AFE4D66}"/>
              </a:ext>
            </a:extLst>
          </p:cNvPr>
          <p:cNvCxnSpPr/>
          <p:nvPr userDrawn="1"/>
        </p:nvCxnSpPr>
        <p:spPr>
          <a:xfrm>
            <a:off x="8262000" y="2122200"/>
            <a:ext cx="0" cy="4014000"/>
          </a:xfrm>
          <a:prstGeom prst="line">
            <a:avLst/>
          </a:prstGeom>
          <a:ln w="25400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Content Placeholder 2">
            <a:extLst>
              <a:ext uri="{FF2B5EF4-FFF2-40B4-BE49-F238E27FC236}">
                <a16:creationId xmlns:a16="http://schemas.microsoft.com/office/drawing/2014/main" id="{F02126A9-A605-0909-E98C-2B7C04ED8FDB}"/>
              </a:ext>
            </a:extLst>
          </p:cNvPr>
          <p:cNvSpPr>
            <a:spLocks noGrp="1"/>
          </p:cNvSpPr>
          <p:nvPr>
            <p:ph idx="20"/>
          </p:nvPr>
        </p:nvSpPr>
        <p:spPr>
          <a:xfrm>
            <a:off x="3969000" y="3924000"/>
            <a:ext cx="3999600" cy="2232000"/>
          </a:xfrm>
        </p:spPr>
        <p:txBody>
          <a:bodyPr/>
          <a:lstStyle>
            <a:lvl1pPr>
              <a:defRPr sz="1200">
                <a:latin typeface="+mj-lt"/>
              </a:defRPr>
            </a:lvl1pPr>
            <a:lvl2pPr marL="126000" indent="-126000">
              <a:lnSpc>
                <a:spcPct val="100000"/>
              </a:lnSpc>
              <a:spcAft>
                <a:spcPts val="600"/>
              </a:spcAft>
              <a:defRPr sz="1200">
                <a:latin typeface="+mj-lt"/>
              </a:defRPr>
            </a:lvl2pPr>
            <a:lvl3pPr>
              <a:defRPr sz="1000">
                <a:latin typeface="+mj-lt"/>
              </a:defRPr>
            </a:lvl3pPr>
            <a:lvl4pPr>
              <a:defRPr sz="1000">
                <a:latin typeface="+mj-lt"/>
              </a:defRPr>
            </a:lvl4pPr>
            <a:lvl5pPr>
              <a:defRPr sz="1000">
                <a:latin typeface="+mj-lt"/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GB" noProof="0"/>
          </a:p>
        </p:txBody>
      </p:sp>
      <p:sp>
        <p:nvSpPr>
          <p:cNvPr id="20" name="Content Placeholder 2">
            <a:extLst>
              <a:ext uri="{FF2B5EF4-FFF2-40B4-BE49-F238E27FC236}">
                <a16:creationId xmlns:a16="http://schemas.microsoft.com/office/drawing/2014/main" id="{F05E65F7-0441-778C-C55F-F97749BAFC5F}"/>
              </a:ext>
            </a:extLst>
          </p:cNvPr>
          <p:cNvSpPr>
            <a:spLocks noGrp="1"/>
          </p:cNvSpPr>
          <p:nvPr>
            <p:ph idx="21"/>
          </p:nvPr>
        </p:nvSpPr>
        <p:spPr>
          <a:xfrm>
            <a:off x="8411400" y="3924000"/>
            <a:ext cx="3121200" cy="2232000"/>
          </a:xfrm>
        </p:spPr>
        <p:txBody>
          <a:bodyPr/>
          <a:lstStyle>
            <a:lvl1pPr>
              <a:defRPr sz="1200">
                <a:latin typeface="+mj-lt"/>
              </a:defRPr>
            </a:lvl1pPr>
            <a:lvl2pPr marL="126000" indent="-126000">
              <a:lnSpc>
                <a:spcPct val="100000"/>
              </a:lnSpc>
              <a:spcAft>
                <a:spcPts val="600"/>
              </a:spcAft>
              <a:defRPr sz="1200">
                <a:latin typeface="+mj-lt"/>
              </a:defRPr>
            </a:lvl2pPr>
            <a:lvl3pPr>
              <a:defRPr sz="1000">
                <a:latin typeface="+mj-lt"/>
              </a:defRPr>
            </a:lvl3pPr>
            <a:lvl4pPr>
              <a:defRPr sz="1000">
                <a:latin typeface="+mj-lt"/>
              </a:defRPr>
            </a:lvl4pPr>
            <a:lvl5pPr>
              <a:defRPr sz="1000">
                <a:latin typeface="+mj-lt"/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GB" noProof="0"/>
          </a:p>
        </p:txBody>
      </p:sp>
    </p:spTree>
    <p:extLst>
      <p:ext uri="{BB962C8B-B14F-4D97-AF65-F5344CB8AC3E}">
        <p14:creationId xmlns:p14="http://schemas.microsoft.com/office/powerpoint/2010/main" val="255644821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olumn Overview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/>
              <a:t>Click to edit Master title style</a:t>
            </a:r>
            <a:endParaRPr lang="en-GB" noProof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0000" y="3897000"/>
            <a:ext cx="2610000" cy="2267262"/>
          </a:xfrm>
        </p:spPr>
        <p:txBody>
          <a:bodyPr/>
          <a:lstStyle>
            <a:lvl1pPr>
              <a:defRPr sz="1200">
                <a:latin typeface="+mj-lt"/>
              </a:defRPr>
            </a:lvl1pPr>
            <a:lvl2pPr marL="126000" indent="-126000">
              <a:lnSpc>
                <a:spcPct val="100000"/>
              </a:lnSpc>
              <a:spcAft>
                <a:spcPts val="600"/>
              </a:spcAft>
              <a:defRPr sz="1200">
                <a:latin typeface="+mj-lt"/>
              </a:defRPr>
            </a:lvl2pPr>
            <a:lvl3pPr marL="270000" indent="-126000">
              <a:defRPr sz="1000"/>
            </a:lvl3pPr>
            <a:lvl4pPr marL="396000" indent="-126000">
              <a:defRPr sz="1000"/>
            </a:lvl4pPr>
            <a:lvl5pPr marL="540000" indent="-126000">
              <a:defRPr sz="1000"/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GB" noProof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8688919-E234-42AA-92AE-3C26DD2F42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CE7FFB-4523-43CC-A2AE-04F336263E74}" type="datetime1">
              <a:rPr lang="en-GB" noProof="0" smtClean="0"/>
              <a:t>13/04/2023</a:t>
            </a:fld>
            <a:endParaRPr lang="en-GB" noProof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4C93AF6-C1DC-4BAF-A2C6-2C711470C1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noProof="0"/>
              <a:t>LEA GLOBAL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950F5AD-6CA0-4A01-B76E-2C5F74AB97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868178-02AE-42FC-958D-6B8F13B60175}" type="slidenum">
              <a:rPr lang="en-GB" noProof="0" smtClean="0"/>
              <a:pPr/>
              <a:t>‹#›</a:t>
            </a:fld>
            <a:endParaRPr lang="en-GB" noProof="0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220674EF-5323-36AC-6BB3-35063A88541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38163" y="1152000"/>
            <a:ext cx="11114088" cy="450000"/>
          </a:xfrm>
        </p:spPr>
        <p:txBody>
          <a:bodyPr/>
          <a:lstStyle>
            <a:lvl1pPr marL="0" indent="0">
              <a:buFontTx/>
              <a:buNone/>
              <a:defRPr sz="2650">
                <a:solidFill>
                  <a:schemeClr val="tx2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insert subtitle</a:t>
            </a:r>
          </a:p>
        </p:txBody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8CAE3A82-BF60-043F-19DB-AEBBE76BAC1A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539750" y="2122200"/>
            <a:ext cx="657000" cy="657000"/>
          </a:xfrm>
        </p:spPr>
        <p:txBody>
          <a:bodyPr/>
          <a:lstStyle>
            <a:lvl1pPr>
              <a:defRPr sz="1200"/>
            </a:lvl1pPr>
          </a:lstStyle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1AF56DF2-A943-F81B-67D1-83613472AB79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331838" y="2214000"/>
            <a:ext cx="1733399" cy="450000"/>
          </a:xfrm>
        </p:spPr>
        <p:txBody>
          <a:bodyPr/>
          <a:lstStyle>
            <a:lvl1pPr>
              <a:lnSpc>
                <a:spcPct val="100000"/>
              </a:lnSpc>
              <a:defRPr sz="1500" b="1"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Picture Placeholder 4">
            <a:extLst>
              <a:ext uri="{FF2B5EF4-FFF2-40B4-BE49-F238E27FC236}">
                <a16:creationId xmlns:a16="http://schemas.microsoft.com/office/drawing/2014/main" id="{597BD0EC-3868-4FBD-0026-D9AF18A979E7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9119758" y="2122200"/>
            <a:ext cx="657000" cy="657000"/>
          </a:xfrm>
        </p:spPr>
        <p:txBody>
          <a:bodyPr/>
          <a:lstStyle>
            <a:lvl1pPr>
              <a:defRPr sz="1200"/>
            </a:lvl1pPr>
          </a:lstStyle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13" name="Text Placeholder 9">
            <a:extLst>
              <a:ext uri="{FF2B5EF4-FFF2-40B4-BE49-F238E27FC236}">
                <a16:creationId xmlns:a16="http://schemas.microsoft.com/office/drawing/2014/main" id="{41D96F56-872B-5798-B9BA-B767E05F6799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9914486" y="2214000"/>
            <a:ext cx="1733457" cy="450000"/>
          </a:xfrm>
        </p:spPr>
        <p:txBody>
          <a:bodyPr/>
          <a:lstStyle>
            <a:lvl1pPr>
              <a:lnSpc>
                <a:spcPct val="100000"/>
              </a:lnSpc>
              <a:defRPr sz="1500" b="1"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Picture Placeholder 4">
            <a:extLst>
              <a:ext uri="{FF2B5EF4-FFF2-40B4-BE49-F238E27FC236}">
                <a16:creationId xmlns:a16="http://schemas.microsoft.com/office/drawing/2014/main" id="{25FC30E1-684F-E661-A200-68AEEA543035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3395700" y="2122200"/>
            <a:ext cx="657000" cy="657000"/>
          </a:xfrm>
        </p:spPr>
        <p:txBody>
          <a:bodyPr/>
          <a:lstStyle>
            <a:lvl1pPr>
              <a:defRPr sz="1200"/>
            </a:lvl1pPr>
          </a:lstStyle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15" name="Text Placeholder 9">
            <a:extLst>
              <a:ext uri="{FF2B5EF4-FFF2-40B4-BE49-F238E27FC236}">
                <a16:creationId xmlns:a16="http://schemas.microsoft.com/office/drawing/2014/main" id="{B11321E3-2BDF-7929-AED6-2D014942B0B2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4187788" y="2214000"/>
            <a:ext cx="1733400" cy="450000"/>
          </a:xfrm>
        </p:spPr>
        <p:txBody>
          <a:bodyPr/>
          <a:lstStyle>
            <a:lvl1pPr>
              <a:lnSpc>
                <a:spcPct val="100000"/>
              </a:lnSpc>
              <a:defRPr sz="1500" b="1"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472F5595-521B-E947-30DA-A5079B8E80D8}"/>
              </a:ext>
            </a:extLst>
          </p:cNvPr>
          <p:cNvCxnSpPr>
            <a:cxnSpLocks/>
          </p:cNvCxnSpPr>
          <p:nvPr userDrawn="1"/>
        </p:nvCxnSpPr>
        <p:spPr>
          <a:xfrm>
            <a:off x="3250800" y="2114550"/>
            <a:ext cx="0" cy="4014000"/>
          </a:xfrm>
          <a:prstGeom prst="line">
            <a:avLst/>
          </a:prstGeom>
          <a:ln w="25400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D07FB656-0CF6-7346-DBE6-147F1AFE4D66}"/>
              </a:ext>
            </a:extLst>
          </p:cNvPr>
          <p:cNvCxnSpPr>
            <a:cxnSpLocks/>
          </p:cNvCxnSpPr>
          <p:nvPr userDrawn="1"/>
        </p:nvCxnSpPr>
        <p:spPr>
          <a:xfrm>
            <a:off x="8960400" y="2122200"/>
            <a:ext cx="0" cy="4014000"/>
          </a:xfrm>
          <a:prstGeom prst="line">
            <a:avLst/>
          </a:prstGeom>
          <a:ln w="25400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E77C3FB2-90A8-2A9D-6B49-6902B69C27AA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540000" y="1530000"/>
            <a:ext cx="11111706" cy="215900"/>
          </a:xfrm>
        </p:spPr>
        <p:txBody>
          <a:bodyPr/>
          <a:lstStyle>
            <a:lvl1pPr>
              <a:defRPr sz="12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FA3A52B4-F85A-AF4E-EACE-F184D762F61F}"/>
              </a:ext>
            </a:extLst>
          </p:cNvPr>
          <p:cNvCxnSpPr/>
          <p:nvPr userDrawn="1"/>
        </p:nvCxnSpPr>
        <p:spPr>
          <a:xfrm>
            <a:off x="6096160" y="2122200"/>
            <a:ext cx="0" cy="4014000"/>
          </a:xfrm>
          <a:prstGeom prst="line">
            <a:avLst/>
          </a:prstGeom>
          <a:ln w="25400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Picture Placeholder 4">
            <a:extLst>
              <a:ext uri="{FF2B5EF4-FFF2-40B4-BE49-F238E27FC236}">
                <a16:creationId xmlns:a16="http://schemas.microsoft.com/office/drawing/2014/main" id="{71DE11DA-8BFE-86B2-7924-527FD31B51F2}"/>
              </a:ext>
            </a:extLst>
          </p:cNvPr>
          <p:cNvSpPr>
            <a:spLocks noGrp="1"/>
          </p:cNvSpPr>
          <p:nvPr>
            <p:ph type="pic" sz="quarter" idx="23"/>
          </p:nvPr>
        </p:nvSpPr>
        <p:spPr>
          <a:xfrm>
            <a:off x="6240016" y="2122200"/>
            <a:ext cx="657000" cy="657000"/>
          </a:xfrm>
        </p:spPr>
        <p:txBody>
          <a:bodyPr/>
          <a:lstStyle>
            <a:lvl1pPr>
              <a:defRPr sz="1200"/>
            </a:lvl1pPr>
          </a:lstStyle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25" name="Text Placeholder 9">
            <a:extLst>
              <a:ext uri="{FF2B5EF4-FFF2-40B4-BE49-F238E27FC236}">
                <a16:creationId xmlns:a16="http://schemas.microsoft.com/office/drawing/2014/main" id="{AED002A4-133D-4D0F-A7E7-095ECD61C5E0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7032398" y="2214000"/>
            <a:ext cx="1733400" cy="450000"/>
          </a:xfrm>
        </p:spPr>
        <p:txBody>
          <a:bodyPr/>
          <a:lstStyle>
            <a:lvl1pPr>
              <a:lnSpc>
                <a:spcPct val="100000"/>
              </a:lnSpc>
              <a:defRPr sz="1500" b="1"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273C7F94-9121-436F-6B23-E3C6FFA4A7BB}"/>
              </a:ext>
            </a:extLst>
          </p:cNvPr>
          <p:cNvSpPr>
            <a:spLocks noGrp="1"/>
          </p:cNvSpPr>
          <p:nvPr>
            <p:ph idx="26"/>
          </p:nvPr>
        </p:nvSpPr>
        <p:spPr>
          <a:xfrm>
            <a:off x="3398400" y="3897000"/>
            <a:ext cx="2610000" cy="2267262"/>
          </a:xfrm>
        </p:spPr>
        <p:txBody>
          <a:bodyPr/>
          <a:lstStyle>
            <a:lvl1pPr>
              <a:defRPr sz="1200">
                <a:latin typeface="+mj-lt"/>
              </a:defRPr>
            </a:lvl1pPr>
            <a:lvl2pPr marL="126000" indent="-126000">
              <a:lnSpc>
                <a:spcPct val="100000"/>
              </a:lnSpc>
              <a:spcAft>
                <a:spcPts val="600"/>
              </a:spcAft>
              <a:defRPr sz="1200">
                <a:latin typeface="+mj-lt"/>
              </a:defRPr>
            </a:lvl2pPr>
            <a:lvl3pPr marL="270000" indent="-126000">
              <a:defRPr sz="1000"/>
            </a:lvl3pPr>
            <a:lvl4pPr marL="396000" indent="-126000">
              <a:defRPr sz="1000"/>
            </a:lvl4pPr>
            <a:lvl5pPr marL="540000" indent="-126000">
              <a:defRPr sz="1000"/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GB" noProof="0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57897409-3FAB-9862-6747-359536456E21}"/>
              </a:ext>
            </a:extLst>
          </p:cNvPr>
          <p:cNvSpPr>
            <a:spLocks noGrp="1"/>
          </p:cNvSpPr>
          <p:nvPr>
            <p:ph idx="27"/>
          </p:nvPr>
        </p:nvSpPr>
        <p:spPr>
          <a:xfrm>
            <a:off x="6240016" y="3897000"/>
            <a:ext cx="2610000" cy="2294263"/>
          </a:xfrm>
        </p:spPr>
        <p:txBody>
          <a:bodyPr/>
          <a:lstStyle>
            <a:lvl1pPr>
              <a:defRPr sz="1200">
                <a:latin typeface="+mj-lt"/>
              </a:defRPr>
            </a:lvl1pPr>
            <a:lvl2pPr marL="126000" indent="-126000">
              <a:lnSpc>
                <a:spcPct val="100000"/>
              </a:lnSpc>
              <a:spcAft>
                <a:spcPts val="600"/>
              </a:spcAft>
              <a:defRPr sz="1200">
                <a:latin typeface="+mj-lt"/>
              </a:defRPr>
            </a:lvl2pPr>
            <a:lvl3pPr marL="270000" indent="-126000">
              <a:defRPr sz="1000"/>
            </a:lvl3pPr>
            <a:lvl4pPr marL="396000" indent="-126000">
              <a:defRPr sz="1000"/>
            </a:lvl4pPr>
            <a:lvl5pPr marL="540000" indent="-126000">
              <a:defRPr sz="1000"/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GB" noProof="0"/>
          </a:p>
        </p:txBody>
      </p:sp>
      <p:sp>
        <p:nvSpPr>
          <p:cNvPr id="23" name="Content Placeholder 2">
            <a:extLst>
              <a:ext uri="{FF2B5EF4-FFF2-40B4-BE49-F238E27FC236}">
                <a16:creationId xmlns:a16="http://schemas.microsoft.com/office/drawing/2014/main" id="{C719D4A3-B948-4661-158A-E7C2D0407AE3}"/>
              </a:ext>
            </a:extLst>
          </p:cNvPr>
          <p:cNvSpPr>
            <a:spLocks noGrp="1"/>
          </p:cNvSpPr>
          <p:nvPr>
            <p:ph idx="28"/>
          </p:nvPr>
        </p:nvSpPr>
        <p:spPr>
          <a:xfrm>
            <a:off x="9119758" y="3897000"/>
            <a:ext cx="2520000" cy="2294263"/>
          </a:xfrm>
        </p:spPr>
        <p:txBody>
          <a:bodyPr/>
          <a:lstStyle>
            <a:lvl1pPr>
              <a:defRPr sz="1200">
                <a:latin typeface="+mj-lt"/>
              </a:defRPr>
            </a:lvl1pPr>
            <a:lvl2pPr marL="126000" indent="-126000">
              <a:lnSpc>
                <a:spcPct val="100000"/>
              </a:lnSpc>
              <a:spcAft>
                <a:spcPts val="600"/>
              </a:spcAft>
              <a:defRPr sz="1200">
                <a:latin typeface="+mj-lt"/>
              </a:defRPr>
            </a:lvl2pPr>
            <a:lvl3pPr marL="270000" indent="-126000">
              <a:defRPr sz="1000"/>
            </a:lvl3pPr>
            <a:lvl4pPr marL="396000" indent="-126000">
              <a:defRPr sz="1000"/>
            </a:lvl4pPr>
            <a:lvl5pPr marL="540000" indent="-126000">
              <a:defRPr sz="1000"/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GB" noProof="0"/>
          </a:p>
        </p:txBody>
      </p:sp>
    </p:spTree>
    <p:extLst>
      <p:ext uri="{BB962C8B-B14F-4D97-AF65-F5344CB8AC3E}">
        <p14:creationId xmlns:p14="http://schemas.microsoft.com/office/powerpoint/2010/main" val="345160233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ico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/>
              <a:t>Click to edit Master title style</a:t>
            </a:r>
            <a:endParaRPr lang="en-GB" noProof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40000" y="4140001"/>
            <a:ext cx="4590000" cy="2024262"/>
          </a:xfrm>
        </p:spPr>
        <p:txBody>
          <a:bodyPr/>
          <a:lstStyle>
            <a:lvl1pPr>
              <a:lnSpc>
                <a:spcPct val="100000"/>
              </a:lnSpc>
              <a:spcAft>
                <a:spcPts val="600"/>
              </a:spcAft>
              <a:defRPr sz="2450"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defRPr>
            </a:lvl1pPr>
            <a:lvl2pPr>
              <a:lnSpc>
                <a:spcPct val="100000"/>
              </a:lnSpc>
              <a:spcAft>
                <a:spcPts val="600"/>
              </a:spcAft>
              <a:defRPr sz="2450"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defRPr>
            </a:lvl2pPr>
            <a:lvl3pPr>
              <a:defRPr sz="1800"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defRPr>
            </a:lvl3pPr>
            <a:lvl4pPr>
              <a:defRPr sz="1800"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defRPr>
            </a:lvl4pPr>
            <a:lvl5pPr>
              <a:defRPr sz="1800"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defRPr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GB" noProof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20000" y="4140000"/>
            <a:ext cx="4590000" cy="2025000"/>
          </a:xfrm>
        </p:spPr>
        <p:txBody>
          <a:bodyPr/>
          <a:lstStyle>
            <a:lvl1pPr>
              <a:lnSpc>
                <a:spcPct val="100000"/>
              </a:lnSpc>
              <a:spcAft>
                <a:spcPts val="600"/>
              </a:spcAft>
              <a:defRPr sz="2450"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defRPr>
            </a:lvl1pPr>
            <a:lvl2pPr>
              <a:lnSpc>
                <a:spcPct val="100000"/>
              </a:lnSpc>
              <a:spcAft>
                <a:spcPts val="600"/>
              </a:spcAft>
              <a:defRPr sz="2450"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defRPr>
            </a:lvl2pPr>
            <a:lvl3pPr>
              <a:defRPr sz="1800"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defRPr>
            </a:lvl3pPr>
            <a:lvl4pPr>
              <a:defRPr sz="1800"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defRPr>
            </a:lvl4pPr>
            <a:lvl5pPr>
              <a:defRPr sz="1800"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defRPr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GB" noProof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A348E-D2C7-429D-BCE1-E26CDADD9860}" type="datetime1">
              <a:rPr lang="en-GB" noProof="0" smtClean="0"/>
              <a:t>13/04/2023</a:t>
            </a:fld>
            <a:endParaRPr lang="en-GB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noProof="0"/>
              <a:t>LEA GLOBAL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868178-02AE-42FC-958D-6B8F13B60175}" type="slidenum">
              <a:rPr lang="en-GB" noProof="0" smtClean="0"/>
              <a:t>‹#›</a:t>
            </a:fld>
            <a:endParaRPr lang="en-GB" noProof="0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4FD07270-6525-0349-583E-DD810A6466F0}"/>
              </a:ext>
            </a:extLst>
          </p:cNvPr>
          <p:cNvCxnSpPr/>
          <p:nvPr userDrawn="1"/>
        </p:nvCxnSpPr>
        <p:spPr>
          <a:xfrm>
            <a:off x="540000" y="3834000"/>
            <a:ext cx="4590000" cy="0"/>
          </a:xfrm>
          <a:prstGeom prst="line">
            <a:avLst/>
          </a:prstGeom>
          <a:ln w="25400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6D85FBC8-64FD-06F1-F036-75CF7A93F44F}"/>
              </a:ext>
            </a:extLst>
          </p:cNvPr>
          <p:cNvCxnSpPr/>
          <p:nvPr userDrawn="1"/>
        </p:nvCxnSpPr>
        <p:spPr>
          <a:xfrm>
            <a:off x="6120000" y="3834000"/>
            <a:ext cx="4590000" cy="0"/>
          </a:xfrm>
          <a:prstGeom prst="line">
            <a:avLst/>
          </a:prstGeom>
          <a:ln w="25400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3173F9AE-E0E0-76E3-30A6-550E983A7E7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40000" y="1800000"/>
            <a:ext cx="1134000" cy="1107000"/>
          </a:xfrm>
        </p:spPr>
        <p:txBody>
          <a:bodyPr/>
          <a:lstStyle>
            <a:lvl1pPr>
              <a:defRPr sz="1200"/>
            </a:lvl1pPr>
          </a:lstStyle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12" name="Picture Placeholder 10">
            <a:extLst>
              <a:ext uri="{FF2B5EF4-FFF2-40B4-BE49-F238E27FC236}">
                <a16:creationId xmlns:a16="http://schemas.microsoft.com/office/drawing/2014/main" id="{E082F626-678C-007C-4043-C569C6386DD4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120000" y="1800000"/>
            <a:ext cx="1134000" cy="1107000"/>
          </a:xfrm>
        </p:spPr>
        <p:txBody>
          <a:bodyPr/>
          <a:lstStyle>
            <a:lvl1pPr>
              <a:defRPr sz="1200"/>
            </a:lvl1pPr>
          </a:lstStyle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8AF5CF55-7ECC-DFEE-258B-1FD9A0DD90A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39750" y="3321000"/>
            <a:ext cx="4590000" cy="638969"/>
          </a:xfrm>
        </p:spPr>
        <p:txBody>
          <a:bodyPr/>
          <a:lstStyle>
            <a:lvl1pPr>
              <a:defRPr b="1">
                <a:solidFill>
                  <a:schemeClr val="tx2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5" name="Text Placeholder 13">
            <a:extLst>
              <a:ext uri="{FF2B5EF4-FFF2-40B4-BE49-F238E27FC236}">
                <a16:creationId xmlns:a16="http://schemas.microsoft.com/office/drawing/2014/main" id="{EE67DA67-15E7-DF24-2F36-B572AE2842AB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120000" y="3321000"/>
            <a:ext cx="4590000" cy="638969"/>
          </a:xfrm>
        </p:spPr>
        <p:txBody>
          <a:bodyPr/>
          <a:lstStyle>
            <a:lvl1pPr>
              <a:defRPr b="1">
                <a:solidFill>
                  <a:schemeClr val="tx2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7213555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icons wit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/>
              <a:t>Click to edit Master title style</a:t>
            </a:r>
            <a:endParaRPr lang="en-GB" noProof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40000" y="2657943"/>
            <a:ext cx="3240000" cy="804042"/>
          </a:xfrm>
        </p:spPr>
        <p:txBody>
          <a:bodyPr/>
          <a:lstStyle>
            <a:lvl1pPr>
              <a:defRPr sz="1850" b="1">
                <a:solidFill>
                  <a:schemeClr val="tx2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defRPr>
            </a:lvl1pPr>
            <a:lvl2pPr marL="0" indent="0">
              <a:buFontTx/>
              <a:buNone/>
              <a:defRPr sz="1850">
                <a:solidFill>
                  <a:schemeClr val="tx1"/>
                </a:solidFill>
                <a:latin typeface="+mj-lt"/>
              </a:defRPr>
            </a:lvl2pPr>
            <a:lvl3pPr marL="0" indent="0">
              <a:buFontTx/>
              <a:buNone/>
              <a:defRPr sz="1400">
                <a:latin typeface="+mj-lt"/>
              </a:defRPr>
            </a:lvl3pPr>
            <a:lvl4pPr marL="540000" indent="0">
              <a:buNone/>
              <a:defRPr sz="1400">
                <a:latin typeface="+mj-lt"/>
              </a:defRPr>
            </a:lvl4pPr>
            <a:lvl5pPr>
              <a:defRPr sz="1400">
                <a:latin typeface="+mj-lt"/>
              </a:defRPr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3C75DC-7C41-4B50-90FE-ADDFD0EC2ACB}" type="datetime1">
              <a:rPr lang="en-GB" noProof="0" smtClean="0"/>
              <a:t>13/04/2023</a:t>
            </a:fld>
            <a:endParaRPr lang="en-GB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noProof="0"/>
              <a:t>LEA GLOBAL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868178-02AE-42FC-958D-6B8F13B60175}" type="slidenum">
              <a:rPr lang="en-GB" noProof="0" smtClean="0"/>
              <a:t>‹#›</a:t>
            </a:fld>
            <a:endParaRPr lang="en-GB" noProof="0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4FD07270-6525-0349-583E-DD810A6466F0}"/>
              </a:ext>
            </a:extLst>
          </p:cNvPr>
          <p:cNvCxnSpPr/>
          <p:nvPr userDrawn="1"/>
        </p:nvCxnSpPr>
        <p:spPr>
          <a:xfrm>
            <a:off x="531685" y="2564904"/>
            <a:ext cx="11113200" cy="0"/>
          </a:xfrm>
          <a:prstGeom prst="line">
            <a:avLst/>
          </a:prstGeom>
          <a:ln w="508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6D85FBC8-64FD-06F1-F036-75CF7A93F44F}"/>
              </a:ext>
            </a:extLst>
          </p:cNvPr>
          <p:cNvCxnSpPr>
            <a:cxnSpLocks/>
          </p:cNvCxnSpPr>
          <p:nvPr userDrawn="1"/>
        </p:nvCxnSpPr>
        <p:spPr>
          <a:xfrm flipV="1">
            <a:off x="539750" y="5193196"/>
            <a:ext cx="11113200" cy="0"/>
          </a:xfrm>
          <a:prstGeom prst="line">
            <a:avLst/>
          </a:prstGeom>
          <a:ln w="508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3173F9AE-E0E0-76E3-30A6-550E983A7E7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40000" y="1301059"/>
            <a:ext cx="1800000" cy="1080000"/>
          </a:xfrm>
        </p:spPr>
        <p:txBody>
          <a:bodyPr/>
          <a:lstStyle>
            <a:lvl1pPr>
              <a:defRPr sz="1200"/>
            </a:lvl1pPr>
          </a:lstStyle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12" name="Picture Placeholder 10">
            <a:extLst>
              <a:ext uri="{FF2B5EF4-FFF2-40B4-BE49-F238E27FC236}">
                <a16:creationId xmlns:a16="http://schemas.microsoft.com/office/drawing/2014/main" id="{E082F626-678C-007C-4043-C569C6386DD4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4491000" y="1301059"/>
            <a:ext cx="1800000" cy="1080000"/>
          </a:xfrm>
        </p:spPr>
        <p:txBody>
          <a:bodyPr/>
          <a:lstStyle>
            <a:lvl1pPr>
              <a:defRPr sz="1200"/>
            </a:lvl1pPr>
          </a:lstStyle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10" name="Picture Placeholder 10">
            <a:extLst>
              <a:ext uri="{FF2B5EF4-FFF2-40B4-BE49-F238E27FC236}">
                <a16:creationId xmlns:a16="http://schemas.microsoft.com/office/drawing/2014/main" id="{62AFAE66-C1EA-0D85-378E-A383A88A2967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540000" y="3508415"/>
            <a:ext cx="1800000" cy="1620000"/>
          </a:xfrm>
        </p:spPr>
        <p:txBody>
          <a:bodyPr/>
          <a:lstStyle>
            <a:lvl1pPr>
              <a:defRPr sz="1200"/>
            </a:lvl1pPr>
          </a:lstStyle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16" name="Picture Placeholder 10">
            <a:extLst>
              <a:ext uri="{FF2B5EF4-FFF2-40B4-BE49-F238E27FC236}">
                <a16:creationId xmlns:a16="http://schemas.microsoft.com/office/drawing/2014/main" id="{B58E09A8-DE2E-D7A1-5DD7-CD7E88402500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8411400" y="1301400"/>
            <a:ext cx="1800000" cy="1080000"/>
          </a:xfrm>
        </p:spPr>
        <p:txBody>
          <a:bodyPr/>
          <a:lstStyle>
            <a:lvl1pPr>
              <a:defRPr sz="1200"/>
            </a:lvl1pPr>
          </a:lstStyle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18" name="Picture Placeholder 10">
            <a:extLst>
              <a:ext uri="{FF2B5EF4-FFF2-40B4-BE49-F238E27FC236}">
                <a16:creationId xmlns:a16="http://schemas.microsoft.com/office/drawing/2014/main" id="{45684DA7-0E47-E597-97C1-B882E7D22BD7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4491000" y="3508415"/>
            <a:ext cx="1800000" cy="1620000"/>
          </a:xfrm>
        </p:spPr>
        <p:txBody>
          <a:bodyPr/>
          <a:lstStyle>
            <a:lvl1pPr>
              <a:defRPr sz="1200"/>
            </a:lvl1pPr>
          </a:lstStyle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19" name="Picture Placeholder 10">
            <a:extLst>
              <a:ext uri="{FF2B5EF4-FFF2-40B4-BE49-F238E27FC236}">
                <a16:creationId xmlns:a16="http://schemas.microsoft.com/office/drawing/2014/main" id="{F5414432-23A3-44BE-9C21-B0A575B4248C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8411400" y="3508415"/>
            <a:ext cx="1800000" cy="1620000"/>
          </a:xfrm>
        </p:spPr>
        <p:txBody>
          <a:bodyPr/>
          <a:lstStyle>
            <a:lvl1pPr>
              <a:defRPr sz="1200"/>
            </a:lvl1pPr>
          </a:lstStyle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20" name="Content Placeholder 2">
            <a:extLst>
              <a:ext uri="{FF2B5EF4-FFF2-40B4-BE49-F238E27FC236}">
                <a16:creationId xmlns:a16="http://schemas.microsoft.com/office/drawing/2014/main" id="{BA8E3F8B-47AA-BEE7-83D4-60D7DD6150E4}"/>
              </a:ext>
            </a:extLst>
          </p:cNvPr>
          <p:cNvSpPr>
            <a:spLocks noGrp="1"/>
          </p:cNvSpPr>
          <p:nvPr>
            <p:ph sz="half" idx="22"/>
          </p:nvPr>
        </p:nvSpPr>
        <p:spPr>
          <a:xfrm>
            <a:off x="4491000" y="2657943"/>
            <a:ext cx="3405600" cy="804042"/>
          </a:xfrm>
        </p:spPr>
        <p:txBody>
          <a:bodyPr/>
          <a:lstStyle>
            <a:lvl1pPr>
              <a:defRPr sz="1850" b="1">
                <a:solidFill>
                  <a:schemeClr val="tx2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defRPr>
            </a:lvl1pPr>
            <a:lvl2pPr marL="0" indent="0">
              <a:buFontTx/>
              <a:buNone/>
              <a:defRPr sz="1850">
                <a:solidFill>
                  <a:schemeClr val="tx1"/>
                </a:solidFill>
                <a:latin typeface="+mj-lt"/>
              </a:defRPr>
            </a:lvl2pPr>
            <a:lvl3pPr marL="0" indent="0">
              <a:buFontTx/>
              <a:buNone/>
              <a:defRPr sz="1400">
                <a:latin typeface="+mj-lt"/>
              </a:defRPr>
            </a:lvl3pPr>
            <a:lvl4pPr>
              <a:defRPr sz="1400">
                <a:latin typeface="+mj-lt"/>
              </a:defRPr>
            </a:lvl4pPr>
            <a:lvl5pPr>
              <a:defRPr sz="1400">
                <a:latin typeface="+mj-lt"/>
              </a:defRPr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7ADFD816-763C-F730-E78F-7B73F4A996E1}"/>
              </a:ext>
            </a:extLst>
          </p:cNvPr>
          <p:cNvSpPr>
            <a:spLocks noGrp="1"/>
          </p:cNvSpPr>
          <p:nvPr>
            <p:ph sz="half" idx="23"/>
          </p:nvPr>
        </p:nvSpPr>
        <p:spPr>
          <a:xfrm>
            <a:off x="8411400" y="2657943"/>
            <a:ext cx="3240000" cy="804042"/>
          </a:xfrm>
        </p:spPr>
        <p:txBody>
          <a:bodyPr/>
          <a:lstStyle>
            <a:lvl1pPr>
              <a:defRPr sz="1850" b="1">
                <a:solidFill>
                  <a:schemeClr val="tx2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defRPr>
            </a:lvl1pPr>
            <a:lvl2pPr marL="0" indent="0">
              <a:buFontTx/>
              <a:buNone/>
              <a:defRPr sz="1850">
                <a:solidFill>
                  <a:schemeClr val="tx1"/>
                </a:solidFill>
                <a:latin typeface="+mj-lt"/>
              </a:defRPr>
            </a:lvl2pPr>
            <a:lvl3pPr marL="0" indent="0">
              <a:buFontTx/>
              <a:buNone/>
              <a:defRPr sz="1400">
                <a:latin typeface="+mj-lt"/>
              </a:defRPr>
            </a:lvl3pPr>
            <a:lvl4pPr>
              <a:defRPr sz="1400">
                <a:latin typeface="+mj-lt"/>
              </a:defRPr>
            </a:lvl4pPr>
            <a:lvl5pPr>
              <a:defRPr sz="1400">
                <a:latin typeface="+mj-lt"/>
              </a:defRPr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</p:txBody>
      </p:sp>
      <p:sp>
        <p:nvSpPr>
          <p:cNvPr id="22" name="Content Placeholder 2">
            <a:extLst>
              <a:ext uri="{FF2B5EF4-FFF2-40B4-BE49-F238E27FC236}">
                <a16:creationId xmlns:a16="http://schemas.microsoft.com/office/drawing/2014/main" id="{E76CB33D-EF5F-5A2D-C210-A7D6A243BBAC}"/>
              </a:ext>
            </a:extLst>
          </p:cNvPr>
          <p:cNvSpPr>
            <a:spLocks noGrp="1"/>
          </p:cNvSpPr>
          <p:nvPr>
            <p:ph sz="half" idx="24"/>
          </p:nvPr>
        </p:nvSpPr>
        <p:spPr>
          <a:xfrm>
            <a:off x="540000" y="5337213"/>
            <a:ext cx="3240000" cy="873931"/>
          </a:xfrm>
        </p:spPr>
        <p:txBody>
          <a:bodyPr/>
          <a:lstStyle>
            <a:lvl1pPr>
              <a:defRPr sz="1850" b="1">
                <a:solidFill>
                  <a:schemeClr val="tx2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defRPr>
            </a:lvl1pPr>
            <a:lvl2pPr marL="0" indent="0">
              <a:buFontTx/>
              <a:buNone/>
              <a:defRPr sz="1850">
                <a:solidFill>
                  <a:schemeClr val="tx1"/>
                </a:solidFill>
                <a:latin typeface="+mj-lt"/>
              </a:defRPr>
            </a:lvl2pPr>
            <a:lvl3pPr marL="0" indent="0">
              <a:buFontTx/>
              <a:buNone/>
              <a:defRPr sz="1400">
                <a:latin typeface="+mj-lt"/>
              </a:defRPr>
            </a:lvl3pPr>
            <a:lvl4pPr>
              <a:defRPr sz="1400">
                <a:latin typeface="+mj-lt"/>
              </a:defRPr>
            </a:lvl4pPr>
            <a:lvl5pPr>
              <a:defRPr sz="1400">
                <a:latin typeface="+mj-lt"/>
              </a:defRPr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</p:txBody>
      </p:sp>
      <p:sp>
        <p:nvSpPr>
          <p:cNvPr id="23" name="Content Placeholder 2">
            <a:extLst>
              <a:ext uri="{FF2B5EF4-FFF2-40B4-BE49-F238E27FC236}">
                <a16:creationId xmlns:a16="http://schemas.microsoft.com/office/drawing/2014/main" id="{3E2C03E0-870F-C593-3B91-EFADAF7CAF17}"/>
              </a:ext>
            </a:extLst>
          </p:cNvPr>
          <p:cNvSpPr>
            <a:spLocks noGrp="1"/>
          </p:cNvSpPr>
          <p:nvPr>
            <p:ph sz="half" idx="25"/>
          </p:nvPr>
        </p:nvSpPr>
        <p:spPr>
          <a:xfrm>
            <a:off x="4491000" y="5337213"/>
            <a:ext cx="3405600" cy="873931"/>
          </a:xfrm>
        </p:spPr>
        <p:txBody>
          <a:bodyPr/>
          <a:lstStyle>
            <a:lvl1pPr>
              <a:defRPr sz="1850" b="1">
                <a:solidFill>
                  <a:schemeClr val="tx2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defRPr>
            </a:lvl1pPr>
            <a:lvl2pPr marL="0" indent="0">
              <a:buFontTx/>
              <a:buNone/>
              <a:defRPr sz="1850">
                <a:solidFill>
                  <a:schemeClr val="tx1"/>
                </a:solidFill>
                <a:latin typeface="+mj-lt"/>
              </a:defRPr>
            </a:lvl2pPr>
            <a:lvl3pPr marL="0" indent="0">
              <a:buFontTx/>
              <a:buNone/>
              <a:defRPr sz="1400">
                <a:latin typeface="+mj-lt"/>
              </a:defRPr>
            </a:lvl3pPr>
            <a:lvl4pPr>
              <a:defRPr sz="1400">
                <a:latin typeface="+mj-lt"/>
              </a:defRPr>
            </a:lvl4pPr>
            <a:lvl5pPr>
              <a:defRPr sz="1400">
                <a:latin typeface="+mj-lt"/>
              </a:defRPr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</p:txBody>
      </p:sp>
      <p:sp>
        <p:nvSpPr>
          <p:cNvPr id="24" name="Content Placeholder 2">
            <a:extLst>
              <a:ext uri="{FF2B5EF4-FFF2-40B4-BE49-F238E27FC236}">
                <a16:creationId xmlns:a16="http://schemas.microsoft.com/office/drawing/2014/main" id="{DF4AE12A-4101-2D0A-4102-93B9FED39DC8}"/>
              </a:ext>
            </a:extLst>
          </p:cNvPr>
          <p:cNvSpPr>
            <a:spLocks noGrp="1"/>
          </p:cNvSpPr>
          <p:nvPr>
            <p:ph sz="half" idx="26"/>
          </p:nvPr>
        </p:nvSpPr>
        <p:spPr>
          <a:xfrm>
            <a:off x="8411400" y="5337213"/>
            <a:ext cx="3240000" cy="873931"/>
          </a:xfrm>
        </p:spPr>
        <p:txBody>
          <a:bodyPr/>
          <a:lstStyle>
            <a:lvl1pPr>
              <a:defRPr sz="1850" b="1">
                <a:solidFill>
                  <a:schemeClr val="tx2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defRPr>
            </a:lvl1pPr>
            <a:lvl2pPr marL="0" indent="0">
              <a:buFontTx/>
              <a:buNone/>
              <a:defRPr sz="1850">
                <a:solidFill>
                  <a:schemeClr val="tx1"/>
                </a:solidFill>
                <a:latin typeface="+mj-lt"/>
              </a:defRPr>
            </a:lvl2pPr>
            <a:lvl3pPr marL="0" indent="0">
              <a:buFontTx/>
              <a:buNone/>
              <a:defRPr sz="1400">
                <a:latin typeface="+mj-lt"/>
              </a:defRPr>
            </a:lvl3pPr>
            <a:lvl4pPr>
              <a:defRPr sz="1400">
                <a:latin typeface="+mj-lt"/>
              </a:defRPr>
            </a:lvl4pPr>
            <a:lvl5pPr>
              <a:defRPr sz="1400">
                <a:latin typeface="+mj-lt"/>
              </a:defRPr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167281143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Ico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/>
              <a:t>Click to edit Master title style</a:t>
            </a:r>
            <a:endParaRPr lang="en-GB" noProof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D212F4-4C5F-4C1B-8917-E5FB7D74888D}" type="datetime1">
              <a:rPr lang="en-GB" noProof="0" smtClean="0"/>
              <a:t>13/04/2023</a:t>
            </a:fld>
            <a:endParaRPr lang="en-GB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noProof="0"/>
              <a:t>LEA GLOBAL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868178-02AE-42FC-958D-6B8F13B60175}" type="slidenum">
              <a:rPr lang="en-GB" noProof="0" smtClean="0"/>
              <a:t>‹#›</a:t>
            </a:fld>
            <a:endParaRPr lang="en-GB" noProof="0"/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3173F9AE-E0E0-76E3-30A6-550E983A7E7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2314800" y="1395000"/>
            <a:ext cx="1440000" cy="1440000"/>
          </a:xfrm>
        </p:spPr>
        <p:txBody>
          <a:bodyPr/>
          <a:lstStyle>
            <a:lvl1pPr>
              <a:defRPr sz="1200"/>
            </a:lvl1pPr>
          </a:lstStyle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12" name="Picture Placeholder 10">
            <a:extLst>
              <a:ext uri="{FF2B5EF4-FFF2-40B4-BE49-F238E27FC236}">
                <a16:creationId xmlns:a16="http://schemas.microsoft.com/office/drawing/2014/main" id="{E082F626-678C-007C-4043-C569C6386DD4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5448600" y="1395000"/>
            <a:ext cx="1440000" cy="1440000"/>
          </a:xfrm>
        </p:spPr>
        <p:txBody>
          <a:bodyPr/>
          <a:lstStyle>
            <a:lvl1pPr>
              <a:defRPr sz="1200"/>
            </a:lvl1pPr>
          </a:lstStyle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10" name="Picture Placeholder 10">
            <a:extLst>
              <a:ext uri="{FF2B5EF4-FFF2-40B4-BE49-F238E27FC236}">
                <a16:creationId xmlns:a16="http://schemas.microsoft.com/office/drawing/2014/main" id="{62AFAE66-C1EA-0D85-378E-A383A88A2967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2314800" y="3780000"/>
            <a:ext cx="1440000" cy="1440000"/>
          </a:xfrm>
        </p:spPr>
        <p:txBody>
          <a:bodyPr/>
          <a:lstStyle>
            <a:lvl1pPr>
              <a:defRPr sz="1200"/>
            </a:lvl1pPr>
          </a:lstStyle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16" name="Picture Placeholder 10">
            <a:extLst>
              <a:ext uri="{FF2B5EF4-FFF2-40B4-BE49-F238E27FC236}">
                <a16:creationId xmlns:a16="http://schemas.microsoft.com/office/drawing/2014/main" id="{B58E09A8-DE2E-D7A1-5DD7-CD7E88402500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8292600" y="1395000"/>
            <a:ext cx="1440000" cy="1440000"/>
          </a:xfrm>
        </p:spPr>
        <p:txBody>
          <a:bodyPr/>
          <a:lstStyle>
            <a:lvl1pPr>
              <a:defRPr sz="1200"/>
            </a:lvl1pPr>
          </a:lstStyle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18" name="Picture Placeholder 10">
            <a:extLst>
              <a:ext uri="{FF2B5EF4-FFF2-40B4-BE49-F238E27FC236}">
                <a16:creationId xmlns:a16="http://schemas.microsoft.com/office/drawing/2014/main" id="{45684DA7-0E47-E597-97C1-B882E7D22BD7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5448600" y="3780000"/>
            <a:ext cx="1440000" cy="1440000"/>
          </a:xfrm>
        </p:spPr>
        <p:txBody>
          <a:bodyPr/>
          <a:lstStyle>
            <a:lvl1pPr>
              <a:defRPr sz="1200"/>
            </a:lvl1pPr>
          </a:lstStyle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19" name="Picture Placeholder 10">
            <a:extLst>
              <a:ext uri="{FF2B5EF4-FFF2-40B4-BE49-F238E27FC236}">
                <a16:creationId xmlns:a16="http://schemas.microsoft.com/office/drawing/2014/main" id="{F5414432-23A3-44BE-9C21-B0A575B4248C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8292600" y="3780000"/>
            <a:ext cx="1440000" cy="1440000"/>
          </a:xfrm>
        </p:spPr>
        <p:txBody>
          <a:bodyPr/>
          <a:lstStyle>
            <a:lvl1pPr>
              <a:defRPr sz="1200"/>
            </a:lvl1pPr>
          </a:lstStyle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9B34C105-C7B0-5563-E238-0B418295418A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4752000" y="2997000"/>
            <a:ext cx="2700000" cy="480600"/>
          </a:xfrm>
        </p:spPr>
        <p:txBody>
          <a:bodyPr/>
          <a:lstStyle>
            <a:lvl1pPr algn="ctr">
              <a:defRPr sz="2000"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defRPr>
            </a:lvl1pPr>
          </a:lstStyle>
          <a:p>
            <a:pPr lvl="0"/>
            <a:r>
              <a:rPr lang="en-US"/>
              <a:t>Click to edit </a:t>
            </a:r>
            <a:br>
              <a:rPr lang="en-US"/>
            </a:br>
            <a:r>
              <a:rPr lang="en-US"/>
              <a:t>Master text styles</a:t>
            </a:r>
          </a:p>
        </p:txBody>
      </p:sp>
      <p:sp>
        <p:nvSpPr>
          <p:cNvPr id="17" name="Text Placeholder 14">
            <a:extLst>
              <a:ext uri="{FF2B5EF4-FFF2-40B4-BE49-F238E27FC236}">
                <a16:creationId xmlns:a16="http://schemas.microsoft.com/office/drawing/2014/main" id="{18318900-E653-960E-4A4F-CFB481A8F469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1620000" y="2997000"/>
            <a:ext cx="2700000" cy="480600"/>
          </a:xfrm>
        </p:spPr>
        <p:txBody>
          <a:bodyPr/>
          <a:lstStyle>
            <a:lvl1pPr algn="ctr">
              <a:defRPr sz="2000"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defRPr>
            </a:lvl1pPr>
          </a:lstStyle>
          <a:p>
            <a:pPr lvl="0"/>
            <a:r>
              <a:rPr lang="en-US"/>
              <a:t>Click to edit </a:t>
            </a:r>
            <a:br>
              <a:rPr lang="en-US"/>
            </a:br>
            <a:r>
              <a:rPr lang="en-US"/>
              <a:t>Master text styles</a:t>
            </a:r>
          </a:p>
        </p:txBody>
      </p:sp>
      <p:sp>
        <p:nvSpPr>
          <p:cNvPr id="25" name="Text Placeholder 14">
            <a:extLst>
              <a:ext uri="{FF2B5EF4-FFF2-40B4-BE49-F238E27FC236}">
                <a16:creationId xmlns:a16="http://schemas.microsoft.com/office/drawing/2014/main" id="{3CC8BFCB-85B6-4BDB-FFC5-10D41DECD9F3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4753800" y="5445000"/>
            <a:ext cx="2700000" cy="480600"/>
          </a:xfrm>
        </p:spPr>
        <p:txBody>
          <a:bodyPr/>
          <a:lstStyle>
            <a:lvl1pPr algn="ctr">
              <a:defRPr sz="2000"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defRPr>
            </a:lvl1pPr>
          </a:lstStyle>
          <a:p>
            <a:pPr lvl="0"/>
            <a:r>
              <a:rPr lang="en-US"/>
              <a:t>Click to edit </a:t>
            </a:r>
            <a:br>
              <a:rPr lang="en-US"/>
            </a:br>
            <a:r>
              <a:rPr lang="en-US"/>
              <a:t>Master text styles</a:t>
            </a:r>
          </a:p>
        </p:txBody>
      </p:sp>
      <p:sp>
        <p:nvSpPr>
          <p:cNvPr id="26" name="Text Placeholder 14">
            <a:extLst>
              <a:ext uri="{FF2B5EF4-FFF2-40B4-BE49-F238E27FC236}">
                <a16:creationId xmlns:a16="http://schemas.microsoft.com/office/drawing/2014/main" id="{4192B244-DC93-44AE-4DCA-F71475ADCB62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1620000" y="5445000"/>
            <a:ext cx="2700000" cy="480600"/>
          </a:xfrm>
        </p:spPr>
        <p:txBody>
          <a:bodyPr/>
          <a:lstStyle>
            <a:lvl1pPr algn="ctr">
              <a:defRPr sz="2000"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defRPr>
            </a:lvl1pPr>
          </a:lstStyle>
          <a:p>
            <a:pPr lvl="0"/>
            <a:r>
              <a:rPr lang="en-US"/>
              <a:t>Click to edit </a:t>
            </a:r>
            <a:br>
              <a:rPr lang="en-US"/>
            </a:br>
            <a:r>
              <a:rPr lang="en-US"/>
              <a:t>Master text styles</a:t>
            </a:r>
          </a:p>
        </p:txBody>
      </p:sp>
      <p:sp>
        <p:nvSpPr>
          <p:cNvPr id="28" name="Text Placeholder 14">
            <a:extLst>
              <a:ext uri="{FF2B5EF4-FFF2-40B4-BE49-F238E27FC236}">
                <a16:creationId xmlns:a16="http://schemas.microsoft.com/office/drawing/2014/main" id="{1956E1D2-35FE-9FAE-EFC9-F74E08244A3D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7752600" y="2997000"/>
            <a:ext cx="2700000" cy="480600"/>
          </a:xfrm>
        </p:spPr>
        <p:txBody>
          <a:bodyPr/>
          <a:lstStyle>
            <a:lvl1pPr algn="ctr">
              <a:defRPr sz="2000"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defRPr>
            </a:lvl1pPr>
          </a:lstStyle>
          <a:p>
            <a:pPr lvl="0"/>
            <a:r>
              <a:rPr lang="en-US"/>
              <a:t>Click to edit </a:t>
            </a:r>
            <a:br>
              <a:rPr lang="en-US"/>
            </a:br>
            <a:r>
              <a:rPr lang="en-US"/>
              <a:t>Master text styles</a:t>
            </a:r>
          </a:p>
        </p:txBody>
      </p:sp>
      <p:sp>
        <p:nvSpPr>
          <p:cNvPr id="30" name="Text Placeholder 14">
            <a:extLst>
              <a:ext uri="{FF2B5EF4-FFF2-40B4-BE49-F238E27FC236}">
                <a16:creationId xmlns:a16="http://schemas.microsoft.com/office/drawing/2014/main" id="{13233041-F59B-C198-F3BF-90657E49EB3B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7752600" y="5445000"/>
            <a:ext cx="2700000" cy="480600"/>
          </a:xfrm>
        </p:spPr>
        <p:txBody>
          <a:bodyPr/>
          <a:lstStyle>
            <a:lvl1pPr algn="ctr">
              <a:defRPr sz="2000"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defRPr>
            </a:lvl1pPr>
          </a:lstStyle>
          <a:p>
            <a:pPr lvl="0"/>
            <a:r>
              <a:rPr lang="en-US"/>
              <a:t>Click to edit </a:t>
            </a:r>
            <a:br>
              <a:rPr lang="en-US"/>
            </a:br>
            <a:r>
              <a:rPr lang="en-US"/>
              <a:t>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9850503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a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/>
              <a:t>Click to edit Master title style</a:t>
            </a:r>
            <a:endParaRPr lang="en-GB" noProof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A3E015-FAD3-46E3-B6C2-F36F5A7CB199}" type="datetime1">
              <a:rPr lang="en-GB" noProof="0" smtClean="0"/>
              <a:t>13/04/2023</a:t>
            </a:fld>
            <a:endParaRPr lang="en-GB" noProof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noProof="0"/>
              <a:t>LEA GLOBAL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868178-02AE-42FC-958D-6B8F13B60175}" type="slidenum">
              <a:rPr lang="en-GB" noProof="0" smtClean="0"/>
              <a:t>‹#›</a:t>
            </a:fld>
            <a:endParaRPr lang="en-GB" noProof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0B6EB1FD-EDCB-7FB7-E904-959ED4915F12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66000" y="2034000"/>
            <a:ext cx="2520000" cy="1422000"/>
          </a:xfrm>
        </p:spPr>
        <p:txBody>
          <a:bodyPr/>
          <a:lstStyle>
            <a:lvl1pPr>
              <a:defRPr sz="5300">
                <a:solidFill>
                  <a:schemeClr val="tx2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defRPr>
            </a:lvl1pPr>
            <a:lvl2pPr marL="0" indent="0">
              <a:spcAft>
                <a:spcPts val="0"/>
              </a:spcAft>
              <a:buFontTx/>
              <a:buNone/>
              <a:defRPr sz="1900">
                <a:solidFill>
                  <a:schemeClr val="tx1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defRPr>
            </a:lvl2pPr>
          </a:lstStyle>
          <a:p>
            <a:pPr lvl="0"/>
            <a:r>
              <a:rPr lang="en-US"/>
              <a:t>XXX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11" name="Text Placeholder 6">
            <a:extLst>
              <a:ext uri="{FF2B5EF4-FFF2-40B4-BE49-F238E27FC236}">
                <a16:creationId xmlns:a16="http://schemas.microsoft.com/office/drawing/2014/main" id="{6D712A33-8FA5-49A7-84C6-70E33247A8B7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666000" y="4473000"/>
            <a:ext cx="2520000" cy="1422000"/>
          </a:xfrm>
        </p:spPr>
        <p:txBody>
          <a:bodyPr/>
          <a:lstStyle>
            <a:lvl1pPr>
              <a:defRPr sz="5300">
                <a:solidFill>
                  <a:schemeClr val="tx2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defRPr>
            </a:lvl1pPr>
            <a:lvl2pPr marL="0" indent="0">
              <a:spcAft>
                <a:spcPts val="0"/>
              </a:spcAft>
              <a:buFontTx/>
              <a:buNone/>
              <a:defRPr sz="1900">
                <a:solidFill>
                  <a:schemeClr val="tx1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defRPr>
            </a:lvl2pPr>
          </a:lstStyle>
          <a:p>
            <a:pPr lvl="0"/>
            <a:r>
              <a:rPr lang="en-US"/>
              <a:t>XXX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12" name="Text Placeholder 6">
            <a:extLst>
              <a:ext uri="{FF2B5EF4-FFF2-40B4-BE49-F238E27FC236}">
                <a16:creationId xmlns:a16="http://schemas.microsoft.com/office/drawing/2014/main" id="{7DA25BD1-638E-295C-1AB3-65630168889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3492000" y="2034000"/>
            <a:ext cx="2520000" cy="1422000"/>
          </a:xfrm>
        </p:spPr>
        <p:txBody>
          <a:bodyPr/>
          <a:lstStyle>
            <a:lvl1pPr>
              <a:defRPr sz="5300">
                <a:solidFill>
                  <a:schemeClr val="tx2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defRPr>
            </a:lvl1pPr>
            <a:lvl2pPr marL="0" indent="0">
              <a:spcAft>
                <a:spcPts val="0"/>
              </a:spcAft>
              <a:buFontTx/>
              <a:buNone/>
              <a:defRPr sz="1900">
                <a:solidFill>
                  <a:schemeClr val="tx1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defRPr>
            </a:lvl2pPr>
          </a:lstStyle>
          <a:p>
            <a:pPr lvl="0"/>
            <a:r>
              <a:rPr lang="en-US"/>
              <a:t>XXX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15" name="Text Placeholder 6">
            <a:extLst>
              <a:ext uri="{FF2B5EF4-FFF2-40B4-BE49-F238E27FC236}">
                <a16:creationId xmlns:a16="http://schemas.microsoft.com/office/drawing/2014/main" id="{D24AC4A0-BD22-3220-5DD4-BCDEEB264CA5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3492000" y="4473000"/>
            <a:ext cx="2520000" cy="1422000"/>
          </a:xfrm>
        </p:spPr>
        <p:txBody>
          <a:bodyPr/>
          <a:lstStyle>
            <a:lvl1pPr>
              <a:defRPr sz="5300">
                <a:solidFill>
                  <a:schemeClr val="tx2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defRPr>
            </a:lvl1pPr>
            <a:lvl2pPr marL="0" indent="0">
              <a:spcAft>
                <a:spcPts val="0"/>
              </a:spcAft>
              <a:buFontTx/>
              <a:buNone/>
              <a:defRPr sz="1900">
                <a:solidFill>
                  <a:schemeClr val="tx1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defRPr>
            </a:lvl2pPr>
          </a:lstStyle>
          <a:p>
            <a:pPr lvl="0"/>
            <a:r>
              <a:rPr lang="en-US"/>
              <a:t>XXX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16" name="Text Placeholder 6">
            <a:extLst>
              <a:ext uri="{FF2B5EF4-FFF2-40B4-BE49-F238E27FC236}">
                <a16:creationId xmlns:a16="http://schemas.microsoft.com/office/drawing/2014/main" id="{EFC1B567-7F78-17B6-8F1C-56F411F8A7EA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9504000" y="2034000"/>
            <a:ext cx="2147457" cy="1422000"/>
          </a:xfrm>
        </p:spPr>
        <p:txBody>
          <a:bodyPr/>
          <a:lstStyle>
            <a:lvl1pPr>
              <a:defRPr sz="5300">
                <a:solidFill>
                  <a:schemeClr val="tx2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defRPr>
            </a:lvl1pPr>
            <a:lvl2pPr marL="0" indent="0">
              <a:spcAft>
                <a:spcPts val="0"/>
              </a:spcAft>
              <a:buFontTx/>
              <a:buNone/>
              <a:defRPr sz="1900">
                <a:solidFill>
                  <a:schemeClr val="tx1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defRPr>
            </a:lvl2pPr>
          </a:lstStyle>
          <a:p>
            <a:pPr lvl="0"/>
            <a:r>
              <a:rPr lang="en-US"/>
              <a:t>XXX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20" name="Text Placeholder 6">
            <a:extLst>
              <a:ext uri="{FF2B5EF4-FFF2-40B4-BE49-F238E27FC236}">
                <a16:creationId xmlns:a16="http://schemas.microsoft.com/office/drawing/2014/main" id="{7D055A05-79E8-CF0E-EE45-9C4AC7EA7929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6282000" y="2034000"/>
            <a:ext cx="2896586" cy="1422000"/>
          </a:xfrm>
        </p:spPr>
        <p:txBody>
          <a:bodyPr/>
          <a:lstStyle>
            <a:lvl1pPr>
              <a:defRPr sz="5300">
                <a:solidFill>
                  <a:schemeClr val="tx2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defRPr>
            </a:lvl1pPr>
            <a:lvl2pPr marL="0" indent="0">
              <a:spcAft>
                <a:spcPts val="0"/>
              </a:spcAft>
              <a:buFontTx/>
              <a:buNone/>
              <a:defRPr sz="1900">
                <a:solidFill>
                  <a:schemeClr val="tx1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defRPr>
            </a:lvl2pPr>
          </a:lstStyle>
          <a:p>
            <a:pPr lvl="0"/>
            <a:r>
              <a:rPr lang="en-US"/>
              <a:t>XXX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23" name="Text Placeholder 6">
            <a:extLst>
              <a:ext uri="{FF2B5EF4-FFF2-40B4-BE49-F238E27FC236}">
                <a16:creationId xmlns:a16="http://schemas.microsoft.com/office/drawing/2014/main" id="{A64B4699-6810-F271-0C32-87F34BDDE7DB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282000" y="4473000"/>
            <a:ext cx="2896585" cy="1422000"/>
          </a:xfrm>
        </p:spPr>
        <p:txBody>
          <a:bodyPr/>
          <a:lstStyle>
            <a:lvl1pPr>
              <a:defRPr sz="5300">
                <a:solidFill>
                  <a:schemeClr val="tx2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defRPr>
            </a:lvl1pPr>
            <a:lvl2pPr marL="0" indent="0">
              <a:spcAft>
                <a:spcPts val="0"/>
              </a:spcAft>
              <a:buFontTx/>
              <a:buNone/>
              <a:defRPr sz="1900">
                <a:solidFill>
                  <a:schemeClr val="tx1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defRPr>
            </a:lvl2pPr>
          </a:lstStyle>
          <a:p>
            <a:pPr lvl="0"/>
            <a:r>
              <a:rPr lang="en-US"/>
              <a:t>XXX</a:t>
            </a:r>
          </a:p>
          <a:p>
            <a:pPr lvl="1"/>
            <a:r>
              <a:rPr lang="en-US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405062629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recto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/>
              <a:t>Click to edit Master title style</a:t>
            </a:r>
            <a:endParaRPr lang="en-GB" noProof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75B7E3-C6E7-4878-82D5-7F461073D330}" type="datetime1">
              <a:rPr lang="en-GB" noProof="0" smtClean="0"/>
              <a:t>13/04/2023</a:t>
            </a:fld>
            <a:endParaRPr lang="en-GB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noProof="0"/>
              <a:t>LEA GLOBAL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868178-02AE-42FC-958D-6B8F13B60175}" type="slidenum">
              <a:rPr lang="en-GB" noProof="0" smtClean="0"/>
              <a:t>‹#›</a:t>
            </a:fld>
            <a:endParaRPr lang="en-GB" noProof="0"/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3173F9AE-E0E0-76E3-30A6-550E983A7E79}"/>
              </a:ext>
            </a:extLst>
          </p:cNvPr>
          <p:cNvSpPr>
            <a:spLocks noGrp="1" noChangeAspect="1"/>
          </p:cNvSpPr>
          <p:nvPr>
            <p:ph type="pic" sz="quarter" idx="13"/>
          </p:nvPr>
        </p:nvSpPr>
        <p:spPr>
          <a:xfrm>
            <a:off x="2187000" y="1728000"/>
            <a:ext cx="1260000" cy="1260000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lvl1pPr>
              <a:defRPr sz="1200"/>
            </a:lvl1pPr>
          </a:lstStyle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12" name="Picture Placeholder 10">
            <a:extLst>
              <a:ext uri="{FF2B5EF4-FFF2-40B4-BE49-F238E27FC236}">
                <a16:creationId xmlns:a16="http://schemas.microsoft.com/office/drawing/2014/main" id="{E082F626-678C-007C-4043-C569C6386DD4}"/>
              </a:ext>
            </a:extLst>
          </p:cNvPr>
          <p:cNvSpPr>
            <a:spLocks noGrp="1" noChangeAspect="1"/>
          </p:cNvSpPr>
          <p:nvPr>
            <p:ph type="pic" sz="quarter" idx="14"/>
          </p:nvPr>
        </p:nvSpPr>
        <p:spPr>
          <a:xfrm>
            <a:off x="5427000" y="1728000"/>
            <a:ext cx="1260000" cy="1260000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lvl1pPr>
              <a:defRPr sz="1200"/>
            </a:lvl1pPr>
          </a:lstStyle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10" name="Picture Placeholder 10">
            <a:extLst>
              <a:ext uri="{FF2B5EF4-FFF2-40B4-BE49-F238E27FC236}">
                <a16:creationId xmlns:a16="http://schemas.microsoft.com/office/drawing/2014/main" id="{62AFAE66-C1EA-0D85-378E-A383A88A2967}"/>
              </a:ext>
            </a:extLst>
          </p:cNvPr>
          <p:cNvSpPr>
            <a:spLocks noGrp="1" noChangeAspect="1"/>
          </p:cNvSpPr>
          <p:nvPr>
            <p:ph type="pic" sz="quarter" idx="17"/>
          </p:nvPr>
        </p:nvSpPr>
        <p:spPr>
          <a:xfrm>
            <a:off x="2187000" y="4050000"/>
            <a:ext cx="1260000" cy="1260000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lvl1pPr>
              <a:defRPr sz="1200"/>
            </a:lvl1pPr>
          </a:lstStyle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16" name="Picture Placeholder 10">
            <a:extLst>
              <a:ext uri="{FF2B5EF4-FFF2-40B4-BE49-F238E27FC236}">
                <a16:creationId xmlns:a16="http://schemas.microsoft.com/office/drawing/2014/main" id="{B58E09A8-DE2E-D7A1-5DD7-CD7E88402500}"/>
              </a:ext>
            </a:extLst>
          </p:cNvPr>
          <p:cNvSpPr>
            <a:spLocks noGrp="1" noChangeAspect="1"/>
          </p:cNvSpPr>
          <p:nvPr>
            <p:ph type="pic" sz="quarter" idx="19"/>
          </p:nvPr>
        </p:nvSpPr>
        <p:spPr>
          <a:xfrm>
            <a:off x="8667000" y="1728000"/>
            <a:ext cx="1260000" cy="1260000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lvl1pPr>
              <a:defRPr sz="1200"/>
            </a:lvl1pPr>
          </a:lstStyle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18" name="Picture Placeholder 10">
            <a:extLst>
              <a:ext uri="{FF2B5EF4-FFF2-40B4-BE49-F238E27FC236}">
                <a16:creationId xmlns:a16="http://schemas.microsoft.com/office/drawing/2014/main" id="{45684DA7-0E47-E597-97C1-B882E7D22BD7}"/>
              </a:ext>
            </a:extLst>
          </p:cNvPr>
          <p:cNvSpPr>
            <a:spLocks noGrp="1" noChangeAspect="1"/>
          </p:cNvSpPr>
          <p:nvPr>
            <p:ph type="pic" sz="quarter" idx="20"/>
          </p:nvPr>
        </p:nvSpPr>
        <p:spPr>
          <a:xfrm>
            <a:off x="5427000" y="4050000"/>
            <a:ext cx="1260000" cy="1260000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lvl1pPr>
              <a:defRPr sz="1200"/>
            </a:lvl1pPr>
          </a:lstStyle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19" name="Picture Placeholder 10">
            <a:extLst>
              <a:ext uri="{FF2B5EF4-FFF2-40B4-BE49-F238E27FC236}">
                <a16:creationId xmlns:a16="http://schemas.microsoft.com/office/drawing/2014/main" id="{F5414432-23A3-44BE-9C21-B0A575B4248C}"/>
              </a:ext>
            </a:extLst>
          </p:cNvPr>
          <p:cNvSpPr>
            <a:spLocks noGrp="1" noChangeAspect="1"/>
          </p:cNvSpPr>
          <p:nvPr>
            <p:ph type="pic" sz="quarter" idx="21"/>
          </p:nvPr>
        </p:nvSpPr>
        <p:spPr>
          <a:xfrm>
            <a:off x="8667000" y="4050000"/>
            <a:ext cx="1260000" cy="1260000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lvl1pPr>
              <a:defRPr sz="1200"/>
            </a:lvl1pPr>
          </a:lstStyle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3" name="Picture Placeholder 10">
            <a:extLst>
              <a:ext uri="{FF2B5EF4-FFF2-40B4-BE49-F238E27FC236}">
                <a16:creationId xmlns:a16="http://schemas.microsoft.com/office/drawing/2014/main" id="{3F1D3014-7CAF-A5E5-F5D4-B8620D4C2B61}"/>
              </a:ext>
            </a:extLst>
          </p:cNvPr>
          <p:cNvSpPr>
            <a:spLocks noGrp="1" noChangeAspect="1"/>
          </p:cNvSpPr>
          <p:nvPr>
            <p:ph type="pic" sz="quarter" idx="33"/>
          </p:nvPr>
        </p:nvSpPr>
        <p:spPr>
          <a:xfrm>
            <a:off x="567000" y="1728000"/>
            <a:ext cx="1260000" cy="1260000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lvl1pPr>
              <a:defRPr sz="1200"/>
            </a:lvl1pPr>
          </a:lstStyle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4" name="Picture Placeholder 10">
            <a:extLst>
              <a:ext uri="{FF2B5EF4-FFF2-40B4-BE49-F238E27FC236}">
                <a16:creationId xmlns:a16="http://schemas.microsoft.com/office/drawing/2014/main" id="{DC7BF5C7-DA01-E7AB-CD82-B397076E0726}"/>
              </a:ext>
            </a:extLst>
          </p:cNvPr>
          <p:cNvSpPr>
            <a:spLocks noGrp="1" noChangeAspect="1"/>
          </p:cNvSpPr>
          <p:nvPr>
            <p:ph type="pic" sz="quarter" idx="34"/>
          </p:nvPr>
        </p:nvSpPr>
        <p:spPr>
          <a:xfrm>
            <a:off x="3807000" y="1728000"/>
            <a:ext cx="1260000" cy="1260000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lvl1pPr>
              <a:defRPr sz="1200"/>
            </a:lvl1pPr>
          </a:lstStyle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8" name="Picture Placeholder 10">
            <a:extLst>
              <a:ext uri="{FF2B5EF4-FFF2-40B4-BE49-F238E27FC236}">
                <a16:creationId xmlns:a16="http://schemas.microsoft.com/office/drawing/2014/main" id="{A05D0D90-EF37-405E-DACF-44DDF59FC135}"/>
              </a:ext>
            </a:extLst>
          </p:cNvPr>
          <p:cNvSpPr>
            <a:spLocks noGrp="1" noChangeAspect="1"/>
          </p:cNvSpPr>
          <p:nvPr>
            <p:ph type="pic" sz="quarter" idx="35"/>
          </p:nvPr>
        </p:nvSpPr>
        <p:spPr>
          <a:xfrm>
            <a:off x="7047000" y="1728000"/>
            <a:ext cx="1260000" cy="1260000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lvl1pPr>
              <a:defRPr sz="1200"/>
            </a:lvl1pPr>
          </a:lstStyle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9" name="Picture Placeholder 10">
            <a:extLst>
              <a:ext uri="{FF2B5EF4-FFF2-40B4-BE49-F238E27FC236}">
                <a16:creationId xmlns:a16="http://schemas.microsoft.com/office/drawing/2014/main" id="{6F3756B6-D421-51BD-8E35-DB1452033273}"/>
              </a:ext>
            </a:extLst>
          </p:cNvPr>
          <p:cNvSpPr>
            <a:spLocks noGrp="1" noChangeAspect="1"/>
          </p:cNvSpPr>
          <p:nvPr>
            <p:ph type="pic" sz="quarter" idx="36"/>
          </p:nvPr>
        </p:nvSpPr>
        <p:spPr>
          <a:xfrm>
            <a:off x="10287000" y="1728000"/>
            <a:ext cx="1260000" cy="1260000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lvl1pPr>
              <a:defRPr sz="1200"/>
            </a:lvl1pPr>
          </a:lstStyle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20" name="Text Placeholder 19">
            <a:extLst>
              <a:ext uri="{FF2B5EF4-FFF2-40B4-BE49-F238E27FC236}">
                <a16:creationId xmlns:a16="http://schemas.microsoft.com/office/drawing/2014/main" id="{99EEF264-B86D-1D74-0D2F-6A19DC6A4D50}"/>
              </a:ext>
            </a:extLst>
          </p:cNvPr>
          <p:cNvSpPr>
            <a:spLocks noGrp="1"/>
          </p:cNvSpPr>
          <p:nvPr>
            <p:ph type="body" sz="quarter" idx="37"/>
          </p:nvPr>
        </p:nvSpPr>
        <p:spPr>
          <a:xfrm>
            <a:off x="540000" y="3150000"/>
            <a:ext cx="1314000" cy="630000"/>
          </a:xfrm>
        </p:spPr>
        <p:txBody>
          <a:bodyPr/>
          <a:lstStyle>
            <a:lvl1pPr algn="ctr">
              <a:spcAft>
                <a:spcPts val="0"/>
              </a:spcAft>
              <a:defRPr sz="1200" spc="-15" baseline="0">
                <a:latin typeface="+mj-lt"/>
              </a:defRPr>
            </a:lvl1pPr>
            <a:lvl2pPr marL="0" indent="0" algn="ctr">
              <a:spcAft>
                <a:spcPts val="0"/>
              </a:spcAft>
              <a:buFontTx/>
              <a:buNone/>
              <a:defRPr sz="900">
                <a:solidFill>
                  <a:schemeClr val="tx2"/>
                </a:solidFill>
                <a:latin typeface="+mj-lt"/>
              </a:defRPr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21" name="Text Placeholder 19">
            <a:extLst>
              <a:ext uri="{FF2B5EF4-FFF2-40B4-BE49-F238E27FC236}">
                <a16:creationId xmlns:a16="http://schemas.microsoft.com/office/drawing/2014/main" id="{C6431E3B-7445-EF35-3EF5-FBC505F85865}"/>
              </a:ext>
            </a:extLst>
          </p:cNvPr>
          <p:cNvSpPr>
            <a:spLocks noGrp="1"/>
          </p:cNvSpPr>
          <p:nvPr>
            <p:ph type="body" sz="quarter" idx="38"/>
          </p:nvPr>
        </p:nvSpPr>
        <p:spPr>
          <a:xfrm>
            <a:off x="2160000" y="3150000"/>
            <a:ext cx="1314000" cy="630000"/>
          </a:xfrm>
        </p:spPr>
        <p:txBody>
          <a:bodyPr/>
          <a:lstStyle>
            <a:lvl1pPr algn="ctr">
              <a:spcAft>
                <a:spcPts val="0"/>
              </a:spcAft>
              <a:defRPr sz="1200" spc="-15" baseline="0">
                <a:latin typeface="+mj-lt"/>
              </a:defRPr>
            </a:lvl1pPr>
            <a:lvl2pPr marL="0" indent="0" algn="ctr">
              <a:spcAft>
                <a:spcPts val="0"/>
              </a:spcAft>
              <a:buFontTx/>
              <a:buNone/>
              <a:defRPr sz="900">
                <a:solidFill>
                  <a:schemeClr val="tx2"/>
                </a:solidFill>
                <a:latin typeface="+mj-lt"/>
              </a:defRPr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22" name="Text Placeholder 19">
            <a:extLst>
              <a:ext uri="{FF2B5EF4-FFF2-40B4-BE49-F238E27FC236}">
                <a16:creationId xmlns:a16="http://schemas.microsoft.com/office/drawing/2014/main" id="{3EC9847B-D654-FFD3-1060-61C8FDEEB1F7}"/>
              </a:ext>
            </a:extLst>
          </p:cNvPr>
          <p:cNvSpPr>
            <a:spLocks noGrp="1"/>
          </p:cNvSpPr>
          <p:nvPr>
            <p:ph type="body" sz="quarter" idx="39"/>
          </p:nvPr>
        </p:nvSpPr>
        <p:spPr>
          <a:xfrm>
            <a:off x="3780000" y="3150000"/>
            <a:ext cx="1314000" cy="630000"/>
          </a:xfrm>
        </p:spPr>
        <p:txBody>
          <a:bodyPr/>
          <a:lstStyle>
            <a:lvl1pPr algn="ctr">
              <a:spcAft>
                <a:spcPts val="0"/>
              </a:spcAft>
              <a:defRPr sz="1200" spc="-15" baseline="0">
                <a:latin typeface="+mj-lt"/>
              </a:defRPr>
            </a:lvl1pPr>
            <a:lvl2pPr marL="0" indent="0" algn="ctr">
              <a:spcAft>
                <a:spcPts val="0"/>
              </a:spcAft>
              <a:buFontTx/>
              <a:buNone/>
              <a:defRPr sz="900">
                <a:solidFill>
                  <a:schemeClr val="tx2"/>
                </a:solidFill>
                <a:latin typeface="+mj-lt"/>
              </a:defRPr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23" name="Text Placeholder 19">
            <a:extLst>
              <a:ext uri="{FF2B5EF4-FFF2-40B4-BE49-F238E27FC236}">
                <a16:creationId xmlns:a16="http://schemas.microsoft.com/office/drawing/2014/main" id="{07A88CB3-5AF8-C2D0-166B-6E3B03ACAE10}"/>
              </a:ext>
            </a:extLst>
          </p:cNvPr>
          <p:cNvSpPr>
            <a:spLocks noGrp="1"/>
          </p:cNvSpPr>
          <p:nvPr>
            <p:ph type="body" sz="quarter" idx="40"/>
          </p:nvPr>
        </p:nvSpPr>
        <p:spPr>
          <a:xfrm>
            <a:off x="5400000" y="3150000"/>
            <a:ext cx="1314000" cy="630000"/>
          </a:xfrm>
        </p:spPr>
        <p:txBody>
          <a:bodyPr/>
          <a:lstStyle>
            <a:lvl1pPr algn="ctr">
              <a:spcAft>
                <a:spcPts val="0"/>
              </a:spcAft>
              <a:defRPr sz="1200" spc="-15" baseline="0">
                <a:latin typeface="+mj-lt"/>
              </a:defRPr>
            </a:lvl1pPr>
            <a:lvl2pPr marL="0" indent="0" algn="ctr">
              <a:spcAft>
                <a:spcPts val="0"/>
              </a:spcAft>
              <a:buFontTx/>
              <a:buNone/>
              <a:defRPr sz="900">
                <a:solidFill>
                  <a:schemeClr val="tx2"/>
                </a:solidFill>
                <a:latin typeface="+mj-lt"/>
              </a:defRPr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24" name="Text Placeholder 19">
            <a:extLst>
              <a:ext uri="{FF2B5EF4-FFF2-40B4-BE49-F238E27FC236}">
                <a16:creationId xmlns:a16="http://schemas.microsoft.com/office/drawing/2014/main" id="{D2E1DF6A-BFE0-6CBE-D6A1-E8D5A6AE2B5A}"/>
              </a:ext>
            </a:extLst>
          </p:cNvPr>
          <p:cNvSpPr>
            <a:spLocks noGrp="1"/>
          </p:cNvSpPr>
          <p:nvPr>
            <p:ph type="body" sz="quarter" idx="41"/>
          </p:nvPr>
        </p:nvSpPr>
        <p:spPr>
          <a:xfrm>
            <a:off x="7020000" y="3150000"/>
            <a:ext cx="1314000" cy="630000"/>
          </a:xfrm>
        </p:spPr>
        <p:txBody>
          <a:bodyPr/>
          <a:lstStyle>
            <a:lvl1pPr algn="ctr">
              <a:spcAft>
                <a:spcPts val="0"/>
              </a:spcAft>
              <a:defRPr sz="1200" spc="-15" baseline="0">
                <a:latin typeface="+mj-lt"/>
              </a:defRPr>
            </a:lvl1pPr>
            <a:lvl2pPr marL="0" indent="0" algn="ctr">
              <a:spcAft>
                <a:spcPts val="0"/>
              </a:spcAft>
              <a:buFontTx/>
              <a:buNone/>
              <a:defRPr sz="900">
                <a:solidFill>
                  <a:schemeClr val="tx2"/>
                </a:solidFill>
                <a:latin typeface="+mj-lt"/>
              </a:defRPr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31" name="Text Placeholder 19">
            <a:extLst>
              <a:ext uri="{FF2B5EF4-FFF2-40B4-BE49-F238E27FC236}">
                <a16:creationId xmlns:a16="http://schemas.microsoft.com/office/drawing/2014/main" id="{6CBB1695-9330-7AA4-709B-F2429468674E}"/>
              </a:ext>
            </a:extLst>
          </p:cNvPr>
          <p:cNvSpPr>
            <a:spLocks noGrp="1"/>
          </p:cNvSpPr>
          <p:nvPr>
            <p:ph type="body" sz="quarter" idx="42"/>
          </p:nvPr>
        </p:nvSpPr>
        <p:spPr>
          <a:xfrm>
            <a:off x="8640000" y="3150000"/>
            <a:ext cx="1314000" cy="630000"/>
          </a:xfrm>
        </p:spPr>
        <p:txBody>
          <a:bodyPr/>
          <a:lstStyle>
            <a:lvl1pPr algn="ctr">
              <a:spcAft>
                <a:spcPts val="0"/>
              </a:spcAft>
              <a:defRPr sz="1200" spc="-15" baseline="0">
                <a:latin typeface="+mj-lt"/>
              </a:defRPr>
            </a:lvl1pPr>
            <a:lvl2pPr marL="0" indent="0" algn="ctr">
              <a:spcAft>
                <a:spcPts val="0"/>
              </a:spcAft>
              <a:buFontTx/>
              <a:buNone/>
              <a:defRPr sz="900">
                <a:solidFill>
                  <a:schemeClr val="tx2"/>
                </a:solidFill>
                <a:latin typeface="+mj-lt"/>
              </a:defRPr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32" name="Text Placeholder 19">
            <a:extLst>
              <a:ext uri="{FF2B5EF4-FFF2-40B4-BE49-F238E27FC236}">
                <a16:creationId xmlns:a16="http://schemas.microsoft.com/office/drawing/2014/main" id="{4770C279-0BDF-CC2C-47A4-AB73AE66E2FF}"/>
              </a:ext>
            </a:extLst>
          </p:cNvPr>
          <p:cNvSpPr>
            <a:spLocks noGrp="1"/>
          </p:cNvSpPr>
          <p:nvPr>
            <p:ph type="body" sz="quarter" idx="43"/>
          </p:nvPr>
        </p:nvSpPr>
        <p:spPr>
          <a:xfrm>
            <a:off x="10260000" y="3150000"/>
            <a:ext cx="1314000" cy="630000"/>
          </a:xfrm>
        </p:spPr>
        <p:txBody>
          <a:bodyPr/>
          <a:lstStyle>
            <a:lvl1pPr algn="ctr">
              <a:spcAft>
                <a:spcPts val="0"/>
              </a:spcAft>
              <a:defRPr sz="1200" spc="-15" baseline="0">
                <a:latin typeface="+mj-lt"/>
              </a:defRPr>
            </a:lvl1pPr>
            <a:lvl2pPr marL="0" indent="0" algn="ctr">
              <a:spcAft>
                <a:spcPts val="0"/>
              </a:spcAft>
              <a:buFontTx/>
              <a:buNone/>
              <a:defRPr sz="900">
                <a:solidFill>
                  <a:schemeClr val="tx2"/>
                </a:solidFill>
                <a:latin typeface="+mj-lt"/>
              </a:defRPr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33" name="Picture Placeholder 10">
            <a:extLst>
              <a:ext uri="{FF2B5EF4-FFF2-40B4-BE49-F238E27FC236}">
                <a16:creationId xmlns:a16="http://schemas.microsoft.com/office/drawing/2014/main" id="{7B1011BD-D7BB-D3CE-3FE5-D5E36D69AB04}"/>
              </a:ext>
            </a:extLst>
          </p:cNvPr>
          <p:cNvSpPr>
            <a:spLocks noGrp="1" noChangeAspect="1"/>
          </p:cNvSpPr>
          <p:nvPr>
            <p:ph type="pic" sz="quarter" idx="44"/>
          </p:nvPr>
        </p:nvSpPr>
        <p:spPr>
          <a:xfrm>
            <a:off x="3807000" y="4050000"/>
            <a:ext cx="1260000" cy="1260000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lvl1pPr>
              <a:defRPr sz="1200"/>
            </a:lvl1pPr>
          </a:lstStyle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34" name="Picture Placeholder 10">
            <a:extLst>
              <a:ext uri="{FF2B5EF4-FFF2-40B4-BE49-F238E27FC236}">
                <a16:creationId xmlns:a16="http://schemas.microsoft.com/office/drawing/2014/main" id="{C89E900D-4F3D-FB12-EE6E-DEFC9973C205}"/>
              </a:ext>
            </a:extLst>
          </p:cNvPr>
          <p:cNvSpPr>
            <a:spLocks noGrp="1" noChangeAspect="1"/>
          </p:cNvSpPr>
          <p:nvPr>
            <p:ph type="pic" sz="quarter" idx="45"/>
          </p:nvPr>
        </p:nvSpPr>
        <p:spPr>
          <a:xfrm>
            <a:off x="7047000" y="4050000"/>
            <a:ext cx="1260000" cy="1260000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lvl1pPr>
              <a:defRPr sz="1200"/>
            </a:lvl1pPr>
          </a:lstStyle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35" name="Text Placeholder 19">
            <a:extLst>
              <a:ext uri="{FF2B5EF4-FFF2-40B4-BE49-F238E27FC236}">
                <a16:creationId xmlns:a16="http://schemas.microsoft.com/office/drawing/2014/main" id="{8A510092-90C0-4ABD-E084-B88F806596A9}"/>
              </a:ext>
            </a:extLst>
          </p:cNvPr>
          <p:cNvSpPr>
            <a:spLocks noGrp="1"/>
          </p:cNvSpPr>
          <p:nvPr>
            <p:ph type="body" sz="quarter" idx="46"/>
          </p:nvPr>
        </p:nvSpPr>
        <p:spPr>
          <a:xfrm>
            <a:off x="2160000" y="5472000"/>
            <a:ext cx="1314000" cy="630000"/>
          </a:xfrm>
        </p:spPr>
        <p:txBody>
          <a:bodyPr/>
          <a:lstStyle>
            <a:lvl1pPr algn="ctr">
              <a:spcAft>
                <a:spcPts val="0"/>
              </a:spcAft>
              <a:defRPr sz="1200" spc="-15" baseline="0">
                <a:latin typeface="+mj-lt"/>
              </a:defRPr>
            </a:lvl1pPr>
            <a:lvl2pPr marL="0" indent="0" algn="ctr">
              <a:spcAft>
                <a:spcPts val="0"/>
              </a:spcAft>
              <a:buFontTx/>
              <a:buNone/>
              <a:defRPr sz="900">
                <a:solidFill>
                  <a:schemeClr val="tx2"/>
                </a:solidFill>
                <a:latin typeface="+mj-lt"/>
              </a:defRPr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36" name="Text Placeholder 19">
            <a:extLst>
              <a:ext uri="{FF2B5EF4-FFF2-40B4-BE49-F238E27FC236}">
                <a16:creationId xmlns:a16="http://schemas.microsoft.com/office/drawing/2014/main" id="{DFD81A4A-2011-B66F-7A13-D98A58197EE1}"/>
              </a:ext>
            </a:extLst>
          </p:cNvPr>
          <p:cNvSpPr>
            <a:spLocks noGrp="1"/>
          </p:cNvSpPr>
          <p:nvPr>
            <p:ph type="body" sz="quarter" idx="47"/>
          </p:nvPr>
        </p:nvSpPr>
        <p:spPr>
          <a:xfrm>
            <a:off x="3780001" y="5472000"/>
            <a:ext cx="1314000" cy="630000"/>
          </a:xfrm>
        </p:spPr>
        <p:txBody>
          <a:bodyPr/>
          <a:lstStyle>
            <a:lvl1pPr algn="ctr">
              <a:spcAft>
                <a:spcPts val="0"/>
              </a:spcAft>
              <a:defRPr sz="1200" spc="-15" baseline="0">
                <a:latin typeface="+mj-lt"/>
              </a:defRPr>
            </a:lvl1pPr>
            <a:lvl2pPr marL="0" indent="0" algn="ctr">
              <a:spcAft>
                <a:spcPts val="0"/>
              </a:spcAft>
              <a:buFontTx/>
              <a:buNone/>
              <a:defRPr sz="900">
                <a:solidFill>
                  <a:schemeClr val="tx2"/>
                </a:solidFill>
                <a:latin typeface="+mj-lt"/>
              </a:defRPr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37" name="Text Placeholder 19">
            <a:extLst>
              <a:ext uri="{FF2B5EF4-FFF2-40B4-BE49-F238E27FC236}">
                <a16:creationId xmlns:a16="http://schemas.microsoft.com/office/drawing/2014/main" id="{E7F75F46-70B7-B819-F17D-BD05A2D36F9A}"/>
              </a:ext>
            </a:extLst>
          </p:cNvPr>
          <p:cNvSpPr>
            <a:spLocks noGrp="1"/>
          </p:cNvSpPr>
          <p:nvPr>
            <p:ph type="body" sz="quarter" idx="48"/>
          </p:nvPr>
        </p:nvSpPr>
        <p:spPr>
          <a:xfrm>
            <a:off x="5400000" y="5472000"/>
            <a:ext cx="1314000" cy="630000"/>
          </a:xfrm>
        </p:spPr>
        <p:txBody>
          <a:bodyPr/>
          <a:lstStyle>
            <a:lvl1pPr algn="ctr">
              <a:spcAft>
                <a:spcPts val="0"/>
              </a:spcAft>
              <a:defRPr sz="1200" spc="-15" baseline="0">
                <a:latin typeface="+mj-lt"/>
              </a:defRPr>
            </a:lvl1pPr>
            <a:lvl2pPr marL="0" indent="0" algn="ctr">
              <a:spcAft>
                <a:spcPts val="0"/>
              </a:spcAft>
              <a:buFontTx/>
              <a:buNone/>
              <a:defRPr sz="900">
                <a:solidFill>
                  <a:schemeClr val="tx2"/>
                </a:solidFill>
                <a:latin typeface="+mj-lt"/>
              </a:defRPr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38" name="Text Placeholder 19">
            <a:extLst>
              <a:ext uri="{FF2B5EF4-FFF2-40B4-BE49-F238E27FC236}">
                <a16:creationId xmlns:a16="http://schemas.microsoft.com/office/drawing/2014/main" id="{90CCC0C9-7342-5347-3B4F-6011BD2A6597}"/>
              </a:ext>
            </a:extLst>
          </p:cNvPr>
          <p:cNvSpPr>
            <a:spLocks noGrp="1"/>
          </p:cNvSpPr>
          <p:nvPr>
            <p:ph type="body" sz="quarter" idx="49"/>
          </p:nvPr>
        </p:nvSpPr>
        <p:spPr>
          <a:xfrm>
            <a:off x="7020000" y="5472000"/>
            <a:ext cx="1314000" cy="630000"/>
          </a:xfrm>
        </p:spPr>
        <p:txBody>
          <a:bodyPr/>
          <a:lstStyle>
            <a:lvl1pPr algn="ctr">
              <a:spcAft>
                <a:spcPts val="0"/>
              </a:spcAft>
              <a:defRPr sz="1200" spc="-15" baseline="0">
                <a:latin typeface="+mj-lt"/>
              </a:defRPr>
            </a:lvl1pPr>
            <a:lvl2pPr marL="0" indent="0" algn="ctr">
              <a:spcAft>
                <a:spcPts val="0"/>
              </a:spcAft>
              <a:buFontTx/>
              <a:buNone/>
              <a:defRPr sz="900">
                <a:solidFill>
                  <a:schemeClr val="tx2"/>
                </a:solidFill>
                <a:latin typeface="+mj-lt"/>
              </a:defRPr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39" name="Text Placeholder 19">
            <a:extLst>
              <a:ext uri="{FF2B5EF4-FFF2-40B4-BE49-F238E27FC236}">
                <a16:creationId xmlns:a16="http://schemas.microsoft.com/office/drawing/2014/main" id="{B932F8D7-3462-73C0-FAD2-4084BEB320BA}"/>
              </a:ext>
            </a:extLst>
          </p:cNvPr>
          <p:cNvSpPr>
            <a:spLocks noGrp="1"/>
          </p:cNvSpPr>
          <p:nvPr>
            <p:ph type="body" sz="quarter" idx="50"/>
          </p:nvPr>
        </p:nvSpPr>
        <p:spPr>
          <a:xfrm>
            <a:off x="8640000" y="5472000"/>
            <a:ext cx="1314000" cy="630000"/>
          </a:xfrm>
        </p:spPr>
        <p:txBody>
          <a:bodyPr/>
          <a:lstStyle>
            <a:lvl1pPr algn="ctr">
              <a:spcAft>
                <a:spcPts val="0"/>
              </a:spcAft>
              <a:defRPr sz="1200" spc="-15" baseline="0">
                <a:latin typeface="+mj-lt"/>
              </a:defRPr>
            </a:lvl1pPr>
            <a:lvl2pPr marL="0" indent="0" algn="ctr">
              <a:spcAft>
                <a:spcPts val="0"/>
              </a:spcAft>
              <a:buFontTx/>
              <a:buNone/>
              <a:defRPr sz="900">
                <a:solidFill>
                  <a:schemeClr val="tx2"/>
                </a:solidFill>
                <a:latin typeface="+mj-lt"/>
              </a:defRPr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24937985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/>
              <a:t>Click to edit Master title style</a:t>
            </a:r>
            <a:endParaRPr lang="en-GB" noProof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DA7273-D031-4CF5-82B0-AB2D79D7F12A}" type="datetime1">
              <a:rPr lang="en-GB" noProof="0" smtClean="0"/>
              <a:t>13/04/2023</a:t>
            </a:fld>
            <a:endParaRPr lang="en-GB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noProof="0"/>
              <a:t>LEA GLOBAL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868178-02AE-42FC-958D-6B8F13B60175}" type="slidenum">
              <a:rPr lang="en-GB" noProof="0" smtClean="0"/>
              <a:t>‹#›</a:t>
            </a:fld>
            <a:endParaRPr lang="en-GB" noProof="0"/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3173F9AE-E0E0-76E3-30A6-550E983A7E79}"/>
              </a:ext>
            </a:extLst>
          </p:cNvPr>
          <p:cNvSpPr>
            <a:spLocks noGrp="1" noChangeAspect="1"/>
          </p:cNvSpPr>
          <p:nvPr>
            <p:ph type="pic" sz="quarter" idx="13"/>
          </p:nvPr>
        </p:nvSpPr>
        <p:spPr>
          <a:xfrm>
            <a:off x="2187000" y="1728000"/>
            <a:ext cx="1260000" cy="1260000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lvl1pPr>
              <a:defRPr sz="1200"/>
            </a:lvl1pPr>
          </a:lstStyle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12" name="Picture Placeholder 10">
            <a:extLst>
              <a:ext uri="{FF2B5EF4-FFF2-40B4-BE49-F238E27FC236}">
                <a16:creationId xmlns:a16="http://schemas.microsoft.com/office/drawing/2014/main" id="{E082F626-678C-007C-4043-C569C6386DD4}"/>
              </a:ext>
            </a:extLst>
          </p:cNvPr>
          <p:cNvSpPr>
            <a:spLocks noGrp="1" noChangeAspect="1"/>
          </p:cNvSpPr>
          <p:nvPr>
            <p:ph type="pic" sz="quarter" idx="14"/>
          </p:nvPr>
        </p:nvSpPr>
        <p:spPr>
          <a:xfrm>
            <a:off x="5427000" y="1728000"/>
            <a:ext cx="1260000" cy="1260000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lvl1pPr>
              <a:defRPr sz="1200"/>
            </a:lvl1pPr>
          </a:lstStyle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16" name="Picture Placeholder 10">
            <a:extLst>
              <a:ext uri="{FF2B5EF4-FFF2-40B4-BE49-F238E27FC236}">
                <a16:creationId xmlns:a16="http://schemas.microsoft.com/office/drawing/2014/main" id="{B58E09A8-DE2E-D7A1-5DD7-CD7E88402500}"/>
              </a:ext>
            </a:extLst>
          </p:cNvPr>
          <p:cNvSpPr>
            <a:spLocks noGrp="1" noChangeAspect="1"/>
          </p:cNvSpPr>
          <p:nvPr>
            <p:ph type="pic" sz="quarter" idx="19"/>
          </p:nvPr>
        </p:nvSpPr>
        <p:spPr>
          <a:xfrm>
            <a:off x="8667000" y="1728000"/>
            <a:ext cx="1260000" cy="1260000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lvl1pPr>
              <a:defRPr sz="1200"/>
            </a:lvl1pPr>
          </a:lstStyle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18" name="Picture Placeholder 10">
            <a:extLst>
              <a:ext uri="{FF2B5EF4-FFF2-40B4-BE49-F238E27FC236}">
                <a16:creationId xmlns:a16="http://schemas.microsoft.com/office/drawing/2014/main" id="{45684DA7-0E47-E597-97C1-B882E7D22BD7}"/>
              </a:ext>
            </a:extLst>
          </p:cNvPr>
          <p:cNvSpPr>
            <a:spLocks noGrp="1" noChangeAspect="1"/>
          </p:cNvSpPr>
          <p:nvPr>
            <p:ph type="pic" sz="quarter" idx="20"/>
          </p:nvPr>
        </p:nvSpPr>
        <p:spPr>
          <a:xfrm>
            <a:off x="4617001" y="4050000"/>
            <a:ext cx="1260000" cy="1260000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lvl1pPr>
              <a:defRPr sz="1200"/>
            </a:lvl1pPr>
          </a:lstStyle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19" name="Picture Placeholder 10">
            <a:extLst>
              <a:ext uri="{FF2B5EF4-FFF2-40B4-BE49-F238E27FC236}">
                <a16:creationId xmlns:a16="http://schemas.microsoft.com/office/drawing/2014/main" id="{F5414432-23A3-44BE-9C21-B0A575B4248C}"/>
              </a:ext>
            </a:extLst>
          </p:cNvPr>
          <p:cNvSpPr>
            <a:spLocks noGrp="1" noChangeAspect="1"/>
          </p:cNvSpPr>
          <p:nvPr>
            <p:ph type="pic" sz="quarter" idx="21"/>
          </p:nvPr>
        </p:nvSpPr>
        <p:spPr>
          <a:xfrm>
            <a:off x="7857001" y="4050000"/>
            <a:ext cx="1260000" cy="1260000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lvl1pPr>
              <a:defRPr sz="1200"/>
            </a:lvl1pPr>
          </a:lstStyle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3" name="Picture Placeholder 10">
            <a:extLst>
              <a:ext uri="{FF2B5EF4-FFF2-40B4-BE49-F238E27FC236}">
                <a16:creationId xmlns:a16="http://schemas.microsoft.com/office/drawing/2014/main" id="{3F1D3014-7CAF-A5E5-F5D4-B8620D4C2B61}"/>
              </a:ext>
            </a:extLst>
          </p:cNvPr>
          <p:cNvSpPr>
            <a:spLocks noGrp="1" noChangeAspect="1"/>
          </p:cNvSpPr>
          <p:nvPr>
            <p:ph type="pic" sz="quarter" idx="33"/>
          </p:nvPr>
        </p:nvSpPr>
        <p:spPr>
          <a:xfrm>
            <a:off x="567000" y="1728000"/>
            <a:ext cx="1260000" cy="1260000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lvl1pPr>
              <a:defRPr sz="1200"/>
            </a:lvl1pPr>
          </a:lstStyle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4" name="Picture Placeholder 10">
            <a:extLst>
              <a:ext uri="{FF2B5EF4-FFF2-40B4-BE49-F238E27FC236}">
                <a16:creationId xmlns:a16="http://schemas.microsoft.com/office/drawing/2014/main" id="{DC7BF5C7-DA01-E7AB-CD82-B397076E0726}"/>
              </a:ext>
            </a:extLst>
          </p:cNvPr>
          <p:cNvSpPr>
            <a:spLocks noGrp="1" noChangeAspect="1"/>
          </p:cNvSpPr>
          <p:nvPr>
            <p:ph type="pic" sz="quarter" idx="34"/>
          </p:nvPr>
        </p:nvSpPr>
        <p:spPr>
          <a:xfrm>
            <a:off x="3807000" y="1728000"/>
            <a:ext cx="1260000" cy="1260000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lvl1pPr>
              <a:defRPr sz="1200"/>
            </a:lvl1pPr>
          </a:lstStyle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8" name="Picture Placeholder 10">
            <a:extLst>
              <a:ext uri="{FF2B5EF4-FFF2-40B4-BE49-F238E27FC236}">
                <a16:creationId xmlns:a16="http://schemas.microsoft.com/office/drawing/2014/main" id="{A05D0D90-EF37-405E-DACF-44DDF59FC135}"/>
              </a:ext>
            </a:extLst>
          </p:cNvPr>
          <p:cNvSpPr>
            <a:spLocks noGrp="1" noChangeAspect="1"/>
          </p:cNvSpPr>
          <p:nvPr>
            <p:ph type="pic" sz="quarter" idx="35"/>
          </p:nvPr>
        </p:nvSpPr>
        <p:spPr>
          <a:xfrm>
            <a:off x="7047000" y="1728000"/>
            <a:ext cx="1260000" cy="1260000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lvl1pPr>
              <a:defRPr sz="1200"/>
            </a:lvl1pPr>
          </a:lstStyle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9" name="Picture Placeholder 10">
            <a:extLst>
              <a:ext uri="{FF2B5EF4-FFF2-40B4-BE49-F238E27FC236}">
                <a16:creationId xmlns:a16="http://schemas.microsoft.com/office/drawing/2014/main" id="{6F3756B6-D421-51BD-8E35-DB1452033273}"/>
              </a:ext>
            </a:extLst>
          </p:cNvPr>
          <p:cNvSpPr>
            <a:spLocks noGrp="1" noChangeAspect="1"/>
          </p:cNvSpPr>
          <p:nvPr>
            <p:ph type="pic" sz="quarter" idx="36"/>
          </p:nvPr>
        </p:nvSpPr>
        <p:spPr>
          <a:xfrm>
            <a:off x="10287000" y="1728000"/>
            <a:ext cx="1260000" cy="1260000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lvl1pPr>
              <a:defRPr sz="1200"/>
            </a:lvl1pPr>
          </a:lstStyle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20" name="Text Placeholder 19">
            <a:extLst>
              <a:ext uri="{FF2B5EF4-FFF2-40B4-BE49-F238E27FC236}">
                <a16:creationId xmlns:a16="http://schemas.microsoft.com/office/drawing/2014/main" id="{99EEF264-B86D-1D74-0D2F-6A19DC6A4D50}"/>
              </a:ext>
            </a:extLst>
          </p:cNvPr>
          <p:cNvSpPr>
            <a:spLocks noGrp="1"/>
          </p:cNvSpPr>
          <p:nvPr>
            <p:ph type="body" sz="quarter" idx="37"/>
          </p:nvPr>
        </p:nvSpPr>
        <p:spPr>
          <a:xfrm>
            <a:off x="540000" y="3150000"/>
            <a:ext cx="1314000" cy="630000"/>
          </a:xfrm>
        </p:spPr>
        <p:txBody>
          <a:bodyPr/>
          <a:lstStyle>
            <a:lvl1pPr algn="ctr">
              <a:spcAft>
                <a:spcPts val="0"/>
              </a:spcAft>
              <a:defRPr sz="1200" spc="-15" baseline="0">
                <a:latin typeface="+mj-lt"/>
              </a:defRPr>
            </a:lvl1pPr>
            <a:lvl2pPr marL="0" indent="0" algn="ctr">
              <a:spcAft>
                <a:spcPts val="0"/>
              </a:spcAft>
              <a:buFontTx/>
              <a:buNone/>
              <a:defRPr sz="900">
                <a:solidFill>
                  <a:schemeClr val="tx2"/>
                </a:solidFill>
                <a:latin typeface="+mj-lt"/>
              </a:defRPr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21" name="Text Placeholder 19">
            <a:extLst>
              <a:ext uri="{FF2B5EF4-FFF2-40B4-BE49-F238E27FC236}">
                <a16:creationId xmlns:a16="http://schemas.microsoft.com/office/drawing/2014/main" id="{C6431E3B-7445-EF35-3EF5-FBC505F85865}"/>
              </a:ext>
            </a:extLst>
          </p:cNvPr>
          <p:cNvSpPr>
            <a:spLocks noGrp="1"/>
          </p:cNvSpPr>
          <p:nvPr>
            <p:ph type="body" sz="quarter" idx="38"/>
          </p:nvPr>
        </p:nvSpPr>
        <p:spPr>
          <a:xfrm>
            <a:off x="2160000" y="3150000"/>
            <a:ext cx="1314000" cy="630000"/>
          </a:xfrm>
        </p:spPr>
        <p:txBody>
          <a:bodyPr/>
          <a:lstStyle>
            <a:lvl1pPr algn="ctr">
              <a:spcAft>
                <a:spcPts val="0"/>
              </a:spcAft>
              <a:defRPr sz="1200" spc="-15" baseline="0">
                <a:latin typeface="+mj-lt"/>
              </a:defRPr>
            </a:lvl1pPr>
            <a:lvl2pPr marL="0" indent="0" algn="ctr">
              <a:spcAft>
                <a:spcPts val="0"/>
              </a:spcAft>
              <a:buFontTx/>
              <a:buNone/>
              <a:defRPr sz="900">
                <a:solidFill>
                  <a:schemeClr val="tx2"/>
                </a:solidFill>
                <a:latin typeface="+mj-lt"/>
              </a:defRPr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22" name="Text Placeholder 19">
            <a:extLst>
              <a:ext uri="{FF2B5EF4-FFF2-40B4-BE49-F238E27FC236}">
                <a16:creationId xmlns:a16="http://schemas.microsoft.com/office/drawing/2014/main" id="{3EC9847B-D654-FFD3-1060-61C8FDEEB1F7}"/>
              </a:ext>
            </a:extLst>
          </p:cNvPr>
          <p:cNvSpPr>
            <a:spLocks noGrp="1"/>
          </p:cNvSpPr>
          <p:nvPr>
            <p:ph type="body" sz="quarter" idx="39"/>
          </p:nvPr>
        </p:nvSpPr>
        <p:spPr>
          <a:xfrm>
            <a:off x="3780000" y="3150000"/>
            <a:ext cx="1314000" cy="630000"/>
          </a:xfrm>
        </p:spPr>
        <p:txBody>
          <a:bodyPr/>
          <a:lstStyle>
            <a:lvl1pPr algn="ctr">
              <a:spcAft>
                <a:spcPts val="0"/>
              </a:spcAft>
              <a:defRPr sz="1200" spc="-15" baseline="0">
                <a:latin typeface="+mj-lt"/>
              </a:defRPr>
            </a:lvl1pPr>
            <a:lvl2pPr marL="0" indent="0" algn="ctr">
              <a:spcAft>
                <a:spcPts val="0"/>
              </a:spcAft>
              <a:buFontTx/>
              <a:buNone/>
              <a:defRPr sz="900">
                <a:solidFill>
                  <a:schemeClr val="tx2"/>
                </a:solidFill>
                <a:latin typeface="+mj-lt"/>
              </a:defRPr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23" name="Text Placeholder 19">
            <a:extLst>
              <a:ext uri="{FF2B5EF4-FFF2-40B4-BE49-F238E27FC236}">
                <a16:creationId xmlns:a16="http://schemas.microsoft.com/office/drawing/2014/main" id="{07A88CB3-5AF8-C2D0-166B-6E3B03ACAE10}"/>
              </a:ext>
            </a:extLst>
          </p:cNvPr>
          <p:cNvSpPr>
            <a:spLocks noGrp="1"/>
          </p:cNvSpPr>
          <p:nvPr>
            <p:ph type="body" sz="quarter" idx="40"/>
          </p:nvPr>
        </p:nvSpPr>
        <p:spPr>
          <a:xfrm>
            <a:off x="5400000" y="3150000"/>
            <a:ext cx="1314000" cy="630000"/>
          </a:xfrm>
        </p:spPr>
        <p:txBody>
          <a:bodyPr/>
          <a:lstStyle>
            <a:lvl1pPr algn="ctr">
              <a:spcAft>
                <a:spcPts val="0"/>
              </a:spcAft>
              <a:defRPr sz="1200" spc="-15" baseline="0">
                <a:latin typeface="+mj-lt"/>
              </a:defRPr>
            </a:lvl1pPr>
            <a:lvl2pPr marL="0" indent="0" algn="ctr">
              <a:spcAft>
                <a:spcPts val="0"/>
              </a:spcAft>
              <a:buFontTx/>
              <a:buNone/>
              <a:defRPr sz="900">
                <a:solidFill>
                  <a:schemeClr val="tx2"/>
                </a:solidFill>
                <a:latin typeface="+mj-lt"/>
              </a:defRPr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24" name="Text Placeholder 19">
            <a:extLst>
              <a:ext uri="{FF2B5EF4-FFF2-40B4-BE49-F238E27FC236}">
                <a16:creationId xmlns:a16="http://schemas.microsoft.com/office/drawing/2014/main" id="{D2E1DF6A-BFE0-6CBE-D6A1-E8D5A6AE2B5A}"/>
              </a:ext>
            </a:extLst>
          </p:cNvPr>
          <p:cNvSpPr>
            <a:spLocks noGrp="1"/>
          </p:cNvSpPr>
          <p:nvPr>
            <p:ph type="body" sz="quarter" idx="41"/>
          </p:nvPr>
        </p:nvSpPr>
        <p:spPr>
          <a:xfrm>
            <a:off x="7020000" y="3150000"/>
            <a:ext cx="1314000" cy="630000"/>
          </a:xfrm>
        </p:spPr>
        <p:txBody>
          <a:bodyPr/>
          <a:lstStyle>
            <a:lvl1pPr algn="ctr">
              <a:spcAft>
                <a:spcPts val="0"/>
              </a:spcAft>
              <a:defRPr sz="1200" spc="-15" baseline="0">
                <a:latin typeface="+mj-lt"/>
              </a:defRPr>
            </a:lvl1pPr>
            <a:lvl2pPr marL="0" indent="0" algn="ctr">
              <a:spcAft>
                <a:spcPts val="0"/>
              </a:spcAft>
              <a:buFontTx/>
              <a:buNone/>
              <a:defRPr sz="900">
                <a:solidFill>
                  <a:schemeClr val="tx2"/>
                </a:solidFill>
                <a:latin typeface="+mj-lt"/>
              </a:defRPr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31" name="Text Placeholder 19">
            <a:extLst>
              <a:ext uri="{FF2B5EF4-FFF2-40B4-BE49-F238E27FC236}">
                <a16:creationId xmlns:a16="http://schemas.microsoft.com/office/drawing/2014/main" id="{6CBB1695-9330-7AA4-709B-F2429468674E}"/>
              </a:ext>
            </a:extLst>
          </p:cNvPr>
          <p:cNvSpPr>
            <a:spLocks noGrp="1"/>
          </p:cNvSpPr>
          <p:nvPr>
            <p:ph type="body" sz="quarter" idx="42"/>
          </p:nvPr>
        </p:nvSpPr>
        <p:spPr>
          <a:xfrm>
            <a:off x="8640000" y="3150000"/>
            <a:ext cx="1314000" cy="630000"/>
          </a:xfrm>
        </p:spPr>
        <p:txBody>
          <a:bodyPr/>
          <a:lstStyle>
            <a:lvl1pPr algn="ctr">
              <a:spcAft>
                <a:spcPts val="0"/>
              </a:spcAft>
              <a:defRPr sz="1200" spc="-15" baseline="0">
                <a:latin typeface="+mj-lt"/>
              </a:defRPr>
            </a:lvl1pPr>
            <a:lvl2pPr marL="0" indent="0" algn="ctr">
              <a:spcAft>
                <a:spcPts val="0"/>
              </a:spcAft>
              <a:buFontTx/>
              <a:buNone/>
              <a:defRPr sz="900">
                <a:solidFill>
                  <a:schemeClr val="tx2"/>
                </a:solidFill>
                <a:latin typeface="+mj-lt"/>
              </a:defRPr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32" name="Text Placeholder 19">
            <a:extLst>
              <a:ext uri="{FF2B5EF4-FFF2-40B4-BE49-F238E27FC236}">
                <a16:creationId xmlns:a16="http://schemas.microsoft.com/office/drawing/2014/main" id="{4770C279-0BDF-CC2C-47A4-AB73AE66E2FF}"/>
              </a:ext>
            </a:extLst>
          </p:cNvPr>
          <p:cNvSpPr>
            <a:spLocks noGrp="1"/>
          </p:cNvSpPr>
          <p:nvPr>
            <p:ph type="body" sz="quarter" idx="43"/>
          </p:nvPr>
        </p:nvSpPr>
        <p:spPr>
          <a:xfrm>
            <a:off x="10260000" y="3150000"/>
            <a:ext cx="1314000" cy="630000"/>
          </a:xfrm>
        </p:spPr>
        <p:txBody>
          <a:bodyPr/>
          <a:lstStyle>
            <a:lvl1pPr algn="ctr">
              <a:spcAft>
                <a:spcPts val="0"/>
              </a:spcAft>
              <a:defRPr sz="1200" spc="-15" baseline="0">
                <a:latin typeface="+mj-lt"/>
              </a:defRPr>
            </a:lvl1pPr>
            <a:lvl2pPr marL="0" indent="0" algn="ctr">
              <a:spcAft>
                <a:spcPts val="0"/>
              </a:spcAft>
              <a:buFontTx/>
              <a:buNone/>
              <a:defRPr sz="900">
                <a:solidFill>
                  <a:schemeClr val="tx2"/>
                </a:solidFill>
                <a:latin typeface="+mj-lt"/>
              </a:defRPr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33" name="Picture Placeholder 10">
            <a:extLst>
              <a:ext uri="{FF2B5EF4-FFF2-40B4-BE49-F238E27FC236}">
                <a16:creationId xmlns:a16="http://schemas.microsoft.com/office/drawing/2014/main" id="{7B1011BD-D7BB-D3CE-3FE5-D5E36D69AB04}"/>
              </a:ext>
            </a:extLst>
          </p:cNvPr>
          <p:cNvSpPr>
            <a:spLocks noGrp="1" noChangeAspect="1"/>
          </p:cNvSpPr>
          <p:nvPr>
            <p:ph type="pic" sz="quarter" idx="44"/>
          </p:nvPr>
        </p:nvSpPr>
        <p:spPr>
          <a:xfrm>
            <a:off x="2997001" y="4050000"/>
            <a:ext cx="1260000" cy="1260000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lvl1pPr>
              <a:defRPr sz="1200"/>
            </a:lvl1pPr>
          </a:lstStyle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34" name="Picture Placeholder 10">
            <a:extLst>
              <a:ext uri="{FF2B5EF4-FFF2-40B4-BE49-F238E27FC236}">
                <a16:creationId xmlns:a16="http://schemas.microsoft.com/office/drawing/2014/main" id="{C89E900D-4F3D-FB12-EE6E-DEFC9973C205}"/>
              </a:ext>
            </a:extLst>
          </p:cNvPr>
          <p:cNvSpPr>
            <a:spLocks noGrp="1" noChangeAspect="1"/>
          </p:cNvSpPr>
          <p:nvPr>
            <p:ph type="pic" sz="quarter" idx="45"/>
          </p:nvPr>
        </p:nvSpPr>
        <p:spPr>
          <a:xfrm>
            <a:off x="6237001" y="4050000"/>
            <a:ext cx="1260000" cy="1260000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lvl1pPr>
              <a:defRPr sz="1200"/>
            </a:lvl1pPr>
          </a:lstStyle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36" name="Text Placeholder 19">
            <a:extLst>
              <a:ext uri="{FF2B5EF4-FFF2-40B4-BE49-F238E27FC236}">
                <a16:creationId xmlns:a16="http://schemas.microsoft.com/office/drawing/2014/main" id="{DFD81A4A-2011-B66F-7A13-D98A58197EE1}"/>
              </a:ext>
            </a:extLst>
          </p:cNvPr>
          <p:cNvSpPr>
            <a:spLocks noGrp="1"/>
          </p:cNvSpPr>
          <p:nvPr>
            <p:ph type="body" sz="quarter" idx="47"/>
          </p:nvPr>
        </p:nvSpPr>
        <p:spPr>
          <a:xfrm>
            <a:off x="2970001" y="5472000"/>
            <a:ext cx="1314000" cy="630000"/>
          </a:xfrm>
        </p:spPr>
        <p:txBody>
          <a:bodyPr/>
          <a:lstStyle>
            <a:lvl1pPr algn="ctr">
              <a:spcAft>
                <a:spcPts val="0"/>
              </a:spcAft>
              <a:defRPr sz="1200" spc="-15" baseline="0">
                <a:latin typeface="+mj-lt"/>
              </a:defRPr>
            </a:lvl1pPr>
            <a:lvl2pPr marL="0" indent="0" algn="ctr">
              <a:spcAft>
                <a:spcPts val="0"/>
              </a:spcAft>
              <a:buFontTx/>
              <a:buNone/>
              <a:defRPr sz="900">
                <a:solidFill>
                  <a:schemeClr val="tx2"/>
                </a:solidFill>
                <a:latin typeface="+mj-lt"/>
              </a:defRPr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37" name="Text Placeholder 19">
            <a:extLst>
              <a:ext uri="{FF2B5EF4-FFF2-40B4-BE49-F238E27FC236}">
                <a16:creationId xmlns:a16="http://schemas.microsoft.com/office/drawing/2014/main" id="{E7F75F46-70B7-B819-F17D-BD05A2D36F9A}"/>
              </a:ext>
            </a:extLst>
          </p:cNvPr>
          <p:cNvSpPr>
            <a:spLocks noGrp="1"/>
          </p:cNvSpPr>
          <p:nvPr>
            <p:ph type="body" sz="quarter" idx="48"/>
          </p:nvPr>
        </p:nvSpPr>
        <p:spPr>
          <a:xfrm>
            <a:off x="4590001" y="5472000"/>
            <a:ext cx="1314000" cy="630000"/>
          </a:xfrm>
        </p:spPr>
        <p:txBody>
          <a:bodyPr/>
          <a:lstStyle>
            <a:lvl1pPr algn="ctr">
              <a:spcAft>
                <a:spcPts val="0"/>
              </a:spcAft>
              <a:defRPr sz="1200" spc="-15" baseline="0">
                <a:latin typeface="+mj-lt"/>
              </a:defRPr>
            </a:lvl1pPr>
            <a:lvl2pPr marL="0" indent="0" algn="ctr">
              <a:spcAft>
                <a:spcPts val="0"/>
              </a:spcAft>
              <a:buFontTx/>
              <a:buNone/>
              <a:defRPr sz="900">
                <a:solidFill>
                  <a:schemeClr val="tx2"/>
                </a:solidFill>
                <a:latin typeface="+mj-lt"/>
              </a:defRPr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38" name="Text Placeholder 19">
            <a:extLst>
              <a:ext uri="{FF2B5EF4-FFF2-40B4-BE49-F238E27FC236}">
                <a16:creationId xmlns:a16="http://schemas.microsoft.com/office/drawing/2014/main" id="{90CCC0C9-7342-5347-3B4F-6011BD2A6597}"/>
              </a:ext>
            </a:extLst>
          </p:cNvPr>
          <p:cNvSpPr>
            <a:spLocks noGrp="1"/>
          </p:cNvSpPr>
          <p:nvPr>
            <p:ph type="body" sz="quarter" idx="49"/>
          </p:nvPr>
        </p:nvSpPr>
        <p:spPr>
          <a:xfrm>
            <a:off x="6210000" y="5472000"/>
            <a:ext cx="1314000" cy="630000"/>
          </a:xfrm>
        </p:spPr>
        <p:txBody>
          <a:bodyPr/>
          <a:lstStyle>
            <a:lvl1pPr algn="ctr">
              <a:spcAft>
                <a:spcPts val="0"/>
              </a:spcAft>
              <a:defRPr sz="1200" spc="-15" baseline="0">
                <a:latin typeface="+mj-lt"/>
              </a:defRPr>
            </a:lvl1pPr>
            <a:lvl2pPr marL="0" indent="0" algn="ctr">
              <a:spcAft>
                <a:spcPts val="0"/>
              </a:spcAft>
              <a:buFontTx/>
              <a:buNone/>
              <a:defRPr sz="900">
                <a:solidFill>
                  <a:schemeClr val="tx2"/>
                </a:solidFill>
                <a:latin typeface="+mj-lt"/>
              </a:defRPr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39" name="Text Placeholder 19">
            <a:extLst>
              <a:ext uri="{FF2B5EF4-FFF2-40B4-BE49-F238E27FC236}">
                <a16:creationId xmlns:a16="http://schemas.microsoft.com/office/drawing/2014/main" id="{B932F8D7-3462-73C0-FAD2-4084BEB320BA}"/>
              </a:ext>
            </a:extLst>
          </p:cNvPr>
          <p:cNvSpPr>
            <a:spLocks noGrp="1"/>
          </p:cNvSpPr>
          <p:nvPr>
            <p:ph type="body" sz="quarter" idx="50"/>
          </p:nvPr>
        </p:nvSpPr>
        <p:spPr>
          <a:xfrm>
            <a:off x="7830001" y="5472000"/>
            <a:ext cx="1314000" cy="630000"/>
          </a:xfrm>
        </p:spPr>
        <p:txBody>
          <a:bodyPr/>
          <a:lstStyle>
            <a:lvl1pPr algn="ctr">
              <a:spcAft>
                <a:spcPts val="0"/>
              </a:spcAft>
              <a:defRPr sz="1200" spc="-15" baseline="0">
                <a:latin typeface="+mj-lt"/>
              </a:defRPr>
            </a:lvl1pPr>
            <a:lvl2pPr marL="0" indent="0" algn="ctr">
              <a:spcAft>
                <a:spcPts val="0"/>
              </a:spcAft>
              <a:buFontTx/>
              <a:buNone/>
              <a:defRPr sz="900">
                <a:solidFill>
                  <a:schemeClr val="tx2"/>
                </a:solidFill>
                <a:latin typeface="+mj-lt"/>
              </a:defRPr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272123356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egal with 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/>
              <a:t>Click to edit Master title style</a:t>
            </a:r>
            <a:endParaRPr lang="en-GB" noProof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9D70E2-D250-44DB-AE35-1AD60594F7F4}" type="datetime1">
              <a:rPr lang="en-GB" noProof="0" smtClean="0"/>
              <a:t>13/04/2023</a:t>
            </a:fld>
            <a:endParaRPr lang="en-GB" noProof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noProof="0"/>
              <a:t>LEA GLOBAL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868178-02AE-42FC-958D-6B8F13B60175}" type="slidenum">
              <a:rPr lang="en-GB" noProof="0" smtClean="0"/>
              <a:t>‹#›</a:t>
            </a:fld>
            <a:endParaRPr lang="en-GB" noProof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5F6012AD-0E7F-AA79-E586-7085327FA62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39750" y="2114550"/>
            <a:ext cx="6300000" cy="4049713"/>
          </a:xfrm>
        </p:spPr>
        <p:txBody>
          <a:bodyPr/>
          <a:lstStyle>
            <a:lvl1pPr>
              <a:defRPr sz="1850">
                <a:solidFill>
                  <a:schemeClr val="tx2"/>
                </a:solidFill>
                <a:latin typeface="Red Hat Display SemiBold" panose="02010303040201060303" pitchFamily="2" charset="0"/>
                <a:ea typeface="Red Hat Display SemiBold" panose="02010303040201060303" pitchFamily="2" charset="0"/>
                <a:cs typeface="Red Hat Display SemiBold" panose="02010303040201060303" pitchFamily="2" charset="0"/>
              </a:defRPr>
            </a:lvl1pPr>
            <a:lvl2pPr marL="0" indent="0">
              <a:buFontTx/>
              <a:buNone/>
              <a:defRPr sz="2450">
                <a:solidFill>
                  <a:schemeClr val="tx1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defRPr>
            </a:lvl2pPr>
            <a:lvl3pPr marL="135000" indent="-135000">
              <a:defRPr sz="1600"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defRPr>
            </a:lvl3pPr>
            <a:lvl4pPr marL="270000" indent="-135000">
              <a:defRPr sz="1600"/>
            </a:lvl4pPr>
            <a:lvl5pPr marL="405000" indent="-135000"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6B9C2CE4-4279-07E7-6517-CD175A61C682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7218000" y="2034000"/>
            <a:ext cx="4435200" cy="3798888"/>
          </a:xfrm>
        </p:spPr>
        <p:txBody>
          <a:bodyPr/>
          <a:lstStyle>
            <a:lvl1pPr marL="180000" indent="-180000">
              <a:lnSpc>
                <a:spcPct val="105000"/>
              </a:lnSpc>
              <a:buClr>
                <a:schemeClr val="bg2"/>
              </a:buClr>
              <a:buFont typeface="Red Hat Display SemiBold" panose="02010303040201060303" pitchFamily="2" charset="0"/>
              <a:buChar char="“"/>
              <a:defRPr sz="2450">
                <a:solidFill>
                  <a:schemeClr val="bg2"/>
                </a:solidFill>
                <a:latin typeface="Red Hat Display SemiBold" panose="02010303040201060303" pitchFamily="2" charset="0"/>
                <a:ea typeface="Red Hat Display SemiBold" panose="02010303040201060303" pitchFamily="2" charset="0"/>
                <a:cs typeface="Red Hat Display SemiBold" panose="02010303040201060303" pitchFamily="2" charset="0"/>
              </a:defRPr>
            </a:lvl1pPr>
          </a:lstStyle>
          <a:p>
            <a:pPr lvl="0"/>
            <a:r>
              <a:rPr lang="en-US"/>
              <a:t>Click to edit Master text styles”</a:t>
            </a:r>
          </a:p>
        </p:txBody>
      </p:sp>
    </p:spTree>
    <p:extLst>
      <p:ext uri="{BB962C8B-B14F-4D97-AF65-F5344CB8AC3E}">
        <p14:creationId xmlns:p14="http://schemas.microsoft.com/office/powerpoint/2010/main" val="16673507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 option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8299B5DA-4BAC-28F1-0B49-B2B92544355C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" y="0"/>
            <a:ext cx="12192000" cy="6858000"/>
          </a:xfrm>
          <a:solidFill>
            <a:schemeClr val="bg1">
              <a:lumMod val="9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/>
              <a:t>Click to edit Master title style</a:t>
            </a:r>
            <a:endParaRPr lang="en-GB" noProof="0"/>
          </a:p>
        </p:txBody>
      </p:sp>
    </p:spTree>
    <p:extLst>
      <p:ext uri="{BB962C8B-B14F-4D97-AF65-F5344CB8AC3E}">
        <p14:creationId xmlns:p14="http://schemas.microsoft.com/office/powerpoint/2010/main" val="334138658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act detail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/>
              <a:t>Click to edit Master title style</a:t>
            </a:r>
            <a:endParaRPr lang="en-GB" noProof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120612-3FD1-459E-B58A-3C3ADE3C6391}" type="datetime1">
              <a:rPr lang="en-GB" noProof="0" smtClean="0"/>
              <a:t>13/04/2023</a:t>
            </a:fld>
            <a:endParaRPr lang="en-GB" noProof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noProof="0"/>
              <a:t>LEA GLOBAL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868178-02AE-42FC-958D-6B8F13B60175}" type="slidenum">
              <a:rPr lang="en-GB" noProof="0" smtClean="0"/>
              <a:t>‹#›</a:t>
            </a:fld>
            <a:endParaRPr lang="en-GB" noProof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9929788D-94E7-F14E-B17C-812F3737542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0000" y="2790000"/>
            <a:ext cx="11112000" cy="2682875"/>
          </a:xfrm>
        </p:spPr>
        <p:txBody>
          <a:bodyPr/>
          <a:lstStyle>
            <a:lvl1pPr>
              <a:defRPr sz="3600">
                <a:solidFill>
                  <a:schemeClr val="tx2"/>
                </a:solidFill>
                <a:latin typeface="Red Hat Display SemiBold" panose="02010303040201060303" pitchFamily="2" charset="0"/>
                <a:ea typeface="Red Hat Display SemiBold" panose="02010303040201060303" pitchFamily="2" charset="0"/>
                <a:cs typeface="Red Hat Display SemiBold" panose="02010303040201060303" pitchFamily="2" charset="0"/>
              </a:defRPr>
            </a:lvl1pPr>
            <a:lvl2pPr marL="0" indent="0">
              <a:buFontTx/>
              <a:buNone/>
              <a:defRPr sz="3600"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defRPr>
            </a:lvl2pPr>
            <a:lvl3pPr marL="0" indent="0">
              <a:spcAft>
                <a:spcPts val="250"/>
              </a:spcAft>
              <a:buFontTx/>
              <a:buNone/>
              <a:defRPr sz="1800"/>
            </a:lvl3pPr>
            <a:lvl4pPr marL="0" indent="0">
              <a:buFontTx/>
              <a:buNone/>
              <a:defRPr/>
            </a:lvl4pPr>
            <a:lvl5pPr marL="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156950713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0163F9-D57D-65D9-71A7-3CF871B82F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A0F4516-F6B2-E52E-62D2-9D45129158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409E2C-8709-40C9-A301-B8680744C86D}" type="datetime1">
              <a:rPr lang="en-GB" smtClean="0"/>
              <a:t>13/04/2023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899C3A5-3825-9F99-6550-78D8F0E3BB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LEA GLOBAL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60036FA-B8D8-1FC9-7E4F-06E930DB21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868178-02AE-42FC-958D-6B8F13B60175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5320813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inal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Placeholder 5">
            <a:extLst>
              <a:ext uri="{FF2B5EF4-FFF2-40B4-BE49-F238E27FC236}">
                <a16:creationId xmlns:a16="http://schemas.microsoft.com/office/drawing/2014/main" id="{6D65CDB8-C88D-D5EE-364A-18DD56A80A7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l="24" r="24"/>
          <a:stretch>
            <a:fillRect/>
          </a:stretch>
        </p:blipFill>
        <p:spPr>
          <a:xfrm>
            <a:off x="4302000" y="2115000"/>
            <a:ext cx="3574800" cy="264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603915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/>
              <a:t>Click to edit Master title style</a:t>
            </a:r>
            <a:endParaRPr lang="en-GB" noProof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70387A-105C-4D16-A426-5D79EB66C990}" type="datetime1">
              <a:rPr lang="en-GB" noProof="0" smtClean="0"/>
              <a:t>13/04/2023</a:t>
            </a:fld>
            <a:endParaRPr lang="en-GB" noProof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noProof="0"/>
              <a:t>LEA GLOBAL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868178-02AE-42FC-958D-6B8F13B60175}" type="slidenum">
              <a:rPr lang="en-GB" noProof="0" smtClean="0"/>
              <a:t>‹#›</a:t>
            </a:fld>
            <a:endParaRPr lang="en-GB" noProof="0"/>
          </a:p>
        </p:txBody>
      </p:sp>
      <p:sp>
        <p:nvSpPr>
          <p:cNvPr id="6" name="Text Placeholder 10">
            <a:extLst>
              <a:ext uri="{FF2B5EF4-FFF2-40B4-BE49-F238E27FC236}">
                <a16:creationId xmlns:a16="http://schemas.microsoft.com/office/drawing/2014/main" id="{74009688-A6B6-5D7C-3EB4-F4802DC2481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38163" y="1152000"/>
            <a:ext cx="11114088" cy="450000"/>
          </a:xfrm>
        </p:spPr>
        <p:txBody>
          <a:bodyPr/>
          <a:lstStyle>
            <a:lvl1pPr marL="0" indent="0">
              <a:buFontTx/>
              <a:buNone/>
              <a:defRPr sz="2650">
                <a:solidFill>
                  <a:schemeClr val="tx2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insert subtitle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6369D707-A329-2A1F-E691-366BDCB23E4F}"/>
              </a:ext>
            </a:extLst>
          </p:cNvPr>
          <p:cNvCxnSpPr/>
          <p:nvPr userDrawn="1"/>
        </p:nvCxnSpPr>
        <p:spPr>
          <a:xfrm>
            <a:off x="7367275" y="2114550"/>
            <a:ext cx="0" cy="4014000"/>
          </a:xfrm>
          <a:prstGeom prst="line">
            <a:avLst/>
          </a:prstGeom>
          <a:ln w="25400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 Placeholder 6">
            <a:extLst>
              <a:ext uri="{FF2B5EF4-FFF2-40B4-BE49-F238E27FC236}">
                <a16:creationId xmlns:a16="http://schemas.microsoft.com/office/drawing/2014/main" id="{867729A1-09CC-B46B-2648-28FD7E8D6625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39750" y="2114550"/>
            <a:ext cx="6509636" cy="4049713"/>
          </a:xfrm>
        </p:spPr>
        <p:txBody>
          <a:bodyPr/>
          <a:lstStyle>
            <a:lvl1pPr>
              <a:defRPr sz="1850">
                <a:solidFill>
                  <a:schemeClr val="tx2"/>
                </a:solidFill>
                <a:latin typeface="Red Hat Display SemiBold" panose="02010303040201060303" pitchFamily="2" charset="0"/>
                <a:ea typeface="Red Hat Display SemiBold" panose="02010303040201060303" pitchFamily="2" charset="0"/>
                <a:cs typeface="Red Hat Display SemiBold" panose="02010303040201060303" pitchFamily="2" charset="0"/>
              </a:defRPr>
            </a:lvl1pPr>
            <a:lvl2pPr marL="0" indent="0">
              <a:buFontTx/>
              <a:buNone/>
              <a:defRPr sz="2450">
                <a:solidFill>
                  <a:schemeClr val="tx1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defRPr>
            </a:lvl2pPr>
            <a:lvl3pPr marL="135000" indent="-135000">
              <a:defRPr sz="1600"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defRPr>
            </a:lvl3pPr>
            <a:lvl4pPr marL="270000" indent="-135000">
              <a:defRPr sz="1600"/>
            </a:lvl4pPr>
            <a:lvl5pPr marL="405000" indent="-135000"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9" name="Text Placeholder 6">
            <a:extLst>
              <a:ext uri="{FF2B5EF4-FFF2-40B4-BE49-F238E27FC236}">
                <a16:creationId xmlns:a16="http://schemas.microsoft.com/office/drawing/2014/main" id="{E0180F89-2715-6FB1-9F1D-A4B8A18F158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7761767" y="2096693"/>
            <a:ext cx="3664159" cy="4049713"/>
          </a:xfrm>
        </p:spPr>
        <p:txBody>
          <a:bodyPr/>
          <a:lstStyle>
            <a:lvl1pPr>
              <a:defRPr sz="1850">
                <a:solidFill>
                  <a:schemeClr val="tx2"/>
                </a:solidFill>
                <a:latin typeface="Red Hat Display SemiBold" panose="02010303040201060303" pitchFamily="2" charset="0"/>
                <a:ea typeface="Red Hat Display SemiBold" panose="02010303040201060303" pitchFamily="2" charset="0"/>
                <a:cs typeface="Red Hat Display SemiBold" panose="02010303040201060303" pitchFamily="2" charset="0"/>
              </a:defRPr>
            </a:lvl1pPr>
            <a:lvl2pPr marL="0" indent="0">
              <a:buFontTx/>
              <a:buNone/>
              <a:defRPr sz="2450">
                <a:solidFill>
                  <a:schemeClr val="tx1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defRPr>
            </a:lvl2pPr>
            <a:lvl3pPr marL="135000" indent="-135000">
              <a:defRPr sz="1600"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defRPr>
            </a:lvl3pPr>
            <a:lvl4pPr marL="270000" indent="-135000">
              <a:defRPr sz="1600"/>
            </a:lvl4pPr>
            <a:lvl5pPr marL="405000" indent="-135000"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0233887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Only">
    <p:bg>
      <p:bgPr>
        <a:solidFill>
          <a:srgbClr val="E6F6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/>
              <a:t>Click to edit Master title style</a:t>
            </a:r>
            <a:endParaRPr lang="en-GB" noProof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70387A-105C-4D16-A426-5D79EB66C990}" type="datetime1">
              <a:rPr lang="en-GB" noProof="0" smtClean="0"/>
              <a:t>13/04/2023</a:t>
            </a:fld>
            <a:endParaRPr lang="en-GB" noProof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noProof="0"/>
              <a:t>LEA GLOBAL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868178-02AE-42FC-958D-6B8F13B60175}" type="slidenum">
              <a:rPr lang="en-GB" noProof="0" smtClean="0"/>
              <a:t>‹#›</a:t>
            </a:fld>
            <a:endParaRPr lang="en-GB" noProof="0"/>
          </a:p>
        </p:txBody>
      </p:sp>
      <p:sp>
        <p:nvSpPr>
          <p:cNvPr id="6" name="Text Placeholder 10">
            <a:extLst>
              <a:ext uri="{FF2B5EF4-FFF2-40B4-BE49-F238E27FC236}">
                <a16:creationId xmlns:a16="http://schemas.microsoft.com/office/drawing/2014/main" id="{74009688-A6B6-5D7C-3EB4-F4802DC2481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38163" y="1152000"/>
            <a:ext cx="11114088" cy="450000"/>
          </a:xfrm>
        </p:spPr>
        <p:txBody>
          <a:bodyPr/>
          <a:lstStyle>
            <a:lvl1pPr marL="0" indent="0">
              <a:buFontTx/>
              <a:buNone/>
              <a:defRPr sz="2650">
                <a:solidFill>
                  <a:schemeClr val="tx2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insert subtitle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6369D707-A329-2A1F-E691-366BDCB23E4F}"/>
              </a:ext>
            </a:extLst>
          </p:cNvPr>
          <p:cNvCxnSpPr/>
          <p:nvPr userDrawn="1"/>
        </p:nvCxnSpPr>
        <p:spPr>
          <a:xfrm>
            <a:off x="7367275" y="2114550"/>
            <a:ext cx="0" cy="4014000"/>
          </a:xfrm>
          <a:prstGeom prst="line">
            <a:avLst/>
          </a:prstGeom>
          <a:ln w="25400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 Placeholder 6">
            <a:extLst>
              <a:ext uri="{FF2B5EF4-FFF2-40B4-BE49-F238E27FC236}">
                <a16:creationId xmlns:a16="http://schemas.microsoft.com/office/drawing/2014/main" id="{867729A1-09CC-B46B-2648-28FD7E8D6625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39750" y="2114550"/>
            <a:ext cx="6509636" cy="4049713"/>
          </a:xfrm>
        </p:spPr>
        <p:txBody>
          <a:bodyPr/>
          <a:lstStyle>
            <a:lvl1pPr>
              <a:defRPr sz="1850">
                <a:solidFill>
                  <a:schemeClr val="tx2"/>
                </a:solidFill>
                <a:latin typeface="Red Hat Display SemiBold" panose="02010303040201060303" pitchFamily="2" charset="0"/>
                <a:ea typeface="Red Hat Display SemiBold" panose="02010303040201060303" pitchFamily="2" charset="0"/>
                <a:cs typeface="Red Hat Display SemiBold" panose="02010303040201060303" pitchFamily="2" charset="0"/>
              </a:defRPr>
            </a:lvl1pPr>
            <a:lvl2pPr marL="0" indent="0">
              <a:buFontTx/>
              <a:buNone/>
              <a:defRPr sz="2450">
                <a:solidFill>
                  <a:schemeClr val="tx1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defRPr>
            </a:lvl2pPr>
            <a:lvl3pPr marL="135000" indent="-135000">
              <a:defRPr sz="1600"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defRPr>
            </a:lvl3pPr>
            <a:lvl4pPr marL="270000" indent="-135000">
              <a:defRPr sz="1600"/>
            </a:lvl4pPr>
            <a:lvl5pPr marL="405000" indent="-135000"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9" name="Text Placeholder 6">
            <a:extLst>
              <a:ext uri="{FF2B5EF4-FFF2-40B4-BE49-F238E27FC236}">
                <a16:creationId xmlns:a16="http://schemas.microsoft.com/office/drawing/2014/main" id="{E0180F89-2715-6FB1-9F1D-A4B8A18F158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7761767" y="2096693"/>
            <a:ext cx="3664159" cy="4049713"/>
          </a:xfrm>
        </p:spPr>
        <p:txBody>
          <a:bodyPr/>
          <a:lstStyle>
            <a:lvl1pPr>
              <a:defRPr sz="1850">
                <a:solidFill>
                  <a:schemeClr val="tx2"/>
                </a:solidFill>
                <a:latin typeface="Red Hat Display SemiBold" panose="02010303040201060303" pitchFamily="2" charset="0"/>
                <a:ea typeface="Red Hat Display SemiBold" panose="02010303040201060303" pitchFamily="2" charset="0"/>
                <a:cs typeface="Red Hat Display SemiBold" panose="02010303040201060303" pitchFamily="2" charset="0"/>
              </a:defRPr>
            </a:lvl1pPr>
            <a:lvl2pPr marL="0" indent="0">
              <a:buFontTx/>
              <a:buNone/>
              <a:defRPr sz="2450">
                <a:solidFill>
                  <a:schemeClr val="tx1"/>
                </a:solidFill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defRPr>
            </a:lvl2pPr>
            <a:lvl3pPr marL="135000" indent="-135000">
              <a:defRPr sz="1600"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defRPr>
            </a:lvl3pPr>
            <a:lvl4pPr marL="270000" indent="-135000">
              <a:defRPr sz="1600"/>
            </a:lvl4pPr>
            <a:lvl5pPr marL="405000" indent="-135000"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07595492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333EC-7327-468D-842F-C49503653087}" type="datetime1">
              <a:rPr lang="en-GB" noProof="0" smtClean="0"/>
              <a:t>13/04/2023</a:t>
            </a:fld>
            <a:endParaRPr lang="en-GB" noProof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noProof="0"/>
              <a:t>LEA GLOBAL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868178-02AE-42FC-958D-6B8F13B60175}" type="slidenum">
              <a:rPr lang="en-GB" noProof="0" smtClean="0"/>
              <a:t>‹#›</a:t>
            </a:fld>
            <a:endParaRPr lang="en-GB" noProof="0"/>
          </a:p>
        </p:txBody>
      </p:sp>
    </p:spTree>
    <p:extLst>
      <p:ext uri="{BB962C8B-B14F-4D97-AF65-F5344CB8AC3E}">
        <p14:creationId xmlns:p14="http://schemas.microsoft.com/office/powerpoint/2010/main" val="37802856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 option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42DC3D9B-1136-2E67-6A4D-84B4B79D44F2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0" y="0"/>
            <a:ext cx="12192000" cy="6858000"/>
          </a:xfrm>
          <a:solidFill>
            <a:schemeClr val="bg1">
              <a:lumMod val="9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504CF-317C-4B06-9C85-1F3EFD50E51A}" type="datetime1">
              <a:rPr lang="en-GB" noProof="0" smtClean="0"/>
              <a:t>13/04/2023</a:t>
            </a:fld>
            <a:endParaRPr lang="en-GB" noProof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GB"/>
              <a:t>LEA GLOBAL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0B868178-02AE-42FC-958D-6B8F13B60175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2353F76D-5915-A0DD-A6D4-86B7D55F0A3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196600" y="873000"/>
            <a:ext cx="6449400" cy="3483000"/>
          </a:xfrm>
        </p:spPr>
        <p:txBody>
          <a:bodyPr/>
          <a:lstStyle>
            <a:lvl1pPr>
              <a:defRPr>
                <a:latin typeface="+mj-lt"/>
              </a:defRPr>
            </a:lvl1pPr>
            <a:lvl2pPr marL="0" indent="0">
              <a:lnSpc>
                <a:spcPct val="100000"/>
              </a:lnSpc>
              <a:spcAft>
                <a:spcPts val="0"/>
              </a:spcAft>
              <a:buFontTx/>
              <a:buNone/>
              <a:defRPr sz="3600">
                <a:solidFill>
                  <a:schemeClr val="bg2"/>
                </a:solidFill>
                <a:latin typeface="+mj-lt"/>
              </a:defRPr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BABAE69D-A440-E957-D74D-795487717A09}"/>
              </a:ext>
            </a:extLst>
          </p:cNvPr>
          <p:cNvCxnSpPr/>
          <p:nvPr userDrawn="1"/>
        </p:nvCxnSpPr>
        <p:spPr>
          <a:xfrm>
            <a:off x="540000" y="6327000"/>
            <a:ext cx="11111400" cy="0"/>
          </a:xfrm>
          <a:prstGeom prst="line">
            <a:avLst/>
          </a:prstGeom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68811AFF-6ADA-D741-FC9E-D30D7ACAE135}"/>
              </a:ext>
            </a:extLst>
          </p:cNvPr>
          <p:cNvCxnSpPr/>
          <p:nvPr userDrawn="1"/>
        </p:nvCxnSpPr>
        <p:spPr>
          <a:xfrm>
            <a:off x="534600" y="6327000"/>
            <a:ext cx="11111400" cy="0"/>
          </a:xfrm>
          <a:prstGeom prst="line">
            <a:avLst/>
          </a:prstGeom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890985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 with text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790F539E-6446-6C53-23BA-DE7EF4A6305C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6858000"/>
          </a:xfrm>
          <a:solidFill>
            <a:schemeClr val="bg1">
              <a:lumMod val="95000"/>
            </a:schemeClr>
          </a:solidFill>
        </p:spPr>
        <p:txBody>
          <a:bodyPr/>
          <a:lstStyle>
            <a:lvl1pPr>
              <a:defRPr sz="2850"/>
            </a:lvl1pPr>
          </a:lstStyle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/>
              <a:t>Click to edit Master title style</a:t>
            </a:r>
            <a:endParaRPr lang="en-GB" noProof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81FA65-E013-425D-91CB-239AFAE310E0}" type="datetime1">
              <a:rPr lang="en-GB" noProof="0" smtClean="0"/>
              <a:t>13/04/2023</a:t>
            </a:fld>
            <a:endParaRPr lang="en-GB" noProof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noProof="0"/>
              <a:t>LEA GLOBAL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868178-02AE-42FC-958D-6B8F13B60175}" type="slidenum">
              <a:rPr lang="en-GB" noProof="0" smtClean="0"/>
              <a:t>‹#›</a:t>
            </a:fld>
            <a:endParaRPr lang="en-GB" noProof="0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486ACD36-C69E-4E1E-98A0-07DAFD1DF57B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39750" y="2114550"/>
            <a:ext cx="1656250" cy="3600000"/>
          </a:xfrm>
        </p:spPr>
        <p:txBody>
          <a:bodyPr/>
          <a:lstStyle>
            <a:lvl1pPr>
              <a:spcBef>
                <a:spcPts val="1000"/>
              </a:spcBef>
              <a:spcAft>
                <a:spcPts val="250"/>
              </a:spcAft>
              <a:defRPr sz="1550">
                <a:solidFill>
                  <a:schemeClr val="tx2"/>
                </a:solidFill>
                <a:latin typeface="+mj-lt"/>
              </a:defRPr>
            </a:lvl1pPr>
            <a:lvl2pPr marL="90000" indent="-90000">
              <a:defRPr sz="1350"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defRPr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10" name="Text Placeholder 8">
            <a:extLst>
              <a:ext uri="{FF2B5EF4-FFF2-40B4-BE49-F238E27FC236}">
                <a16:creationId xmlns:a16="http://schemas.microsoft.com/office/drawing/2014/main" id="{2E3D21A1-8623-6B6D-670D-0D6264A94688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2403000" y="2114550"/>
            <a:ext cx="1980000" cy="3600000"/>
          </a:xfrm>
        </p:spPr>
        <p:txBody>
          <a:bodyPr/>
          <a:lstStyle>
            <a:lvl1pPr>
              <a:spcBef>
                <a:spcPts val="1000"/>
              </a:spcBef>
              <a:spcAft>
                <a:spcPts val="250"/>
              </a:spcAft>
              <a:defRPr sz="1550">
                <a:solidFill>
                  <a:schemeClr val="tx2"/>
                </a:solidFill>
                <a:latin typeface="+mj-lt"/>
              </a:defRPr>
            </a:lvl1pPr>
            <a:lvl2pPr marL="90000" indent="-90000">
              <a:defRPr sz="1350"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defRPr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733FE07C-D27F-CAAA-5ED3-D0CF7E505665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590000" y="2114550"/>
            <a:ext cx="1980000" cy="3600000"/>
          </a:xfrm>
        </p:spPr>
        <p:txBody>
          <a:bodyPr/>
          <a:lstStyle>
            <a:lvl1pPr>
              <a:spcBef>
                <a:spcPts val="1000"/>
              </a:spcBef>
              <a:spcAft>
                <a:spcPts val="250"/>
              </a:spcAft>
              <a:defRPr sz="1550">
                <a:solidFill>
                  <a:schemeClr val="tx2"/>
                </a:solidFill>
                <a:latin typeface="+mj-lt"/>
              </a:defRPr>
            </a:lvl1pPr>
            <a:lvl2pPr marL="90000" indent="-90000">
              <a:defRPr sz="1350"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defRPr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2C77E137-F033-0673-B6BF-C53940152983}"/>
              </a:ext>
            </a:extLst>
          </p:cNvPr>
          <p:cNvCxnSpPr/>
          <p:nvPr userDrawn="1"/>
        </p:nvCxnSpPr>
        <p:spPr>
          <a:xfrm>
            <a:off x="540000" y="6327000"/>
            <a:ext cx="11111400" cy="0"/>
          </a:xfrm>
          <a:prstGeom prst="line">
            <a:avLst/>
          </a:prstGeom>
          <a:ln w="2540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831168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 with text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790F539E-6446-6C53-23BA-DE7EF4A6305C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6858000"/>
          </a:xfrm>
          <a:solidFill>
            <a:schemeClr val="bg1">
              <a:lumMod val="95000"/>
            </a:schemeClr>
          </a:solidFill>
        </p:spPr>
        <p:txBody>
          <a:bodyPr/>
          <a:lstStyle>
            <a:lvl1pPr>
              <a:defRPr sz="2850"/>
            </a:lvl1pPr>
          </a:lstStyle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/>
              <a:t>Click to edit Master title style</a:t>
            </a:r>
            <a:endParaRPr lang="en-GB" noProof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C3FBFB-EEB8-4008-941D-9601662B1C66}" type="datetime1">
              <a:rPr lang="en-GB" noProof="0" smtClean="0"/>
              <a:t>13/04/2023</a:t>
            </a:fld>
            <a:endParaRPr lang="en-GB" noProof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noProof="0"/>
              <a:t>LEA GLOBAL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868178-02AE-42FC-958D-6B8F13B60175}" type="slidenum">
              <a:rPr lang="en-GB" noProof="0" smtClean="0"/>
              <a:t>‹#›</a:t>
            </a:fld>
            <a:endParaRPr lang="en-GB" noProof="0"/>
          </a:p>
        </p:txBody>
      </p:sp>
      <p:sp>
        <p:nvSpPr>
          <p:cNvPr id="10" name="Text Placeholder 8">
            <a:extLst>
              <a:ext uri="{FF2B5EF4-FFF2-40B4-BE49-F238E27FC236}">
                <a16:creationId xmlns:a16="http://schemas.microsoft.com/office/drawing/2014/main" id="{2E3D21A1-8623-6B6D-670D-0D6264A94688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7699470" y="2114550"/>
            <a:ext cx="1728000" cy="3600000"/>
          </a:xfrm>
        </p:spPr>
        <p:txBody>
          <a:bodyPr/>
          <a:lstStyle>
            <a:lvl1pPr>
              <a:spcBef>
                <a:spcPts val="1000"/>
              </a:spcBef>
              <a:spcAft>
                <a:spcPts val="250"/>
              </a:spcAft>
              <a:defRPr sz="1550">
                <a:solidFill>
                  <a:schemeClr val="tx2"/>
                </a:solidFill>
                <a:latin typeface="+mj-lt"/>
              </a:defRPr>
            </a:lvl1pPr>
            <a:lvl2pPr marL="90000" indent="-90000">
              <a:defRPr sz="1350"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defRPr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733FE07C-D27F-CAAA-5ED3-D0CF7E505665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9588388" y="2114550"/>
            <a:ext cx="2052228" cy="3600000"/>
          </a:xfrm>
        </p:spPr>
        <p:txBody>
          <a:bodyPr/>
          <a:lstStyle>
            <a:lvl1pPr>
              <a:spcBef>
                <a:spcPts val="1000"/>
              </a:spcBef>
              <a:spcAft>
                <a:spcPts val="250"/>
              </a:spcAft>
              <a:defRPr sz="1550">
                <a:solidFill>
                  <a:schemeClr val="tx2"/>
                </a:solidFill>
                <a:latin typeface="+mj-lt"/>
              </a:defRPr>
            </a:lvl1pPr>
            <a:lvl2pPr marL="90000" indent="-90000">
              <a:defRPr sz="1350"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defRPr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2C77E137-F033-0673-B6BF-C53940152983}"/>
              </a:ext>
            </a:extLst>
          </p:cNvPr>
          <p:cNvCxnSpPr/>
          <p:nvPr userDrawn="1"/>
        </p:nvCxnSpPr>
        <p:spPr>
          <a:xfrm>
            <a:off x="540000" y="6327000"/>
            <a:ext cx="11111400" cy="0"/>
          </a:xfrm>
          <a:prstGeom prst="line">
            <a:avLst/>
          </a:prstGeom>
          <a:ln w="2540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60994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ate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42DC3D9B-1136-2E67-6A4D-84B4B79D44F2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0" y="0"/>
            <a:ext cx="12192000" cy="6858000"/>
          </a:xfrm>
          <a:solidFill>
            <a:schemeClr val="bg1">
              <a:lumMod val="9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2353F76D-5915-A0DD-A6D4-86B7D55F0A3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39750" y="2745000"/>
            <a:ext cx="11112250" cy="2502000"/>
          </a:xfrm>
        </p:spPr>
        <p:txBody>
          <a:bodyPr/>
          <a:lstStyle>
            <a:lvl1pPr>
              <a:spcAft>
                <a:spcPts val="0"/>
              </a:spcAft>
              <a:defRPr>
                <a:latin typeface="+mj-lt"/>
              </a:defRPr>
            </a:lvl1pPr>
            <a:lvl2pPr marL="0" indent="0">
              <a:lnSpc>
                <a:spcPct val="100000"/>
              </a:lnSpc>
              <a:spcAft>
                <a:spcPts val="0"/>
              </a:spcAft>
              <a:buFontTx/>
              <a:buNone/>
              <a:defRPr sz="3600">
                <a:solidFill>
                  <a:schemeClr val="bg2"/>
                </a:solidFill>
                <a:latin typeface="+mj-lt"/>
              </a:defRPr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868178-02AE-42FC-958D-6B8F13B60175}" type="slidenum">
              <a:rPr lang="en-GB" noProof="0" smtClean="0"/>
              <a:t>‹#›</a:t>
            </a:fld>
            <a:endParaRPr lang="en-GB" noProof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81424-0B78-45C2-BA4D-B3449B4BBD00}" type="datetime1">
              <a:rPr lang="en-GB" noProof="0" smtClean="0"/>
              <a:t>13/04/2023</a:t>
            </a:fld>
            <a:endParaRPr lang="en-GB" noProof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noProof="0"/>
              <a:t>LEA GLOBAL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33BA5118-4993-6E95-6F4E-3E465103162B}"/>
              </a:ext>
            </a:extLst>
          </p:cNvPr>
          <p:cNvCxnSpPr/>
          <p:nvPr userDrawn="1"/>
        </p:nvCxnSpPr>
        <p:spPr>
          <a:xfrm>
            <a:off x="540000" y="6327000"/>
            <a:ext cx="11111400" cy="0"/>
          </a:xfrm>
          <a:prstGeom prst="line">
            <a:avLst/>
          </a:prstGeom>
          <a:ln w="2540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095073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rge bullets (dark blu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noProof="0"/>
              <a:t>Click to edit Master title style</a:t>
            </a:r>
            <a:endParaRPr lang="en-GB" noProof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8A99B2-1932-4134-B12B-80F4B3A3240C}" type="datetime1">
              <a:rPr lang="en-GB" noProof="0" smtClean="0"/>
              <a:t>13/04/2023</a:t>
            </a:fld>
            <a:endParaRPr lang="en-GB" noProof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noProof="0"/>
              <a:t>LEA GLOBAL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868178-02AE-42FC-958D-6B8F13B60175}" type="slidenum">
              <a:rPr lang="en-GB" noProof="0" smtClean="0"/>
              <a:t>‹#›</a:t>
            </a:fld>
            <a:endParaRPr lang="en-GB" noProof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B1E6D3C7-2BAD-B191-E642-49F0227524D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39750" y="1628775"/>
            <a:ext cx="11112500" cy="4500563"/>
          </a:xfrm>
        </p:spPr>
        <p:txBody>
          <a:bodyPr/>
          <a:lstStyle>
            <a:lvl1pPr marL="270000" indent="-270000">
              <a:spcAft>
                <a:spcPts val="700"/>
              </a:spcAft>
              <a:buClr>
                <a:schemeClr val="bg2"/>
              </a:buClr>
              <a:buFont typeface="Red Hat Display" panose="02010303040201060303" pitchFamily="2" charset="0"/>
              <a:buChar char="•"/>
              <a:defRPr sz="3600">
                <a:latin typeface="+mj-lt"/>
                <a:ea typeface="Red Hat Display SemiBold" panose="02010303040201060303" pitchFamily="2" charset="0"/>
                <a:cs typeface="Red Hat Display SemiBold" panose="02010303040201060303" pitchFamily="2" charset="0"/>
              </a:defRPr>
            </a:lvl1pPr>
            <a:lvl2pPr>
              <a:spcAft>
                <a:spcPts val="500"/>
              </a:spcAft>
              <a:defRPr>
                <a:latin typeface="+mn-lt"/>
              </a:defRPr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206058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rge bullets (light blu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noProof="0"/>
              <a:t>Click to edit Master title style</a:t>
            </a:r>
            <a:endParaRPr lang="en-GB" noProof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C16AF8-52C8-4831-931C-5217EEE271CF}" type="datetime1">
              <a:rPr lang="en-GB" noProof="0" smtClean="0"/>
              <a:t>13/04/2023</a:t>
            </a:fld>
            <a:endParaRPr lang="en-GB" noProof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noProof="0"/>
              <a:t>LEA GLOBAL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868178-02AE-42FC-958D-6B8F13B60175}" type="slidenum">
              <a:rPr lang="en-GB" noProof="0" smtClean="0"/>
              <a:t>‹#›</a:t>
            </a:fld>
            <a:endParaRPr lang="en-GB" noProof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B1E6D3C7-2BAD-B191-E642-49F0227524D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39750" y="1628775"/>
            <a:ext cx="11112500" cy="4500563"/>
          </a:xfrm>
        </p:spPr>
        <p:txBody>
          <a:bodyPr/>
          <a:lstStyle>
            <a:lvl1pPr marL="270000" indent="-270000">
              <a:spcAft>
                <a:spcPts val="700"/>
              </a:spcAft>
              <a:buClr>
                <a:schemeClr val="bg2"/>
              </a:buClr>
              <a:buFont typeface="Red Hat Display" panose="02010303040201060303" pitchFamily="2" charset="0"/>
              <a:buChar char="•"/>
              <a:defRPr sz="3600">
                <a:solidFill>
                  <a:schemeClr val="tx2"/>
                </a:solidFill>
                <a:latin typeface="Red Hat Display SemiBold" panose="02010303040201060303" pitchFamily="2" charset="0"/>
                <a:ea typeface="Red Hat Display SemiBold" panose="02010303040201060303" pitchFamily="2" charset="0"/>
                <a:cs typeface="Red Hat Display SemiBold" panose="02010303040201060303" pitchFamily="2" charset="0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334897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tro - 2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84F86B-A367-4E45-BA91-992D41E5EA86}" type="datetime1">
              <a:rPr lang="en-GB" noProof="0" smtClean="0"/>
              <a:t>13/04/2023</a:t>
            </a:fld>
            <a:endParaRPr lang="en-GB" noProof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noProof="0"/>
              <a:t>LEA GLOBAL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868178-02AE-42FC-958D-6B8F13B60175}" type="slidenum">
              <a:rPr lang="en-GB" noProof="0" smtClean="0"/>
              <a:t>‹#›</a:t>
            </a:fld>
            <a:endParaRPr lang="en-GB" noProof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2353F76D-5915-A0DD-A6D4-86B7D55F0A3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39750" y="2061000"/>
            <a:ext cx="3780000" cy="2619000"/>
          </a:xfrm>
        </p:spPr>
        <p:txBody>
          <a:bodyPr/>
          <a:lstStyle>
            <a:lvl1pPr>
              <a:spcAft>
                <a:spcPts val="0"/>
              </a:spcAft>
              <a:defRPr>
                <a:latin typeface="+mj-lt"/>
              </a:defRPr>
            </a:lvl1pPr>
            <a:lvl2pPr marL="0" indent="0">
              <a:spcAft>
                <a:spcPts val="0"/>
              </a:spcAft>
              <a:buFontTx/>
              <a:buNone/>
              <a:defRPr>
                <a:solidFill>
                  <a:schemeClr val="tx2"/>
                </a:solidFill>
                <a:latin typeface="+mj-lt"/>
              </a:defRPr>
            </a:lvl2pPr>
            <a:lvl3pPr>
              <a:defRPr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defRPr>
            </a:lvl3pPr>
            <a:lvl4pPr>
              <a:defRPr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defRPr>
            </a:lvl4pPr>
            <a:lvl5pPr>
              <a:defRPr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94F42483-C1FD-5BCD-A9BB-304332E6FF18}"/>
              </a:ext>
            </a:extLst>
          </p:cNvPr>
          <p:cNvCxnSpPr/>
          <p:nvPr userDrawn="1"/>
        </p:nvCxnSpPr>
        <p:spPr>
          <a:xfrm>
            <a:off x="539750" y="1800000"/>
            <a:ext cx="11112250" cy="0"/>
          </a:xfrm>
          <a:prstGeom prst="line">
            <a:avLst/>
          </a:prstGeom>
          <a:ln w="25400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8AA0FF9F-1DC4-E9C4-78A4-812FA26D0F29}"/>
              </a:ext>
            </a:extLst>
          </p:cNvPr>
          <p:cNvCxnSpPr/>
          <p:nvPr userDrawn="1"/>
        </p:nvCxnSpPr>
        <p:spPr>
          <a:xfrm>
            <a:off x="540000" y="4968000"/>
            <a:ext cx="11112250" cy="0"/>
          </a:xfrm>
          <a:prstGeom prst="line">
            <a:avLst/>
          </a:prstGeom>
          <a:ln w="25400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65027639-22FF-21B9-268D-1205F17132B0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580000" y="2034000"/>
            <a:ext cx="6071457" cy="2700000"/>
          </a:xfrm>
        </p:spPr>
        <p:txBody>
          <a:bodyPr/>
          <a:lstStyle>
            <a:lvl1pPr>
              <a:lnSpc>
                <a:spcPct val="105000"/>
              </a:lnSpc>
              <a:spcAft>
                <a:spcPts val="600"/>
              </a:spcAft>
              <a:defRPr sz="2450"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defRPr>
            </a:lvl1pPr>
            <a:lvl2pPr>
              <a:defRPr sz="2450"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defRPr>
            </a:lvl2pPr>
            <a:lvl3pPr>
              <a:defRPr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defRPr>
            </a:lvl3pPr>
            <a:lvl4pPr>
              <a:defRPr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defRPr>
            </a:lvl4pPr>
            <a:lvl5pPr>
              <a:defRPr>
                <a:latin typeface="Red Hat Display" panose="02010303040201060303" pitchFamily="2" charset="0"/>
                <a:ea typeface="Red Hat Display" panose="02010303040201060303" pitchFamily="2" charset="0"/>
                <a:cs typeface="Red Hat Display" panose="02010303040201060303" pitchFamily="2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709447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40000" y="647700"/>
            <a:ext cx="11112000" cy="504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 noProof="0"/>
              <a:t>Click to edit Master title style</a:t>
            </a:r>
            <a:endParaRPr lang="en-GB" noProof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0001" y="2115000"/>
            <a:ext cx="11112000" cy="4050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GB" noProof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92000" y="6390000"/>
            <a:ext cx="2844800" cy="180000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lvl1pPr algn="l">
              <a:defRPr sz="1000">
                <a:solidFill>
                  <a:schemeClr val="tx1"/>
                </a:solidFill>
                <a:latin typeface="+mj-lt"/>
              </a:defRPr>
            </a:lvl1pPr>
          </a:lstStyle>
          <a:p>
            <a:fld id="{A7409E2C-8709-40C9-A301-B8680744C86D}" type="datetime1">
              <a:rPr lang="en-GB" smtClean="0"/>
              <a:t>13/04/2023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40000" y="6390000"/>
            <a:ext cx="4680000" cy="180000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lvl1pPr algn="l">
              <a:defRPr sz="1000" cap="all" baseline="0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en-GB"/>
              <a:t>LEA GLOBAL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32000" y="6390000"/>
            <a:ext cx="720000" cy="180000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lvl1pPr algn="r">
              <a:defRPr sz="1000">
                <a:solidFill>
                  <a:schemeClr val="tx1"/>
                </a:solidFill>
                <a:latin typeface="+mj-lt"/>
              </a:defRPr>
            </a:lvl1pPr>
          </a:lstStyle>
          <a:p>
            <a:fld id="{0B868178-02AE-42FC-958D-6B8F13B60175}" type="slidenum">
              <a:rPr lang="en-GB" smtClean="0"/>
              <a:pPr/>
              <a:t>‹#›</a:t>
            </a:fld>
            <a:endParaRPr lang="en-GB"/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D8381C43-1EB8-D3AF-1456-5EA274324BCF}"/>
              </a:ext>
            </a:extLst>
          </p:cNvPr>
          <p:cNvCxnSpPr/>
          <p:nvPr userDrawn="1"/>
        </p:nvCxnSpPr>
        <p:spPr>
          <a:xfrm>
            <a:off x="540000" y="6327000"/>
            <a:ext cx="11111400" cy="0"/>
          </a:xfrm>
          <a:prstGeom prst="line">
            <a:avLst/>
          </a:prstGeom>
          <a:ln w="2540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432169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6" r:id="rId2"/>
    <p:sldLayoutId id="2147483659" r:id="rId3"/>
    <p:sldLayoutId id="2147483672" r:id="rId4"/>
    <p:sldLayoutId id="2147483673" r:id="rId5"/>
    <p:sldLayoutId id="2147483658" r:id="rId6"/>
    <p:sldLayoutId id="2147483660" r:id="rId7"/>
    <p:sldLayoutId id="2147483661" r:id="rId8"/>
    <p:sldLayoutId id="2147483657" r:id="rId9"/>
    <p:sldLayoutId id="2147483650" r:id="rId10"/>
    <p:sldLayoutId id="2147483662" r:id="rId11"/>
    <p:sldLayoutId id="2147483663" r:id="rId12"/>
    <p:sldLayoutId id="2147483652" r:id="rId13"/>
    <p:sldLayoutId id="2147483664" r:id="rId14"/>
    <p:sldLayoutId id="2147483669" r:id="rId15"/>
    <p:sldLayoutId id="2147483668" r:id="rId16"/>
    <p:sldLayoutId id="2147483670" r:id="rId17"/>
    <p:sldLayoutId id="2147483671" r:id="rId18"/>
    <p:sldLayoutId id="2147483667" r:id="rId19"/>
    <p:sldLayoutId id="2147483666" r:id="rId20"/>
    <p:sldLayoutId id="2147483686" r:id="rId21"/>
    <p:sldLayoutId id="2147483665" r:id="rId22"/>
    <p:sldLayoutId id="2147483654" r:id="rId23"/>
    <p:sldLayoutId id="2147483687" r:id="rId24"/>
    <p:sldLayoutId id="2147483655" r:id="rId25"/>
  </p:sldLayoutIdLst>
  <p:hf hdr="0" dt="0"/>
  <p:txStyles>
    <p:titleStyle>
      <a:lvl1pPr algn="l" defTabSz="4572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457200" rtl="0" eaLnBrk="1" latinLnBrk="0" hangingPunct="1">
        <a:lnSpc>
          <a:spcPct val="90000"/>
        </a:lnSpc>
        <a:spcBef>
          <a:spcPts val="0"/>
        </a:spcBef>
        <a:spcAft>
          <a:spcPts val="500"/>
        </a:spcAft>
        <a:buFontTx/>
        <a:buNone/>
        <a:defRPr sz="2850" kern="1200">
          <a:solidFill>
            <a:schemeClr val="tx1"/>
          </a:solidFill>
          <a:latin typeface="+mn-lt"/>
          <a:ea typeface="+mn-ea"/>
          <a:cs typeface="+mn-cs"/>
        </a:defRPr>
      </a:lvl1pPr>
      <a:lvl2pPr marL="270000" indent="-270000" algn="l" defTabSz="457200" rtl="0" eaLnBrk="1" latinLnBrk="0" hangingPunct="1">
        <a:lnSpc>
          <a:spcPct val="90000"/>
        </a:lnSpc>
        <a:spcBef>
          <a:spcPts val="0"/>
        </a:spcBef>
        <a:spcAft>
          <a:spcPts val="500"/>
        </a:spcAft>
        <a:buClr>
          <a:schemeClr val="bg2"/>
        </a:buClr>
        <a:buFont typeface="Red Hat Display" panose="02010303040201060303" pitchFamily="2" charset="0"/>
        <a:buChar char="•"/>
        <a:defRPr sz="2850" kern="1200">
          <a:solidFill>
            <a:schemeClr val="tx1"/>
          </a:solidFill>
          <a:latin typeface="+mn-lt"/>
          <a:ea typeface="+mn-ea"/>
          <a:cs typeface="+mn-cs"/>
        </a:defRPr>
      </a:lvl2pPr>
      <a:lvl3pPr marL="540000" indent="-270000" algn="l" defTabSz="457200" rtl="0" eaLnBrk="1" latinLnBrk="0" hangingPunct="1">
        <a:lnSpc>
          <a:spcPct val="90000"/>
        </a:lnSpc>
        <a:spcBef>
          <a:spcPts val="0"/>
        </a:spcBef>
        <a:spcAft>
          <a:spcPts val="250"/>
        </a:spcAft>
        <a:buClr>
          <a:schemeClr val="bg2"/>
        </a:buClr>
        <a:buFont typeface="Arial" panose="020B0604020202020204" pitchFamily="34" charset="0"/>
        <a:buChar char="•"/>
        <a:defRPr sz="2450" kern="1200">
          <a:solidFill>
            <a:schemeClr val="tx1"/>
          </a:solidFill>
          <a:latin typeface="+mn-lt"/>
          <a:ea typeface="+mn-ea"/>
          <a:cs typeface="+mn-cs"/>
        </a:defRPr>
      </a:lvl3pPr>
      <a:lvl4pPr marL="810000" indent="-270000" algn="l" defTabSz="457200" rtl="0" eaLnBrk="1" latinLnBrk="0" hangingPunct="1">
        <a:lnSpc>
          <a:spcPct val="90000"/>
        </a:lnSpc>
        <a:spcBef>
          <a:spcPts val="0"/>
        </a:spcBef>
        <a:spcAft>
          <a:spcPts val="250"/>
        </a:spcAft>
        <a:buClr>
          <a:schemeClr val="bg2"/>
        </a:buClr>
        <a:buFont typeface="Red Hat Display" panose="02010303040201060303" pitchFamily="2" charset="0"/>
        <a:buChar char="•"/>
        <a:defRPr sz="2450" kern="1200">
          <a:solidFill>
            <a:schemeClr val="tx1"/>
          </a:solidFill>
          <a:latin typeface="+mn-lt"/>
          <a:ea typeface="+mn-ea"/>
          <a:cs typeface="+mn-cs"/>
        </a:defRPr>
      </a:lvl4pPr>
      <a:lvl5pPr marL="1080000" indent="-270000" algn="l" defTabSz="457200" rtl="0" eaLnBrk="1" latinLnBrk="0" hangingPunct="1">
        <a:lnSpc>
          <a:spcPct val="90000"/>
        </a:lnSpc>
        <a:spcBef>
          <a:spcPts val="0"/>
        </a:spcBef>
        <a:spcAft>
          <a:spcPts val="250"/>
        </a:spcAft>
        <a:buClr>
          <a:schemeClr val="bg2"/>
        </a:buClr>
        <a:buFont typeface="Red Hat Display" panose="02010303040201060303" pitchFamily="2" charset="0"/>
        <a:buChar char="•"/>
        <a:defRPr sz="2450" kern="1200">
          <a:solidFill>
            <a:schemeClr val="tx1"/>
          </a:solidFill>
          <a:latin typeface="+mn-lt"/>
          <a:ea typeface="+mn-ea"/>
          <a:cs typeface="+mn-cs"/>
        </a:defRPr>
      </a:lvl5pPr>
      <a:lvl6pPr marL="1257300" indent="-114300" algn="l" defTabSz="4572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000" kern="1200">
          <a:solidFill>
            <a:schemeClr val="tx1"/>
          </a:solidFill>
          <a:latin typeface="+mn-lt"/>
          <a:ea typeface="+mn-ea"/>
          <a:cs typeface="+mn-cs"/>
        </a:defRPr>
      </a:lvl6pPr>
      <a:lvl7pPr marL="1485900" indent="-114300" algn="l" defTabSz="4572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000" kern="1200">
          <a:solidFill>
            <a:schemeClr val="tx1"/>
          </a:solidFill>
          <a:latin typeface="+mn-lt"/>
          <a:ea typeface="+mn-ea"/>
          <a:cs typeface="+mn-cs"/>
        </a:defRPr>
      </a:lvl7pPr>
      <a:lvl8pPr marL="1714500" indent="-114300" algn="l" defTabSz="4572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000" kern="1200">
          <a:solidFill>
            <a:schemeClr val="tx1"/>
          </a:solidFill>
          <a:latin typeface="+mn-lt"/>
          <a:ea typeface="+mn-ea"/>
          <a:cs typeface="+mn-cs"/>
        </a:defRPr>
      </a:lvl8pPr>
      <a:lvl9pPr marL="1943100" indent="-114300" algn="l" defTabSz="4572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1pPr>
      <a:lvl2pPr marL="228600" algn="l" defTabSz="457200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2pPr>
      <a:lvl3pPr marL="457200" algn="l" defTabSz="457200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3pPr>
      <a:lvl4pPr marL="685800" algn="l" defTabSz="457200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4pPr>
      <a:lvl5pPr marL="914400" algn="l" defTabSz="457200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5pPr>
      <a:lvl6pPr marL="1143000" algn="l" defTabSz="457200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6pPr>
      <a:lvl7pPr marL="1371600" algn="l" defTabSz="457200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7pPr>
      <a:lvl8pPr marL="1600200" algn="l" defTabSz="457200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8pPr>
      <a:lvl9pPr marL="1828800" algn="l" defTabSz="457200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orient="horz" pos="408" userDrawn="1">
          <p15:clr>
            <a:srgbClr val="F26B43"/>
          </p15:clr>
        </p15:guide>
        <p15:guide id="4" orient="horz" pos="1332" userDrawn="1">
          <p15:clr>
            <a:srgbClr val="F26B43"/>
          </p15:clr>
        </p15:guide>
        <p15:guide id="6" pos="340" userDrawn="1">
          <p15:clr>
            <a:srgbClr val="F26B43"/>
          </p15:clr>
        </p15:guide>
        <p15:guide id="7" pos="7340" userDrawn="1">
          <p15:clr>
            <a:srgbClr val="F26B43"/>
          </p15:clr>
        </p15:guide>
        <p15:guide id="8" orient="horz" pos="3883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:a16="http://schemas.microsoft.com/office/drawing/2014/main" id="{2F33858E-15A6-DF4A-783F-B210A23BC9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0000" y="647700"/>
            <a:ext cx="11112000" cy="504000"/>
          </a:xfrm>
        </p:spPr>
        <p:txBody>
          <a:bodyPr/>
          <a:lstStyle/>
          <a:p>
            <a:r>
              <a:rPr lang="en-GB" dirty="0"/>
              <a:t>Agenda</a:t>
            </a:r>
          </a:p>
        </p:txBody>
      </p:sp>
      <p:sp>
        <p:nvSpPr>
          <p:cNvPr id="9" name="Footer Placeholder 2">
            <a:extLst>
              <a:ext uri="{FF2B5EF4-FFF2-40B4-BE49-F238E27FC236}">
                <a16:creationId xmlns:a16="http://schemas.microsoft.com/office/drawing/2014/main" id="{3043F74B-803E-E40A-C434-02859722AF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40000" y="6390000"/>
            <a:ext cx="4680000" cy="180000"/>
          </a:xfrm>
        </p:spPr>
        <p:txBody>
          <a:bodyPr/>
          <a:lstStyle/>
          <a:p>
            <a:r>
              <a:rPr lang="en-GB" noProof="0"/>
              <a:t>LEA GLOBAL</a:t>
            </a:r>
          </a:p>
        </p:txBody>
      </p:sp>
      <p:sp>
        <p:nvSpPr>
          <p:cNvPr id="10" name="Slide Number Placeholder 3">
            <a:extLst>
              <a:ext uri="{FF2B5EF4-FFF2-40B4-BE49-F238E27FC236}">
                <a16:creationId xmlns:a16="http://schemas.microsoft.com/office/drawing/2014/main" id="{92FE27C2-7F1F-81EF-8A16-6A411B147F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932000" y="6390000"/>
            <a:ext cx="720000" cy="180000"/>
          </a:xfrm>
        </p:spPr>
        <p:txBody>
          <a:bodyPr/>
          <a:lstStyle/>
          <a:p>
            <a:fld id="{0B868178-02AE-42FC-958D-6B8F13B60175}" type="slidenum">
              <a:rPr lang="en-GB" noProof="0" smtClean="0"/>
              <a:t>1</a:t>
            </a:fld>
            <a:endParaRPr lang="en-GB" noProof="0"/>
          </a:p>
        </p:txBody>
      </p:sp>
      <p:sp>
        <p:nvSpPr>
          <p:cNvPr id="11" name="Text Placeholder 4">
            <a:extLst>
              <a:ext uri="{FF2B5EF4-FFF2-40B4-BE49-F238E27FC236}">
                <a16:creationId xmlns:a16="http://schemas.microsoft.com/office/drawing/2014/main" id="{060FE7CF-74E0-3F3F-FBBD-CE866A85134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38163" y="1152000"/>
            <a:ext cx="11114088" cy="1262954"/>
          </a:xfrm>
        </p:spPr>
        <p:txBody>
          <a:bodyPr/>
          <a:lstStyle/>
          <a:p>
            <a:r>
              <a:rPr lang="en-GB" dirty="0"/>
              <a:t>2023 LEA European Regional Conference</a:t>
            </a:r>
          </a:p>
          <a:p>
            <a:r>
              <a:rPr lang="en-GB" dirty="0"/>
              <a:t>Strategic Growth and Digital Marketing</a:t>
            </a:r>
          </a:p>
        </p:txBody>
      </p:sp>
      <p:sp>
        <p:nvSpPr>
          <p:cNvPr id="12" name="Text Placeholder 5">
            <a:extLst>
              <a:ext uri="{FF2B5EF4-FFF2-40B4-BE49-F238E27FC236}">
                <a16:creationId xmlns:a16="http://schemas.microsoft.com/office/drawing/2014/main" id="{C9600F27-92FF-7579-B5A2-81CF8A0D74D7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44880" y="2096693"/>
            <a:ext cx="6509636" cy="4049713"/>
          </a:xfrm>
        </p:spPr>
        <p:txBody>
          <a:bodyPr/>
          <a:lstStyle/>
          <a:p>
            <a:r>
              <a:rPr lang="en-GB"/>
              <a:t>Topics:</a:t>
            </a:r>
          </a:p>
          <a:p>
            <a:endParaRPr lang="en-GB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Why talk about growth now?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Approaching growth through a strategic lens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Growth as a strategy for future success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Accelerating growth through digital marketing</a:t>
            </a:r>
          </a:p>
          <a:p>
            <a:endParaRPr lang="en-GB" dirty="0"/>
          </a:p>
        </p:txBody>
      </p:sp>
      <p:sp>
        <p:nvSpPr>
          <p:cNvPr id="13" name="Text Placeholder 6">
            <a:extLst>
              <a:ext uri="{FF2B5EF4-FFF2-40B4-BE49-F238E27FC236}">
                <a16:creationId xmlns:a16="http://schemas.microsoft.com/office/drawing/2014/main" id="{AE065D56-2A81-239B-C8AA-5DCA3EAEBDE4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7761767" y="2096693"/>
            <a:ext cx="3664159" cy="4049713"/>
          </a:xfrm>
        </p:spPr>
        <p:txBody>
          <a:bodyPr/>
          <a:lstStyle/>
          <a:p>
            <a:r>
              <a:rPr lang="en-GB" dirty="0"/>
              <a:t>Presenters:</a:t>
            </a:r>
          </a:p>
          <a:p>
            <a:endParaRPr lang="en-GB" dirty="0"/>
          </a:p>
          <a:p>
            <a:r>
              <a:rPr lang="en-GB" dirty="0"/>
              <a:t>Andrew Rich</a:t>
            </a:r>
          </a:p>
          <a:p>
            <a:r>
              <a:rPr lang="en-GB" dirty="0"/>
              <a:t>Managing Partner </a:t>
            </a:r>
          </a:p>
          <a:p>
            <a:r>
              <a:rPr lang="en-GB" dirty="0"/>
              <a:t>HW Fisher</a:t>
            </a:r>
          </a:p>
          <a:p>
            <a:r>
              <a:rPr lang="en-GB" dirty="0"/>
              <a:t>London, United Kingdom</a:t>
            </a:r>
          </a:p>
          <a:p>
            <a:endParaRPr lang="en-GB" dirty="0"/>
          </a:p>
          <a:p>
            <a:r>
              <a:rPr lang="en-GB" dirty="0"/>
              <a:t>Adam Klein</a:t>
            </a:r>
          </a:p>
          <a:p>
            <a:r>
              <a:rPr lang="en-GB" dirty="0"/>
              <a:t>Chief Growth Officer</a:t>
            </a:r>
          </a:p>
          <a:p>
            <a:r>
              <a:rPr lang="en-GB" dirty="0"/>
              <a:t>Bennett Thrasher</a:t>
            </a:r>
          </a:p>
          <a:p>
            <a:r>
              <a:rPr lang="en-GB" dirty="0"/>
              <a:t>Atlanta, Georgia, United States</a:t>
            </a:r>
          </a:p>
        </p:txBody>
      </p:sp>
    </p:spTree>
    <p:extLst>
      <p:ext uri="{BB962C8B-B14F-4D97-AF65-F5344CB8AC3E}">
        <p14:creationId xmlns:p14="http://schemas.microsoft.com/office/powerpoint/2010/main" val="86052652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FBA - LEA">
      <a:dk1>
        <a:srgbClr val="00335B"/>
      </a:dk1>
      <a:lt1>
        <a:sysClr val="window" lastClr="FFFFFF"/>
      </a:lt1>
      <a:dk2>
        <a:srgbClr val="00A7CE"/>
      </a:dk2>
      <a:lt2>
        <a:srgbClr val="EA7600"/>
      </a:lt2>
      <a:accent1>
        <a:srgbClr val="00335B"/>
      </a:accent1>
      <a:accent2>
        <a:srgbClr val="00A7CE"/>
      </a:accent2>
      <a:accent3>
        <a:srgbClr val="EA7600"/>
      </a:accent3>
      <a:accent4>
        <a:srgbClr val="D7D2CB"/>
      </a:accent4>
      <a:accent5>
        <a:srgbClr val="00335B"/>
      </a:accent5>
      <a:accent6>
        <a:srgbClr val="00A7CE"/>
      </a:accent6>
      <a:hlink>
        <a:srgbClr val="0563C1"/>
      </a:hlink>
      <a:folHlink>
        <a:srgbClr val="954F72"/>
      </a:folHlink>
    </a:clrScheme>
    <a:fontScheme name="FBA - LEA">
      <a:majorFont>
        <a:latin typeface="Red Hat Display Medium"/>
        <a:ea typeface=""/>
        <a:cs typeface=""/>
      </a:majorFont>
      <a:minorFont>
        <a:latin typeface="Red Hat Display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6350">
          <a:solidFill>
            <a:schemeClr val="accent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noAutofit/>
      </a:bodyPr>
      <a:lstStyle>
        <a:defPPr algn="l">
          <a:defRPr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LEA Global Overview PPT pres" id="{622C9258-073F-4422-B628-487F0168238C}" vid="{94FC0850-3801-471B-9FC1-711D1F30F0CE}"/>
    </a:ext>
  </a:extLst>
</a:theme>
</file>

<file path=ppt/theme/theme2.xml><?xml version="1.0" encoding="utf-8"?>
<a:theme xmlns:a="http://schemas.openxmlformats.org/drawingml/2006/main" name="Office Theme 2013 - 2022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f2c573dd-91fe-4d4b-b2ba-1325231c8824">
      <UserInfo>
        <DisplayName>Ali Welsh</DisplayName>
        <AccountId>1629</AccountId>
        <AccountType/>
      </UserInfo>
    </SharedWithUsers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B33AF6A709BE940B11F6C7D8C3D0634" ma:contentTypeVersion="4" ma:contentTypeDescription="Create a new document." ma:contentTypeScope="" ma:versionID="9804ae16e1a70cb582d0888f4d630e65">
  <xsd:schema xmlns:xsd="http://www.w3.org/2001/XMLSchema" xmlns:xs="http://www.w3.org/2001/XMLSchema" xmlns:p="http://schemas.microsoft.com/office/2006/metadata/properties" xmlns:ns2="f2c573dd-91fe-4d4b-b2ba-1325231c8824" xmlns:ns3="79effaee-0a12-40a9-a720-85aefdf3295a" targetNamespace="http://schemas.microsoft.com/office/2006/metadata/properties" ma:root="true" ma:fieldsID="2c5a083830cd87b40c0df6be0c8945c3" ns2:_="" ns3:_="">
    <xsd:import namespace="f2c573dd-91fe-4d4b-b2ba-1325231c8824"/>
    <xsd:import namespace="79effaee-0a12-40a9-a720-85aefdf3295a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2c573dd-91fe-4d4b-b2ba-1325231c8824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9effaee-0a12-40a9-a720-85aefdf3295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CB1ECF31-682B-42B7-8481-8133545337A5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F46D483B-AE93-40A6-A08F-CE45C0BB4461}">
  <ds:schemaRefs>
    <ds:schemaRef ds:uri="05357455-4fd7-424e-a756-4770dab953b4"/>
    <ds:schemaRef ds:uri="f2c573dd-91fe-4d4b-b2ba-1325231c8824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561BAC31-89F2-4E48-A8DD-5F40B4610B8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2c573dd-91fe-4d4b-b2ba-1325231c8824"/>
    <ds:schemaRef ds:uri="79effaee-0a12-40a9-a720-85aefdf3295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17</TotalTime>
  <Words>65</Words>
  <Application>Microsoft Office PowerPoint</Application>
  <PresentationFormat>Widescreen</PresentationFormat>
  <Paragraphs>22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Calibri</vt:lpstr>
      <vt:lpstr>Red Hat Display</vt:lpstr>
      <vt:lpstr>Red Hat Display Light</vt:lpstr>
      <vt:lpstr>Red Hat Display Medium</vt:lpstr>
      <vt:lpstr>Red Hat Display SemiBold</vt:lpstr>
      <vt:lpstr>Office Theme</vt:lpstr>
      <vt:lpstr>Agenda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Adam Klein</cp:lastModifiedBy>
  <cp:revision>2</cp:revision>
  <dcterms:created xsi:type="dcterms:W3CDTF">2022-12-09T15:26:01Z</dcterms:created>
  <dcterms:modified xsi:type="dcterms:W3CDTF">2023-04-13T18:31:27Z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0x010100DB33AF6A709BE940B11F6C7D8C3D0634</vt:lpwstr>
  </property>
  <property fmtid="{D5CDD505-2E9C-101B-9397-08002B2CF9AE}" pid="3" name="MediaServiceImageTags">
    <vt:lpwstr/>
  </property>
</Properties>
</file>