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0" r:id="rId5"/>
  </p:sldMasterIdLst>
  <p:notesMasterIdLst>
    <p:notesMasterId r:id="rId20"/>
  </p:notesMasterIdLst>
  <p:sldIdLst>
    <p:sldId id="288" r:id="rId6"/>
    <p:sldId id="391" r:id="rId7"/>
    <p:sldId id="392" r:id="rId8"/>
    <p:sldId id="370" r:id="rId9"/>
    <p:sldId id="358" r:id="rId10"/>
    <p:sldId id="389" r:id="rId11"/>
    <p:sldId id="281" r:id="rId12"/>
    <p:sldId id="375" r:id="rId13"/>
    <p:sldId id="388" r:id="rId14"/>
    <p:sldId id="377" r:id="rId15"/>
    <p:sldId id="376" r:id="rId16"/>
    <p:sldId id="378" r:id="rId17"/>
    <p:sldId id="390" r:id="rId18"/>
    <p:sldId id="277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70"/>
    <a:srgbClr val="324873"/>
    <a:srgbClr val="EBAB21"/>
    <a:srgbClr val="ECAC36"/>
    <a:srgbClr val="1C3968"/>
    <a:srgbClr val="DEA900"/>
    <a:srgbClr val="798C93"/>
    <a:srgbClr val="ACC1CC"/>
    <a:srgbClr val="7C7C7C"/>
    <a:srgbClr val="1B7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50" autoAdjust="0"/>
  </p:normalViewPr>
  <p:slideViewPr>
    <p:cSldViewPr snapToGrid="0">
      <p:cViewPr varScale="1">
        <p:scale>
          <a:sx n="73" d="100"/>
          <a:sy n="73" d="100"/>
        </p:scale>
        <p:origin x="10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9AC-A044-9B34-C858B95484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2832"/>
        <c:axId val="1093216"/>
      </c:scatterChart>
      <c:valAx>
        <c:axId val="1092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3216"/>
        <c:crosses val="autoZero"/>
        <c:crossBetween val="midCat"/>
      </c:valAx>
      <c:valAx>
        <c:axId val="1093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28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9AC-A044-9B34-C858B95484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2832"/>
        <c:axId val="1093216"/>
      </c:scatterChart>
      <c:valAx>
        <c:axId val="1092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3216"/>
        <c:crosses val="autoZero"/>
        <c:crossBetween val="midCat"/>
      </c:valAx>
      <c:valAx>
        <c:axId val="1093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28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498C2C-F33D-4866-8306-D475067FCF73}" type="doc">
      <dgm:prSet loTypeId="urn:microsoft.com/office/officeart/2005/8/layout/cycle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BEE0AC-0C86-4C7A-B80A-C0EED6A81597}">
      <dgm:prSet phldrT="[Text]"/>
      <dgm:spPr/>
      <dgm:t>
        <a:bodyPr/>
        <a:lstStyle/>
        <a:p>
          <a:r>
            <a:rPr lang="en-US"/>
            <a:t>Make a trusting connection</a:t>
          </a:r>
        </a:p>
      </dgm:t>
    </dgm:pt>
    <dgm:pt modelId="{1C9349DF-89D1-441A-ADB7-7C787CECFB09}" type="parTrans" cxnId="{38BBBF97-0342-40D5-8303-6D5795E7315F}">
      <dgm:prSet/>
      <dgm:spPr/>
      <dgm:t>
        <a:bodyPr/>
        <a:lstStyle/>
        <a:p>
          <a:endParaRPr lang="en-US"/>
        </a:p>
      </dgm:t>
    </dgm:pt>
    <dgm:pt modelId="{88A54108-8B58-4576-97F4-3B4C5A344431}" type="sibTrans" cxnId="{38BBBF97-0342-40D5-8303-6D5795E7315F}">
      <dgm:prSet/>
      <dgm:spPr/>
      <dgm:t>
        <a:bodyPr/>
        <a:lstStyle/>
        <a:p>
          <a:endParaRPr lang="en-US"/>
        </a:p>
      </dgm:t>
    </dgm:pt>
    <dgm:pt modelId="{2AA07255-95BE-4A5A-AFFB-3F3DBC18F316}">
      <dgm:prSet phldrT="[Text]"/>
      <dgm:spPr/>
      <dgm:t>
        <a:bodyPr/>
        <a:lstStyle/>
        <a:p>
          <a:r>
            <a:rPr lang="en-US"/>
            <a:t>Agree on Purpose</a:t>
          </a:r>
        </a:p>
      </dgm:t>
    </dgm:pt>
    <dgm:pt modelId="{4EA61AC7-4812-43BD-9578-03C97BC2B100}" type="parTrans" cxnId="{F3716637-853A-414D-95C2-BADD3C913F9D}">
      <dgm:prSet/>
      <dgm:spPr/>
      <dgm:t>
        <a:bodyPr/>
        <a:lstStyle/>
        <a:p>
          <a:endParaRPr lang="en-US"/>
        </a:p>
      </dgm:t>
    </dgm:pt>
    <dgm:pt modelId="{B38DEAC3-17EC-4CD4-B91E-A09D9695FA56}" type="sibTrans" cxnId="{F3716637-853A-414D-95C2-BADD3C913F9D}">
      <dgm:prSet/>
      <dgm:spPr/>
      <dgm:t>
        <a:bodyPr/>
        <a:lstStyle/>
        <a:p>
          <a:endParaRPr lang="en-US"/>
        </a:p>
      </dgm:t>
    </dgm:pt>
    <dgm:pt modelId="{0D2106B8-F107-41F9-B605-2996F8A66557}">
      <dgm:prSet phldrT="[Text]"/>
      <dgm:spPr/>
      <dgm:t>
        <a:bodyPr/>
        <a:lstStyle/>
        <a:p>
          <a:r>
            <a:rPr lang="en-US"/>
            <a:t>Exchange Perspectives</a:t>
          </a:r>
        </a:p>
      </dgm:t>
    </dgm:pt>
    <dgm:pt modelId="{9A204193-595D-4085-9458-D992439F2EE7}" type="parTrans" cxnId="{3F33D627-E241-4853-9857-AB33AA9F6C23}">
      <dgm:prSet/>
      <dgm:spPr/>
      <dgm:t>
        <a:bodyPr/>
        <a:lstStyle/>
        <a:p>
          <a:endParaRPr lang="en-US"/>
        </a:p>
      </dgm:t>
    </dgm:pt>
    <dgm:pt modelId="{CE1CEE6A-34E1-4DEB-B44D-28A6A231B20B}" type="sibTrans" cxnId="{3F33D627-E241-4853-9857-AB33AA9F6C23}">
      <dgm:prSet/>
      <dgm:spPr/>
      <dgm:t>
        <a:bodyPr/>
        <a:lstStyle/>
        <a:p>
          <a:endParaRPr lang="en-US"/>
        </a:p>
      </dgm:t>
    </dgm:pt>
    <dgm:pt modelId="{EC0900D6-5FCD-4DF4-83FE-09CECF006E86}">
      <dgm:prSet phldrT="[Text]"/>
      <dgm:spPr/>
      <dgm:t>
        <a:bodyPr/>
        <a:lstStyle/>
        <a:p>
          <a:r>
            <a:rPr lang="en-US"/>
            <a:t>Take Action</a:t>
          </a:r>
        </a:p>
      </dgm:t>
    </dgm:pt>
    <dgm:pt modelId="{FE6355E0-7469-47BD-9527-B2C45A10509A}" type="parTrans" cxnId="{A41C8987-1CC6-481D-A378-68300C6B19FB}">
      <dgm:prSet/>
      <dgm:spPr/>
      <dgm:t>
        <a:bodyPr/>
        <a:lstStyle/>
        <a:p>
          <a:endParaRPr lang="en-US"/>
        </a:p>
      </dgm:t>
    </dgm:pt>
    <dgm:pt modelId="{64AE197E-14BE-4FC0-B8EA-96D7038669CF}" type="sibTrans" cxnId="{A41C8987-1CC6-481D-A378-68300C6B19FB}">
      <dgm:prSet/>
      <dgm:spPr/>
      <dgm:t>
        <a:bodyPr/>
        <a:lstStyle/>
        <a:p>
          <a:endParaRPr lang="en-US"/>
        </a:p>
      </dgm:t>
    </dgm:pt>
    <dgm:pt modelId="{B6F7E4F4-F26E-4615-A4EA-BDCCFB770CD3}" type="pres">
      <dgm:prSet presAssocID="{A6498C2C-F33D-4866-8306-D475067FCF73}" presName="cycle" presStyleCnt="0">
        <dgm:presLayoutVars>
          <dgm:dir/>
          <dgm:resizeHandles val="exact"/>
        </dgm:presLayoutVars>
      </dgm:prSet>
      <dgm:spPr/>
    </dgm:pt>
    <dgm:pt modelId="{548D190B-DC62-44D8-BE16-7DB9C69E6F3F}" type="pres">
      <dgm:prSet presAssocID="{7EBEE0AC-0C86-4C7A-B80A-C0EED6A81597}" presName="node" presStyleLbl="node1" presStyleIdx="0" presStyleCnt="4">
        <dgm:presLayoutVars>
          <dgm:bulletEnabled val="1"/>
        </dgm:presLayoutVars>
      </dgm:prSet>
      <dgm:spPr/>
    </dgm:pt>
    <dgm:pt modelId="{43F6F16E-528D-4967-8C99-E5433DC536FA}" type="pres">
      <dgm:prSet presAssocID="{7EBEE0AC-0C86-4C7A-B80A-C0EED6A81597}" presName="spNode" presStyleCnt="0"/>
      <dgm:spPr/>
    </dgm:pt>
    <dgm:pt modelId="{1D6A148B-EA51-47A7-9574-20D82CAA83BD}" type="pres">
      <dgm:prSet presAssocID="{88A54108-8B58-4576-97F4-3B4C5A344431}" presName="sibTrans" presStyleLbl="sibTrans1D1" presStyleIdx="0" presStyleCnt="4"/>
      <dgm:spPr/>
    </dgm:pt>
    <dgm:pt modelId="{F5A5E28E-FB54-4FBD-9519-488009BFFE16}" type="pres">
      <dgm:prSet presAssocID="{2AA07255-95BE-4A5A-AFFB-3F3DBC18F316}" presName="node" presStyleLbl="node1" presStyleIdx="1" presStyleCnt="4">
        <dgm:presLayoutVars>
          <dgm:bulletEnabled val="1"/>
        </dgm:presLayoutVars>
      </dgm:prSet>
      <dgm:spPr/>
    </dgm:pt>
    <dgm:pt modelId="{DFA5D83D-930A-4490-925A-44C1FCE42697}" type="pres">
      <dgm:prSet presAssocID="{2AA07255-95BE-4A5A-AFFB-3F3DBC18F316}" presName="spNode" presStyleCnt="0"/>
      <dgm:spPr/>
    </dgm:pt>
    <dgm:pt modelId="{38F5F642-F8E0-4437-B3E9-8ADABEA430DF}" type="pres">
      <dgm:prSet presAssocID="{B38DEAC3-17EC-4CD4-B91E-A09D9695FA56}" presName="sibTrans" presStyleLbl="sibTrans1D1" presStyleIdx="1" presStyleCnt="4"/>
      <dgm:spPr/>
    </dgm:pt>
    <dgm:pt modelId="{7E03028C-27E8-403D-A012-10D626965700}" type="pres">
      <dgm:prSet presAssocID="{0D2106B8-F107-41F9-B605-2996F8A66557}" presName="node" presStyleLbl="node1" presStyleIdx="2" presStyleCnt="4">
        <dgm:presLayoutVars>
          <dgm:bulletEnabled val="1"/>
        </dgm:presLayoutVars>
      </dgm:prSet>
      <dgm:spPr/>
    </dgm:pt>
    <dgm:pt modelId="{F37F86D9-BFC0-441F-B69A-9E7751B5BE5C}" type="pres">
      <dgm:prSet presAssocID="{0D2106B8-F107-41F9-B605-2996F8A66557}" presName="spNode" presStyleCnt="0"/>
      <dgm:spPr/>
    </dgm:pt>
    <dgm:pt modelId="{F331935E-35AC-4B2B-89A4-0506A7415941}" type="pres">
      <dgm:prSet presAssocID="{CE1CEE6A-34E1-4DEB-B44D-28A6A231B20B}" presName="sibTrans" presStyleLbl="sibTrans1D1" presStyleIdx="2" presStyleCnt="4"/>
      <dgm:spPr/>
    </dgm:pt>
    <dgm:pt modelId="{003BFA3C-51AA-4BCE-96E5-A935C7852A81}" type="pres">
      <dgm:prSet presAssocID="{EC0900D6-5FCD-4DF4-83FE-09CECF006E86}" presName="node" presStyleLbl="node1" presStyleIdx="3" presStyleCnt="4">
        <dgm:presLayoutVars>
          <dgm:bulletEnabled val="1"/>
        </dgm:presLayoutVars>
      </dgm:prSet>
      <dgm:spPr/>
    </dgm:pt>
    <dgm:pt modelId="{7C1EE4C3-E6AC-4225-8C5F-CF3FDE0984F8}" type="pres">
      <dgm:prSet presAssocID="{EC0900D6-5FCD-4DF4-83FE-09CECF006E86}" presName="spNode" presStyleCnt="0"/>
      <dgm:spPr/>
    </dgm:pt>
    <dgm:pt modelId="{9F9191F5-C1D8-474F-B95E-C173BD9B10E3}" type="pres">
      <dgm:prSet presAssocID="{64AE197E-14BE-4FC0-B8EA-96D7038669CF}" presName="sibTrans" presStyleLbl="sibTrans1D1" presStyleIdx="3" presStyleCnt="4"/>
      <dgm:spPr/>
    </dgm:pt>
  </dgm:ptLst>
  <dgm:cxnLst>
    <dgm:cxn modelId="{1BBAD406-B97A-4CCA-BDB2-0ECDE99FC907}" type="presOf" srcId="{EC0900D6-5FCD-4DF4-83FE-09CECF006E86}" destId="{003BFA3C-51AA-4BCE-96E5-A935C7852A81}" srcOrd="0" destOrd="0" presId="urn:microsoft.com/office/officeart/2005/8/layout/cycle5"/>
    <dgm:cxn modelId="{4A1C490A-5D7A-455A-9FEF-1A2375031215}" type="presOf" srcId="{64AE197E-14BE-4FC0-B8EA-96D7038669CF}" destId="{9F9191F5-C1D8-474F-B95E-C173BD9B10E3}" srcOrd="0" destOrd="0" presId="urn:microsoft.com/office/officeart/2005/8/layout/cycle5"/>
    <dgm:cxn modelId="{3F33D627-E241-4853-9857-AB33AA9F6C23}" srcId="{A6498C2C-F33D-4866-8306-D475067FCF73}" destId="{0D2106B8-F107-41F9-B605-2996F8A66557}" srcOrd="2" destOrd="0" parTransId="{9A204193-595D-4085-9458-D992439F2EE7}" sibTransId="{CE1CEE6A-34E1-4DEB-B44D-28A6A231B20B}"/>
    <dgm:cxn modelId="{F8A8202A-7748-4A20-BBB5-76E78A0F4679}" type="presOf" srcId="{A6498C2C-F33D-4866-8306-D475067FCF73}" destId="{B6F7E4F4-F26E-4615-A4EA-BDCCFB770CD3}" srcOrd="0" destOrd="0" presId="urn:microsoft.com/office/officeart/2005/8/layout/cycle5"/>
    <dgm:cxn modelId="{237C0B35-7B48-44E0-BF2A-6AEA8C00A893}" type="presOf" srcId="{CE1CEE6A-34E1-4DEB-B44D-28A6A231B20B}" destId="{F331935E-35AC-4B2B-89A4-0506A7415941}" srcOrd="0" destOrd="0" presId="urn:microsoft.com/office/officeart/2005/8/layout/cycle5"/>
    <dgm:cxn modelId="{F3716637-853A-414D-95C2-BADD3C913F9D}" srcId="{A6498C2C-F33D-4866-8306-D475067FCF73}" destId="{2AA07255-95BE-4A5A-AFFB-3F3DBC18F316}" srcOrd="1" destOrd="0" parTransId="{4EA61AC7-4812-43BD-9578-03C97BC2B100}" sibTransId="{B38DEAC3-17EC-4CD4-B91E-A09D9695FA56}"/>
    <dgm:cxn modelId="{4D59EA3C-00B7-4D2B-866B-8EDEBB01F608}" type="presOf" srcId="{0D2106B8-F107-41F9-B605-2996F8A66557}" destId="{7E03028C-27E8-403D-A012-10D626965700}" srcOrd="0" destOrd="0" presId="urn:microsoft.com/office/officeart/2005/8/layout/cycle5"/>
    <dgm:cxn modelId="{4FDA2A50-9FD3-4146-8FF9-94121D7E4A55}" type="presOf" srcId="{2AA07255-95BE-4A5A-AFFB-3F3DBC18F316}" destId="{F5A5E28E-FB54-4FBD-9519-488009BFFE16}" srcOrd="0" destOrd="0" presId="urn:microsoft.com/office/officeart/2005/8/layout/cycle5"/>
    <dgm:cxn modelId="{A41C8987-1CC6-481D-A378-68300C6B19FB}" srcId="{A6498C2C-F33D-4866-8306-D475067FCF73}" destId="{EC0900D6-5FCD-4DF4-83FE-09CECF006E86}" srcOrd="3" destOrd="0" parTransId="{FE6355E0-7469-47BD-9527-B2C45A10509A}" sibTransId="{64AE197E-14BE-4FC0-B8EA-96D7038669CF}"/>
    <dgm:cxn modelId="{A4C6BF8A-8380-4D20-818A-6DC624D1242D}" type="presOf" srcId="{7EBEE0AC-0C86-4C7A-B80A-C0EED6A81597}" destId="{548D190B-DC62-44D8-BE16-7DB9C69E6F3F}" srcOrd="0" destOrd="0" presId="urn:microsoft.com/office/officeart/2005/8/layout/cycle5"/>
    <dgm:cxn modelId="{38BBBF97-0342-40D5-8303-6D5795E7315F}" srcId="{A6498C2C-F33D-4866-8306-D475067FCF73}" destId="{7EBEE0AC-0C86-4C7A-B80A-C0EED6A81597}" srcOrd="0" destOrd="0" parTransId="{1C9349DF-89D1-441A-ADB7-7C787CECFB09}" sibTransId="{88A54108-8B58-4576-97F4-3B4C5A344431}"/>
    <dgm:cxn modelId="{116E34A1-1244-4296-B628-9735A735F465}" type="presOf" srcId="{B38DEAC3-17EC-4CD4-B91E-A09D9695FA56}" destId="{38F5F642-F8E0-4437-B3E9-8ADABEA430DF}" srcOrd="0" destOrd="0" presId="urn:microsoft.com/office/officeart/2005/8/layout/cycle5"/>
    <dgm:cxn modelId="{235C25ED-B702-4DAD-B744-3A566DB9E93B}" type="presOf" srcId="{88A54108-8B58-4576-97F4-3B4C5A344431}" destId="{1D6A148B-EA51-47A7-9574-20D82CAA83BD}" srcOrd="0" destOrd="0" presId="urn:microsoft.com/office/officeart/2005/8/layout/cycle5"/>
    <dgm:cxn modelId="{7EEF450C-A3ED-4932-80AA-B9F6D3B7828D}" type="presParOf" srcId="{B6F7E4F4-F26E-4615-A4EA-BDCCFB770CD3}" destId="{548D190B-DC62-44D8-BE16-7DB9C69E6F3F}" srcOrd="0" destOrd="0" presId="urn:microsoft.com/office/officeart/2005/8/layout/cycle5"/>
    <dgm:cxn modelId="{03BA4812-017B-47A0-B0A4-8407F505BBA7}" type="presParOf" srcId="{B6F7E4F4-F26E-4615-A4EA-BDCCFB770CD3}" destId="{43F6F16E-528D-4967-8C99-E5433DC536FA}" srcOrd="1" destOrd="0" presId="urn:microsoft.com/office/officeart/2005/8/layout/cycle5"/>
    <dgm:cxn modelId="{CE303861-610D-4671-8537-3FBF309A70FC}" type="presParOf" srcId="{B6F7E4F4-F26E-4615-A4EA-BDCCFB770CD3}" destId="{1D6A148B-EA51-47A7-9574-20D82CAA83BD}" srcOrd="2" destOrd="0" presId="urn:microsoft.com/office/officeart/2005/8/layout/cycle5"/>
    <dgm:cxn modelId="{9B5AC51A-B5EF-4B55-9428-38C3129D4BEB}" type="presParOf" srcId="{B6F7E4F4-F26E-4615-A4EA-BDCCFB770CD3}" destId="{F5A5E28E-FB54-4FBD-9519-488009BFFE16}" srcOrd="3" destOrd="0" presId="urn:microsoft.com/office/officeart/2005/8/layout/cycle5"/>
    <dgm:cxn modelId="{4495099C-2440-48EC-909A-C1898D7E3E88}" type="presParOf" srcId="{B6F7E4F4-F26E-4615-A4EA-BDCCFB770CD3}" destId="{DFA5D83D-930A-4490-925A-44C1FCE42697}" srcOrd="4" destOrd="0" presId="urn:microsoft.com/office/officeart/2005/8/layout/cycle5"/>
    <dgm:cxn modelId="{65FE7C5B-5621-4F90-BD6B-00FA5C1A6598}" type="presParOf" srcId="{B6F7E4F4-F26E-4615-A4EA-BDCCFB770CD3}" destId="{38F5F642-F8E0-4437-B3E9-8ADABEA430DF}" srcOrd="5" destOrd="0" presId="urn:microsoft.com/office/officeart/2005/8/layout/cycle5"/>
    <dgm:cxn modelId="{4AB615DD-489E-434E-828C-1769DEFCCB81}" type="presParOf" srcId="{B6F7E4F4-F26E-4615-A4EA-BDCCFB770CD3}" destId="{7E03028C-27E8-403D-A012-10D626965700}" srcOrd="6" destOrd="0" presId="urn:microsoft.com/office/officeart/2005/8/layout/cycle5"/>
    <dgm:cxn modelId="{7EEC3241-778A-4457-906A-AE4F976222E0}" type="presParOf" srcId="{B6F7E4F4-F26E-4615-A4EA-BDCCFB770CD3}" destId="{F37F86D9-BFC0-441F-B69A-9E7751B5BE5C}" srcOrd="7" destOrd="0" presId="urn:microsoft.com/office/officeart/2005/8/layout/cycle5"/>
    <dgm:cxn modelId="{60E88A58-FAB0-4624-9213-BA4EC82BE9FB}" type="presParOf" srcId="{B6F7E4F4-F26E-4615-A4EA-BDCCFB770CD3}" destId="{F331935E-35AC-4B2B-89A4-0506A7415941}" srcOrd="8" destOrd="0" presId="urn:microsoft.com/office/officeart/2005/8/layout/cycle5"/>
    <dgm:cxn modelId="{13971A1D-695E-485B-8640-1CD5934B5803}" type="presParOf" srcId="{B6F7E4F4-F26E-4615-A4EA-BDCCFB770CD3}" destId="{003BFA3C-51AA-4BCE-96E5-A935C7852A81}" srcOrd="9" destOrd="0" presId="urn:microsoft.com/office/officeart/2005/8/layout/cycle5"/>
    <dgm:cxn modelId="{7946263C-E060-42C0-A9E6-8E0DC8182FEE}" type="presParOf" srcId="{B6F7E4F4-F26E-4615-A4EA-BDCCFB770CD3}" destId="{7C1EE4C3-E6AC-4225-8C5F-CF3FDE0984F8}" srcOrd="10" destOrd="0" presId="urn:microsoft.com/office/officeart/2005/8/layout/cycle5"/>
    <dgm:cxn modelId="{898C8F95-D1E7-48E0-9F8D-E5F5DF6C04B5}" type="presParOf" srcId="{B6F7E4F4-F26E-4615-A4EA-BDCCFB770CD3}" destId="{9F9191F5-C1D8-474F-B95E-C173BD9B10E3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498C2C-F33D-4866-8306-D475067FCF73}" type="doc">
      <dgm:prSet loTypeId="urn:microsoft.com/office/officeart/2005/8/layout/cycle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BEE0AC-0C86-4C7A-B80A-C0EED6A81597}">
      <dgm:prSet phldrT="[Text]"/>
      <dgm:spPr/>
      <dgm:t>
        <a:bodyPr/>
        <a:lstStyle/>
        <a:p>
          <a:r>
            <a:rPr lang="en-US"/>
            <a:t>Make a trusting connection</a:t>
          </a:r>
        </a:p>
      </dgm:t>
    </dgm:pt>
    <dgm:pt modelId="{1C9349DF-89D1-441A-ADB7-7C787CECFB09}" type="parTrans" cxnId="{38BBBF97-0342-40D5-8303-6D5795E7315F}">
      <dgm:prSet/>
      <dgm:spPr/>
      <dgm:t>
        <a:bodyPr/>
        <a:lstStyle/>
        <a:p>
          <a:endParaRPr lang="en-US"/>
        </a:p>
      </dgm:t>
    </dgm:pt>
    <dgm:pt modelId="{88A54108-8B58-4576-97F4-3B4C5A344431}" type="sibTrans" cxnId="{38BBBF97-0342-40D5-8303-6D5795E7315F}">
      <dgm:prSet/>
      <dgm:spPr/>
      <dgm:t>
        <a:bodyPr/>
        <a:lstStyle/>
        <a:p>
          <a:endParaRPr lang="en-US"/>
        </a:p>
      </dgm:t>
    </dgm:pt>
    <dgm:pt modelId="{2AA07255-95BE-4A5A-AFFB-3F3DBC18F316}">
      <dgm:prSet phldrT="[Text]"/>
      <dgm:spPr/>
      <dgm:t>
        <a:bodyPr/>
        <a:lstStyle/>
        <a:p>
          <a:r>
            <a:rPr lang="en-US"/>
            <a:t>Agree on Purpose</a:t>
          </a:r>
        </a:p>
      </dgm:t>
    </dgm:pt>
    <dgm:pt modelId="{4EA61AC7-4812-43BD-9578-03C97BC2B100}" type="parTrans" cxnId="{F3716637-853A-414D-95C2-BADD3C913F9D}">
      <dgm:prSet/>
      <dgm:spPr/>
      <dgm:t>
        <a:bodyPr/>
        <a:lstStyle/>
        <a:p>
          <a:endParaRPr lang="en-US"/>
        </a:p>
      </dgm:t>
    </dgm:pt>
    <dgm:pt modelId="{B38DEAC3-17EC-4CD4-B91E-A09D9695FA56}" type="sibTrans" cxnId="{F3716637-853A-414D-95C2-BADD3C913F9D}">
      <dgm:prSet/>
      <dgm:spPr/>
      <dgm:t>
        <a:bodyPr/>
        <a:lstStyle/>
        <a:p>
          <a:endParaRPr lang="en-US"/>
        </a:p>
      </dgm:t>
    </dgm:pt>
    <dgm:pt modelId="{0D2106B8-F107-41F9-B605-2996F8A66557}">
      <dgm:prSet phldrT="[Text]"/>
      <dgm:spPr/>
      <dgm:t>
        <a:bodyPr/>
        <a:lstStyle/>
        <a:p>
          <a:r>
            <a:rPr lang="en-US"/>
            <a:t>Exchange Perspectives</a:t>
          </a:r>
        </a:p>
      </dgm:t>
    </dgm:pt>
    <dgm:pt modelId="{9A204193-595D-4085-9458-D992439F2EE7}" type="parTrans" cxnId="{3F33D627-E241-4853-9857-AB33AA9F6C23}">
      <dgm:prSet/>
      <dgm:spPr/>
      <dgm:t>
        <a:bodyPr/>
        <a:lstStyle/>
        <a:p>
          <a:endParaRPr lang="en-US"/>
        </a:p>
      </dgm:t>
    </dgm:pt>
    <dgm:pt modelId="{CE1CEE6A-34E1-4DEB-B44D-28A6A231B20B}" type="sibTrans" cxnId="{3F33D627-E241-4853-9857-AB33AA9F6C23}">
      <dgm:prSet/>
      <dgm:spPr/>
      <dgm:t>
        <a:bodyPr/>
        <a:lstStyle/>
        <a:p>
          <a:endParaRPr lang="en-US"/>
        </a:p>
      </dgm:t>
    </dgm:pt>
    <dgm:pt modelId="{EC0900D6-5FCD-4DF4-83FE-09CECF006E86}">
      <dgm:prSet phldrT="[Text]"/>
      <dgm:spPr/>
      <dgm:t>
        <a:bodyPr/>
        <a:lstStyle/>
        <a:p>
          <a:r>
            <a:rPr lang="en-US"/>
            <a:t>Take Action</a:t>
          </a:r>
        </a:p>
      </dgm:t>
    </dgm:pt>
    <dgm:pt modelId="{FE6355E0-7469-47BD-9527-B2C45A10509A}" type="parTrans" cxnId="{A41C8987-1CC6-481D-A378-68300C6B19FB}">
      <dgm:prSet/>
      <dgm:spPr/>
      <dgm:t>
        <a:bodyPr/>
        <a:lstStyle/>
        <a:p>
          <a:endParaRPr lang="en-US"/>
        </a:p>
      </dgm:t>
    </dgm:pt>
    <dgm:pt modelId="{64AE197E-14BE-4FC0-B8EA-96D7038669CF}" type="sibTrans" cxnId="{A41C8987-1CC6-481D-A378-68300C6B19FB}">
      <dgm:prSet/>
      <dgm:spPr/>
      <dgm:t>
        <a:bodyPr/>
        <a:lstStyle/>
        <a:p>
          <a:endParaRPr lang="en-US"/>
        </a:p>
      </dgm:t>
    </dgm:pt>
    <dgm:pt modelId="{B6F7E4F4-F26E-4615-A4EA-BDCCFB770CD3}" type="pres">
      <dgm:prSet presAssocID="{A6498C2C-F33D-4866-8306-D475067FCF73}" presName="cycle" presStyleCnt="0">
        <dgm:presLayoutVars>
          <dgm:dir/>
          <dgm:resizeHandles val="exact"/>
        </dgm:presLayoutVars>
      </dgm:prSet>
      <dgm:spPr/>
    </dgm:pt>
    <dgm:pt modelId="{548D190B-DC62-44D8-BE16-7DB9C69E6F3F}" type="pres">
      <dgm:prSet presAssocID="{7EBEE0AC-0C86-4C7A-B80A-C0EED6A81597}" presName="node" presStyleLbl="node1" presStyleIdx="0" presStyleCnt="4">
        <dgm:presLayoutVars>
          <dgm:bulletEnabled val="1"/>
        </dgm:presLayoutVars>
      </dgm:prSet>
      <dgm:spPr/>
    </dgm:pt>
    <dgm:pt modelId="{43F6F16E-528D-4967-8C99-E5433DC536FA}" type="pres">
      <dgm:prSet presAssocID="{7EBEE0AC-0C86-4C7A-B80A-C0EED6A81597}" presName="spNode" presStyleCnt="0"/>
      <dgm:spPr/>
    </dgm:pt>
    <dgm:pt modelId="{1D6A148B-EA51-47A7-9574-20D82CAA83BD}" type="pres">
      <dgm:prSet presAssocID="{88A54108-8B58-4576-97F4-3B4C5A344431}" presName="sibTrans" presStyleLbl="sibTrans1D1" presStyleIdx="0" presStyleCnt="4"/>
      <dgm:spPr/>
    </dgm:pt>
    <dgm:pt modelId="{F5A5E28E-FB54-4FBD-9519-488009BFFE16}" type="pres">
      <dgm:prSet presAssocID="{2AA07255-95BE-4A5A-AFFB-3F3DBC18F316}" presName="node" presStyleLbl="node1" presStyleIdx="1" presStyleCnt="4">
        <dgm:presLayoutVars>
          <dgm:bulletEnabled val="1"/>
        </dgm:presLayoutVars>
      </dgm:prSet>
      <dgm:spPr/>
    </dgm:pt>
    <dgm:pt modelId="{DFA5D83D-930A-4490-925A-44C1FCE42697}" type="pres">
      <dgm:prSet presAssocID="{2AA07255-95BE-4A5A-AFFB-3F3DBC18F316}" presName="spNode" presStyleCnt="0"/>
      <dgm:spPr/>
    </dgm:pt>
    <dgm:pt modelId="{38F5F642-F8E0-4437-B3E9-8ADABEA430DF}" type="pres">
      <dgm:prSet presAssocID="{B38DEAC3-17EC-4CD4-B91E-A09D9695FA56}" presName="sibTrans" presStyleLbl="sibTrans1D1" presStyleIdx="1" presStyleCnt="4"/>
      <dgm:spPr/>
    </dgm:pt>
    <dgm:pt modelId="{7E03028C-27E8-403D-A012-10D626965700}" type="pres">
      <dgm:prSet presAssocID="{0D2106B8-F107-41F9-B605-2996F8A66557}" presName="node" presStyleLbl="node1" presStyleIdx="2" presStyleCnt="4">
        <dgm:presLayoutVars>
          <dgm:bulletEnabled val="1"/>
        </dgm:presLayoutVars>
      </dgm:prSet>
      <dgm:spPr/>
    </dgm:pt>
    <dgm:pt modelId="{F37F86D9-BFC0-441F-B69A-9E7751B5BE5C}" type="pres">
      <dgm:prSet presAssocID="{0D2106B8-F107-41F9-B605-2996F8A66557}" presName="spNode" presStyleCnt="0"/>
      <dgm:spPr/>
    </dgm:pt>
    <dgm:pt modelId="{F331935E-35AC-4B2B-89A4-0506A7415941}" type="pres">
      <dgm:prSet presAssocID="{CE1CEE6A-34E1-4DEB-B44D-28A6A231B20B}" presName="sibTrans" presStyleLbl="sibTrans1D1" presStyleIdx="2" presStyleCnt="4"/>
      <dgm:spPr/>
    </dgm:pt>
    <dgm:pt modelId="{003BFA3C-51AA-4BCE-96E5-A935C7852A81}" type="pres">
      <dgm:prSet presAssocID="{EC0900D6-5FCD-4DF4-83FE-09CECF006E86}" presName="node" presStyleLbl="node1" presStyleIdx="3" presStyleCnt="4">
        <dgm:presLayoutVars>
          <dgm:bulletEnabled val="1"/>
        </dgm:presLayoutVars>
      </dgm:prSet>
      <dgm:spPr/>
    </dgm:pt>
    <dgm:pt modelId="{7C1EE4C3-E6AC-4225-8C5F-CF3FDE0984F8}" type="pres">
      <dgm:prSet presAssocID="{EC0900D6-5FCD-4DF4-83FE-09CECF006E86}" presName="spNode" presStyleCnt="0"/>
      <dgm:spPr/>
    </dgm:pt>
    <dgm:pt modelId="{9F9191F5-C1D8-474F-B95E-C173BD9B10E3}" type="pres">
      <dgm:prSet presAssocID="{64AE197E-14BE-4FC0-B8EA-96D7038669CF}" presName="sibTrans" presStyleLbl="sibTrans1D1" presStyleIdx="3" presStyleCnt="4"/>
      <dgm:spPr/>
    </dgm:pt>
  </dgm:ptLst>
  <dgm:cxnLst>
    <dgm:cxn modelId="{1BBAD406-B97A-4CCA-BDB2-0ECDE99FC907}" type="presOf" srcId="{EC0900D6-5FCD-4DF4-83FE-09CECF006E86}" destId="{003BFA3C-51AA-4BCE-96E5-A935C7852A81}" srcOrd="0" destOrd="0" presId="urn:microsoft.com/office/officeart/2005/8/layout/cycle5"/>
    <dgm:cxn modelId="{4A1C490A-5D7A-455A-9FEF-1A2375031215}" type="presOf" srcId="{64AE197E-14BE-4FC0-B8EA-96D7038669CF}" destId="{9F9191F5-C1D8-474F-B95E-C173BD9B10E3}" srcOrd="0" destOrd="0" presId="urn:microsoft.com/office/officeart/2005/8/layout/cycle5"/>
    <dgm:cxn modelId="{3F33D627-E241-4853-9857-AB33AA9F6C23}" srcId="{A6498C2C-F33D-4866-8306-D475067FCF73}" destId="{0D2106B8-F107-41F9-B605-2996F8A66557}" srcOrd="2" destOrd="0" parTransId="{9A204193-595D-4085-9458-D992439F2EE7}" sibTransId="{CE1CEE6A-34E1-4DEB-B44D-28A6A231B20B}"/>
    <dgm:cxn modelId="{F8A8202A-7748-4A20-BBB5-76E78A0F4679}" type="presOf" srcId="{A6498C2C-F33D-4866-8306-D475067FCF73}" destId="{B6F7E4F4-F26E-4615-A4EA-BDCCFB770CD3}" srcOrd="0" destOrd="0" presId="urn:microsoft.com/office/officeart/2005/8/layout/cycle5"/>
    <dgm:cxn modelId="{237C0B35-7B48-44E0-BF2A-6AEA8C00A893}" type="presOf" srcId="{CE1CEE6A-34E1-4DEB-B44D-28A6A231B20B}" destId="{F331935E-35AC-4B2B-89A4-0506A7415941}" srcOrd="0" destOrd="0" presId="urn:microsoft.com/office/officeart/2005/8/layout/cycle5"/>
    <dgm:cxn modelId="{F3716637-853A-414D-95C2-BADD3C913F9D}" srcId="{A6498C2C-F33D-4866-8306-D475067FCF73}" destId="{2AA07255-95BE-4A5A-AFFB-3F3DBC18F316}" srcOrd="1" destOrd="0" parTransId="{4EA61AC7-4812-43BD-9578-03C97BC2B100}" sibTransId="{B38DEAC3-17EC-4CD4-B91E-A09D9695FA56}"/>
    <dgm:cxn modelId="{4D59EA3C-00B7-4D2B-866B-8EDEBB01F608}" type="presOf" srcId="{0D2106B8-F107-41F9-B605-2996F8A66557}" destId="{7E03028C-27E8-403D-A012-10D626965700}" srcOrd="0" destOrd="0" presId="urn:microsoft.com/office/officeart/2005/8/layout/cycle5"/>
    <dgm:cxn modelId="{4FDA2A50-9FD3-4146-8FF9-94121D7E4A55}" type="presOf" srcId="{2AA07255-95BE-4A5A-AFFB-3F3DBC18F316}" destId="{F5A5E28E-FB54-4FBD-9519-488009BFFE16}" srcOrd="0" destOrd="0" presId="urn:microsoft.com/office/officeart/2005/8/layout/cycle5"/>
    <dgm:cxn modelId="{A41C8987-1CC6-481D-A378-68300C6B19FB}" srcId="{A6498C2C-F33D-4866-8306-D475067FCF73}" destId="{EC0900D6-5FCD-4DF4-83FE-09CECF006E86}" srcOrd="3" destOrd="0" parTransId="{FE6355E0-7469-47BD-9527-B2C45A10509A}" sibTransId="{64AE197E-14BE-4FC0-B8EA-96D7038669CF}"/>
    <dgm:cxn modelId="{A4C6BF8A-8380-4D20-818A-6DC624D1242D}" type="presOf" srcId="{7EBEE0AC-0C86-4C7A-B80A-C0EED6A81597}" destId="{548D190B-DC62-44D8-BE16-7DB9C69E6F3F}" srcOrd="0" destOrd="0" presId="urn:microsoft.com/office/officeart/2005/8/layout/cycle5"/>
    <dgm:cxn modelId="{38BBBF97-0342-40D5-8303-6D5795E7315F}" srcId="{A6498C2C-F33D-4866-8306-D475067FCF73}" destId="{7EBEE0AC-0C86-4C7A-B80A-C0EED6A81597}" srcOrd="0" destOrd="0" parTransId="{1C9349DF-89D1-441A-ADB7-7C787CECFB09}" sibTransId="{88A54108-8B58-4576-97F4-3B4C5A344431}"/>
    <dgm:cxn modelId="{116E34A1-1244-4296-B628-9735A735F465}" type="presOf" srcId="{B38DEAC3-17EC-4CD4-B91E-A09D9695FA56}" destId="{38F5F642-F8E0-4437-B3E9-8ADABEA430DF}" srcOrd="0" destOrd="0" presId="urn:microsoft.com/office/officeart/2005/8/layout/cycle5"/>
    <dgm:cxn modelId="{235C25ED-B702-4DAD-B744-3A566DB9E93B}" type="presOf" srcId="{88A54108-8B58-4576-97F4-3B4C5A344431}" destId="{1D6A148B-EA51-47A7-9574-20D82CAA83BD}" srcOrd="0" destOrd="0" presId="urn:microsoft.com/office/officeart/2005/8/layout/cycle5"/>
    <dgm:cxn modelId="{7EEF450C-A3ED-4932-80AA-B9F6D3B7828D}" type="presParOf" srcId="{B6F7E4F4-F26E-4615-A4EA-BDCCFB770CD3}" destId="{548D190B-DC62-44D8-BE16-7DB9C69E6F3F}" srcOrd="0" destOrd="0" presId="urn:microsoft.com/office/officeart/2005/8/layout/cycle5"/>
    <dgm:cxn modelId="{03BA4812-017B-47A0-B0A4-8407F505BBA7}" type="presParOf" srcId="{B6F7E4F4-F26E-4615-A4EA-BDCCFB770CD3}" destId="{43F6F16E-528D-4967-8C99-E5433DC536FA}" srcOrd="1" destOrd="0" presId="urn:microsoft.com/office/officeart/2005/8/layout/cycle5"/>
    <dgm:cxn modelId="{CE303861-610D-4671-8537-3FBF309A70FC}" type="presParOf" srcId="{B6F7E4F4-F26E-4615-A4EA-BDCCFB770CD3}" destId="{1D6A148B-EA51-47A7-9574-20D82CAA83BD}" srcOrd="2" destOrd="0" presId="urn:microsoft.com/office/officeart/2005/8/layout/cycle5"/>
    <dgm:cxn modelId="{9B5AC51A-B5EF-4B55-9428-38C3129D4BEB}" type="presParOf" srcId="{B6F7E4F4-F26E-4615-A4EA-BDCCFB770CD3}" destId="{F5A5E28E-FB54-4FBD-9519-488009BFFE16}" srcOrd="3" destOrd="0" presId="urn:microsoft.com/office/officeart/2005/8/layout/cycle5"/>
    <dgm:cxn modelId="{4495099C-2440-48EC-909A-C1898D7E3E88}" type="presParOf" srcId="{B6F7E4F4-F26E-4615-A4EA-BDCCFB770CD3}" destId="{DFA5D83D-930A-4490-925A-44C1FCE42697}" srcOrd="4" destOrd="0" presId="urn:microsoft.com/office/officeart/2005/8/layout/cycle5"/>
    <dgm:cxn modelId="{65FE7C5B-5621-4F90-BD6B-00FA5C1A6598}" type="presParOf" srcId="{B6F7E4F4-F26E-4615-A4EA-BDCCFB770CD3}" destId="{38F5F642-F8E0-4437-B3E9-8ADABEA430DF}" srcOrd="5" destOrd="0" presId="urn:microsoft.com/office/officeart/2005/8/layout/cycle5"/>
    <dgm:cxn modelId="{4AB615DD-489E-434E-828C-1769DEFCCB81}" type="presParOf" srcId="{B6F7E4F4-F26E-4615-A4EA-BDCCFB770CD3}" destId="{7E03028C-27E8-403D-A012-10D626965700}" srcOrd="6" destOrd="0" presId="urn:microsoft.com/office/officeart/2005/8/layout/cycle5"/>
    <dgm:cxn modelId="{7EEC3241-778A-4457-906A-AE4F976222E0}" type="presParOf" srcId="{B6F7E4F4-F26E-4615-A4EA-BDCCFB770CD3}" destId="{F37F86D9-BFC0-441F-B69A-9E7751B5BE5C}" srcOrd="7" destOrd="0" presId="urn:microsoft.com/office/officeart/2005/8/layout/cycle5"/>
    <dgm:cxn modelId="{60E88A58-FAB0-4624-9213-BA4EC82BE9FB}" type="presParOf" srcId="{B6F7E4F4-F26E-4615-A4EA-BDCCFB770CD3}" destId="{F331935E-35AC-4B2B-89A4-0506A7415941}" srcOrd="8" destOrd="0" presId="urn:microsoft.com/office/officeart/2005/8/layout/cycle5"/>
    <dgm:cxn modelId="{13971A1D-695E-485B-8640-1CD5934B5803}" type="presParOf" srcId="{B6F7E4F4-F26E-4615-A4EA-BDCCFB770CD3}" destId="{003BFA3C-51AA-4BCE-96E5-A935C7852A81}" srcOrd="9" destOrd="0" presId="urn:microsoft.com/office/officeart/2005/8/layout/cycle5"/>
    <dgm:cxn modelId="{7946263C-E060-42C0-A9E6-8E0DC8182FEE}" type="presParOf" srcId="{B6F7E4F4-F26E-4615-A4EA-BDCCFB770CD3}" destId="{7C1EE4C3-E6AC-4225-8C5F-CF3FDE0984F8}" srcOrd="10" destOrd="0" presId="urn:microsoft.com/office/officeart/2005/8/layout/cycle5"/>
    <dgm:cxn modelId="{898C8F95-D1E7-48E0-9F8D-E5F5DF6C04B5}" type="presParOf" srcId="{B6F7E4F4-F26E-4615-A4EA-BDCCFB770CD3}" destId="{9F9191F5-C1D8-474F-B95E-C173BD9B10E3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498C2C-F33D-4866-8306-D475067FCF73}" type="doc">
      <dgm:prSet loTypeId="urn:microsoft.com/office/officeart/2005/8/layout/cycle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BEE0AC-0C86-4C7A-B80A-C0EED6A81597}">
      <dgm:prSet phldrT="[Text]"/>
      <dgm:spPr/>
      <dgm:t>
        <a:bodyPr/>
        <a:lstStyle/>
        <a:p>
          <a:r>
            <a:rPr lang="en-US"/>
            <a:t>Make a trusting connection</a:t>
          </a:r>
        </a:p>
      </dgm:t>
    </dgm:pt>
    <dgm:pt modelId="{1C9349DF-89D1-441A-ADB7-7C787CECFB09}" type="parTrans" cxnId="{38BBBF97-0342-40D5-8303-6D5795E7315F}">
      <dgm:prSet/>
      <dgm:spPr/>
      <dgm:t>
        <a:bodyPr/>
        <a:lstStyle/>
        <a:p>
          <a:endParaRPr lang="en-US"/>
        </a:p>
      </dgm:t>
    </dgm:pt>
    <dgm:pt modelId="{88A54108-8B58-4576-97F4-3B4C5A344431}" type="sibTrans" cxnId="{38BBBF97-0342-40D5-8303-6D5795E7315F}">
      <dgm:prSet/>
      <dgm:spPr/>
      <dgm:t>
        <a:bodyPr/>
        <a:lstStyle/>
        <a:p>
          <a:endParaRPr lang="en-US"/>
        </a:p>
      </dgm:t>
    </dgm:pt>
    <dgm:pt modelId="{2AA07255-95BE-4A5A-AFFB-3F3DBC18F316}">
      <dgm:prSet phldrT="[Text]"/>
      <dgm:spPr/>
      <dgm:t>
        <a:bodyPr/>
        <a:lstStyle/>
        <a:p>
          <a:r>
            <a:rPr lang="en-US"/>
            <a:t>Agree on Purpose</a:t>
          </a:r>
        </a:p>
      </dgm:t>
    </dgm:pt>
    <dgm:pt modelId="{4EA61AC7-4812-43BD-9578-03C97BC2B100}" type="parTrans" cxnId="{F3716637-853A-414D-95C2-BADD3C913F9D}">
      <dgm:prSet/>
      <dgm:spPr/>
      <dgm:t>
        <a:bodyPr/>
        <a:lstStyle/>
        <a:p>
          <a:endParaRPr lang="en-US"/>
        </a:p>
      </dgm:t>
    </dgm:pt>
    <dgm:pt modelId="{B38DEAC3-17EC-4CD4-B91E-A09D9695FA56}" type="sibTrans" cxnId="{F3716637-853A-414D-95C2-BADD3C913F9D}">
      <dgm:prSet/>
      <dgm:spPr/>
      <dgm:t>
        <a:bodyPr/>
        <a:lstStyle/>
        <a:p>
          <a:endParaRPr lang="en-US"/>
        </a:p>
      </dgm:t>
    </dgm:pt>
    <dgm:pt modelId="{0D2106B8-F107-41F9-B605-2996F8A66557}">
      <dgm:prSet phldrT="[Text]"/>
      <dgm:spPr/>
      <dgm:t>
        <a:bodyPr/>
        <a:lstStyle/>
        <a:p>
          <a:r>
            <a:rPr lang="en-US"/>
            <a:t>Exchange Perspectives</a:t>
          </a:r>
        </a:p>
      </dgm:t>
    </dgm:pt>
    <dgm:pt modelId="{9A204193-595D-4085-9458-D992439F2EE7}" type="parTrans" cxnId="{3F33D627-E241-4853-9857-AB33AA9F6C23}">
      <dgm:prSet/>
      <dgm:spPr/>
      <dgm:t>
        <a:bodyPr/>
        <a:lstStyle/>
        <a:p>
          <a:endParaRPr lang="en-US"/>
        </a:p>
      </dgm:t>
    </dgm:pt>
    <dgm:pt modelId="{CE1CEE6A-34E1-4DEB-B44D-28A6A231B20B}" type="sibTrans" cxnId="{3F33D627-E241-4853-9857-AB33AA9F6C23}">
      <dgm:prSet/>
      <dgm:spPr/>
      <dgm:t>
        <a:bodyPr/>
        <a:lstStyle/>
        <a:p>
          <a:endParaRPr lang="en-US"/>
        </a:p>
      </dgm:t>
    </dgm:pt>
    <dgm:pt modelId="{EC0900D6-5FCD-4DF4-83FE-09CECF006E86}">
      <dgm:prSet phldrT="[Text]"/>
      <dgm:spPr/>
      <dgm:t>
        <a:bodyPr/>
        <a:lstStyle/>
        <a:p>
          <a:r>
            <a:rPr lang="en-US"/>
            <a:t>Take Action</a:t>
          </a:r>
        </a:p>
      </dgm:t>
    </dgm:pt>
    <dgm:pt modelId="{FE6355E0-7469-47BD-9527-B2C45A10509A}" type="parTrans" cxnId="{A41C8987-1CC6-481D-A378-68300C6B19FB}">
      <dgm:prSet/>
      <dgm:spPr/>
      <dgm:t>
        <a:bodyPr/>
        <a:lstStyle/>
        <a:p>
          <a:endParaRPr lang="en-US"/>
        </a:p>
      </dgm:t>
    </dgm:pt>
    <dgm:pt modelId="{64AE197E-14BE-4FC0-B8EA-96D7038669CF}" type="sibTrans" cxnId="{A41C8987-1CC6-481D-A378-68300C6B19FB}">
      <dgm:prSet/>
      <dgm:spPr/>
      <dgm:t>
        <a:bodyPr/>
        <a:lstStyle/>
        <a:p>
          <a:endParaRPr lang="en-US"/>
        </a:p>
      </dgm:t>
    </dgm:pt>
    <dgm:pt modelId="{B6F7E4F4-F26E-4615-A4EA-BDCCFB770CD3}" type="pres">
      <dgm:prSet presAssocID="{A6498C2C-F33D-4866-8306-D475067FCF73}" presName="cycle" presStyleCnt="0">
        <dgm:presLayoutVars>
          <dgm:dir/>
          <dgm:resizeHandles val="exact"/>
        </dgm:presLayoutVars>
      </dgm:prSet>
      <dgm:spPr/>
    </dgm:pt>
    <dgm:pt modelId="{548D190B-DC62-44D8-BE16-7DB9C69E6F3F}" type="pres">
      <dgm:prSet presAssocID="{7EBEE0AC-0C86-4C7A-B80A-C0EED6A81597}" presName="node" presStyleLbl="node1" presStyleIdx="0" presStyleCnt="4">
        <dgm:presLayoutVars>
          <dgm:bulletEnabled val="1"/>
        </dgm:presLayoutVars>
      </dgm:prSet>
      <dgm:spPr/>
    </dgm:pt>
    <dgm:pt modelId="{43F6F16E-528D-4967-8C99-E5433DC536FA}" type="pres">
      <dgm:prSet presAssocID="{7EBEE0AC-0C86-4C7A-B80A-C0EED6A81597}" presName="spNode" presStyleCnt="0"/>
      <dgm:spPr/>
    </dgm:pt>
    <dgm:pt modelId="{1D6A148B-EA51-47A7-9574-20D82CAA83BD}" type="pres">
      <dgm:prSet presAssocID="{88A54108-8B58-4576-97F4-3B4C5A344431}" presName="sibTrans" presStyleLbl="sibTrans1D1" presStyleIdx="0" presStyleCnt="4"/>
      <dgm:spPr/>
    </dgm:pt>
    <dgm:pt modelId="{F5A5E28E-FB54-4FBD-9519-488009BFFE16}" type="pres">
      <dgm:prSet presAssocID="{2AA07255-95BE-4A5A-AFFB-3F3DBC18F316}" presName="node" presStyleLbl="node1" presStyleIdx="1" presStyleCnt="4">
        <dgm:presLayoutVars>
          <dgm:bulletEnabled val="1"/>
        </dgm:presLayoutVars>
      </dgm:prSet>
      <dgm:spPr/>
    </dgm:pt>
    <dgm:pt modelId="{DFA5D83D-930A-4490-925A-44C1FCE42697}" type="pres">
      <dgm:prSet presAssocID="{2AA07255-95BE-4A5A-AFFB-3F3DBC18F316}" presName="spNode" presStyleCnt="0"/>
      <dgm:spPr/>
    </dgm:pt>
    <dgm:pt modelId="{38F5F642-F8E0-4437-B3E9-8ADABEA430DF}" type="pres">
      <dgm:prSet presAssocID="{B38DEAC3-17EC-4CD4-B91E-A09D9695FA56}" presName="sibTrans" presStyleLbl="sibTrans1D1" presStyleIdx="1" presStyleCnt="4"/>
      <dgm:spPr/>
    </dgm:pt>
    <dgm:pt modelId="{7E03028C-27E8-403D-A012-10D626965700}" type="pres">
      <dgm:prSet presAssocID="{0D2106B8-F107-41F9-B605-2996F8A66557}" presName="node" presStyleLbl="node1" presStyleIdx="2" presStyleCnt="4">
        <dgm:presLayoutVars>
          <dgm:bulletEnabled val="1"/>
        </dgm:presLayoutVars>
      </dgm:prSet>
      <dgm:spPr/>
    </dgm:pt>
    <dgm:pt modelId="{F37F86D9-BFC0-441F-B69A-9E7751B5BE5C}" type="pres">
      <dgm:prSet presAssocID="{0D2106B8-F107-41F9-B605-2996F8A66557}" presName="spNode" presStyleCnt="0"/>
      <dgm:spPr/>
    </dgm:pt>
    <dgm:pt modelId="{F331935E-35AC-4B2B-89A4-0506A7415941}" type="pres">
      <dgm:prSet presAssocID="{CE1CEE6A-34E1-4DEB-B44D-28A6A231B20B}" presName="sibTrans" presStyleLbl="sibTrans1D1" presStyleIdx="2" presStyleCnt="4"/>
      <dgm:spPr/>
    </dgm:pt>
    <dgm:pt modelId="{003BFA3C-51AA-4BCE-96E5-A935C7852A81}" type="pres">
      <dgm:prSet presAssocID="{EC0900D6-5FCD-4DF4-83FE-09CECF006E86}" presName="node" presStyleLbl="node1" presStyleIdx="3" presStyleCnt="4">
        <dgm:presLayoutVars>
          <dgm:bulletEnabled val="1"/>
        </dgm:presLayoutVars>
      </dgm:prSet>
      <dgm:spPr/>
    </dgm:pt>
    <dgm:pt modelId="{7C1EE4C3-E6AC-4225-8C5F-CF3FDE0984F8}" type="pres">
      <dgm:prSet presAssocID="{EC0900D6-5FCD-4DF4-83FE-09CECF006E86}" presName="spNode" presStyleCnt="0"/>
      <dgm:spPr/>
    </dgm:pt>
    <dgm:pt modelId="{9F9191F5-C1D8-474F-B95E-C173BD9B10E3}" type="pres">
      <dgm:prSet presAssocID="{64AE197E-14BE-4FC0-B8EA-96D7038669CF}" presName="sibTrans" presStyleLbl="sibTrans1D1" presStyleIdx="3" presStyleCnt="4"/>
      <dgm:spPr/>
    </dgm:pt>
  </dgm:ptLst>
  <dgm:cxnLst>
    <dgm:cxn modelId="{1BBAD406-B97A-4CCA-BDB2-0ECDE99FC907}" type="presOf" srcId="{EC0900D6-5FCD-4DF4-83FE-09CECF006E86}" destId="{003BFA3C-51AA-4BCE-96E5-A935C7852A81}" srcOrd="0" destOrd="0" presId="urn:microsoft.com/office/officeart/2005/8/layout/cycle5"/>
    <dgm:cxn modelId="{4A1C490A-5D7A-455A-9FEF-1A2375031215}" type="presOf" srcId="{64AE197E-14BE-4FC0-B8EA-96D7038669CF}" destId="{9F9191F5-C1D8-474F-B95E-C173BD9B10E3}" srcOrd="0" destOrd="0" presId="urn:microsoft.com/office/officeart/2005/8/layout/cycle5"/>
    <dgm:cxn modelId="{3F33D627-E241-4853-9857-AB33AA9F6C23}" srcId="{A6498C2C-F33D-4866-8306-D475067FCF73}" destId="{0D2106B8-F107-41F9-B605-2996F8A66557}" srcOrd="2" destOrd="0" parTransId="{9A204193-595D-4085-9458-D992439F2EE7}" sibTransId="{CE1CEE6A-34E1-4DEB-B44D-28A6A231B20B}"/>
    <dgm:cxn modelId="{F8A8202A-7748-4A20-BBB5-76E78A0F4679}" type="presOf" srcId="{A6498C2C-F33D-4866-8306-D475067FCF73}" destId="{B6F7E4F4-F26E-4615-A4EA-BDCCFB770CD3}" srcOrd="0" destOrd="0" presId="urn:microsoft.com/office/officeart/2005/8/layout/cycle5"/>
    <dgm:cxn modelId="{237C0B35-7B48-44E0-BF2A-6AEA8C00A893}" type="presOf" srcId="{CE1CEE6A-34E1-4DEB-B44D-28A6A231B20B}" destId="{F331935E-35AC-4B2B-89A4-0506A7415941}" srcOrd="0" destOrd="0" presId="urn:microsoft.com/office/officeart/2005/8/layout/cycle5"/>
    <dgm:cxn modelId="{F3716637-853A-414D-95C2-BADD3C913F9D}" srcId="{A6498C2C-F33D-4866-8306-D475067FCF73}" destId="{2AA07255-95BE-4A5A-AFFB-3F3DBC18F316}" srcOrd="1" destOrd="0" parTransId="{4EA61AC7-4812-43BD-9578-03C97BC2B100}" sibTransId="{B38DEAC3-17EC-4CD4-B91E-A09D9695FA56}"/>
    <dgm:cxn modelId="{4D59EA3C-00B7-4D2B-866B-8EDEBB01F608}" type="presOf" srcId="{0D2106B8-F107-41F9-B605-2996F8A66557}" destId="{7E03028C-27E8-403D-A012-10D626965700}" srcOrd="0" destOrd="0" presId="urn:microsoft.com/office/officeart/2005/8/layout/cycle5"/>
    <dgm:cxn modelId="{4FDA2A50-9FD3-4146-8FF9-94121D7E4A55}" type="presOf" srcId="{2AA07255-95BE-4A5A-AFFB-3F3DBC18F316}" destId="{F5A5E28E-FB54-4FBD-9519-488009BFFE16}" srcOrd="0" destOrd="0" presId="urn:microsoft.com/office/officeart/2005/8/layout/cycle5"/>
    <dgm:cxn modelId="{A41C8987-1CC6-481D-A378-68300C6B19FB}" srcId="{A6498C2C-F33D-4866-8306-D475067FCF73}" destId="{EC0900D6-5FCD-4DF4-83FE-09CECF006E86}" srcOrd="3" destOrd="0" parTransId="{FE6355E0-7469-47BD-9527-B2C45A10509A}" sibTransId="{64AE197E-14BE-4FC0-B8EA-96D7038669CF}"/>
    <dgm:cxn modelId="{A4C6BF8A-8380-4D20-818A-6DC624D1242D}" type="presOf" srcId="{7EBEE0AC-0C86-4C7A-B80A-C0EED6A81597}" destId="{548D190B-DC62-44D8-BE16-7DB9C69E6F3F}" srcOrd="0" destOrd="0" presId="urn:microsoft.com/office/officeart/2005/8/layout/cycle5"/>
    <dgm:cxn modelId="{38BBBF97-0342-40D5-8303-6D5795E7315F}" srcId="{A6498C2C-F33D-4866-8306-D475067FCF73}" destId="{7EBEE0AC-0C86-4C7A-B80A-C0EED6A81597}" srcOrd="0" destOrd="0" parTransId="{1C9349DF-89D1-441A-ADB7-7C787CECFB09}" sibTransId="{88A54108-8B58-4576-97F4-3B4C5A344431}"/>
    <dgm:cxn modelId="{116E34A1-1244-4296-B628-9735A735F465}" type="presOf" srcId="{B38DEAC3-17EC-4CD4-B91E-A09D9695FA56}" destId="{38F5F642-F8E0-4437-B3E9-8ADABEA430DF}" srcOrd="0" destOrd="0" presId="urn:microsoft.com/office/officeart/2005/8/layout/cycle5"/>
    <dgm:cxn modelId="{235C25ED-B702-4DAD-B744-3A566DB9E93B}" type="presOf" srcId="{88A54108-8B58-4576-97F4-3B4C5A344431}" destId="{1D6A148B-EA51-47A7-9574-20D82CAA83BD}" srcOrd="0" destOrd="0" presId="urn:microsoft.com/office/officeart/2005/8/layout/cycle5"/>
    <dgm:cxn modelId="{7EEF450C-A3ED-4932-80AA-B9F6D3B7828D}" type="presParOf" srcId="{B6F7E4F4-F26E-4615-A4EA-BDCCFB770CD3}" destId="{548D190B-DC62-44D8-BE16-7DB9C69E6F3F}" srcOrd="0" destOrd="0" presId="urn:microsoft.com/office/officeart/2005/8/layout/cycle5"/>
    <dgm:cxn modelId="{03BA4812-017B-47A0-B0A4-8407F505BBA7}" type="presParOf" srcId="{B6F7E4F4-F26E-4615-A4EA-BDCCFB770CD3}" destId="{43F6F16E-528D-4967-8C99-E5433DC536FA}" srcOrd="1" destOrd="0" presId="urn:microsoft.com/office/officeart/2005/8/layout/cycle5"/>
    <dgm:cxn modelId="{CE303861-610D-4671-8537-3FBF309A70FC}" type="presParOf" srcId="{B6F7E4F4-F26E-4615-A4EA-BDCCFB770CD3}" destId="{1D6A148B-EA51-47A7-9574-20D82CAA83BD}" srcOrd="2" destOrd="0" presId="urn:microsoft.com/office/officeart/2005/8/layout/cycle5"/>
    <dgm:cxn modelId="{9B5AC51A-B5EF-4B55-9428-38C3129D4BEB}" type="presParOf" srcId="{B6F7E4F4-F26E-4615-A4EA-BDCCFB770CD3}" destId="{F5A5E28E-FB54-4FBD-9519-488009BFFE16}" srcOrd="3" destOrd="0" presId="urn:microsoft.com/office/officeart/2005/8/layout/cycle5"/>
    <dgm:cxn modelId="{4495099C-2440-48EC-909A-C1898D7E3E88}" type="presParOf" srcId="{B6F7E4F4-F26E-4615-A4EA-BDCCFB770CD3}" destId="{DFA5D83D-930A-4490-925A-44C1FCE42697}" srcOrd="4" destOrd="0" presId="urn:microsoft.com/office/officeart/2005/8/layout/cycle5"/>
    <dgm:cxn modelId="{65FE7C5B-5621-4F90-BD6B-00FA5C1A6598}" type="presParOf" srcId="{B6F7E4F4-F26E-4615-A4EA-BDCCFB770CD3}" destId="{38F5F642-F8E0-4437-B3E9-8ADABEA430DF}" srcOrd="5" destOrd="0" presId="urn:microsoft.com/office/officeart/2005/8/layout/cycle5"/>
    <dgm:cxn modelId="{4AB615DD-489E-434E-828C-1769DEFCCB81}" type="presParOf" srcId="{B6F7E4F4-F26E-4615-A4EA-BDCCFB770CD3}" destId="{7E03028C-27E8-403D-A012-10D626965700}" srcOrd="6" destOrd="0" presId="urn:microsoft.com/office/officeart/2005/8/layout/cycle5"/>
    <dgm:cxn modelId="{7EEC3241-778A-4457-906A-AE4F976222E0}" type="presParOf" srcId="{B6F7E4F4-F26E-4615-A4EA-BDCCFB770CD3}" destId="{F37F86D9-BFC0-441F-B69A-9E7751B5BE5C}" srcOrd="7" destOrd="0" presId="urn:microsoft.com/office/officeart/2005/8/layout/cycle5"/>
    <dgm:cxn modelId="{60E88A58-FAB0-4624-9213-BA4EC82BE9FB}" type="presParOf" srcId="{B6F7E4F4-F26E-4615-A4EA-BDCCFB770CD3}" destId="{F331935E-35AC-4B2B-89A4-0506A7415941}" srcOrd="8" destOrd="0" presId="urn:microsoft.com/office/officeart/2005/8/layout/cycle5"/>
    <dgm:cxn modelId="{13971A1D-695E-485B-8640-1CD5934B5803}" type="presParOf" srcId="{B6F7E4F4-F26E-4615-A4EA-BDCCFB770CD3}" destId="{003BFA3C-51AA-4BCE-96E5-A935C7852A81}" srcOrd="9" destOrd="0" presId="urn:microsoft.com/office/officeart/2005/8/layout/cycle5"/>
    <dgm:cxn modelId="{7946263C-E060-42C0-A9E6-8E0DC8182FEE}" type="presParOf" srcId="{B6F7E4F4-F26E-4615-A4EA-BDCCFB770CD3}" destId="{7C1EE4C3-E6AC-4225-8C5F-CF3FDE0984F8}" srcOrd="10" destOrd="0" presId="urn:microsoft.com/office/officeart/2005/8/layout/cycle5"/>
    <dgm:cxn modelId="{898C8F95-D1E7-48E0-9F8D-E5F5DF6C04B5}" type="presParOf" srcId="{B6F7E4F4-F26E-4615-A4EA-BDCCFB770CD3}" destId="{9F9191F5-C1D8-474F-B95E-C173BD9B10E3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498C2C-F33D-4866-8306-D475067FCF73}" type="doc">
      <dgm:prSet loTypeId="urn:microsoft.com/office/officeart/2005/8/layout/cycle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BEE0AC-0C86-4C7A-B80A-C0EED6A81597}">
      <dgm:prSet phldrT="[Text]"/>
      <dgm:spPr/>
      <dgm:t>
        <a:bodyPr/>
        <a:lstStyle/>
        <a:p>
          <a:r>
            <a:rPr lang="en-US"/>
            <a:t>Make a trusting connection</a:t>
          </a:r>
        </a:p>
      </dgm:t>
    </dgm:pt>
    <dgm:pt modelId="{1C9349DF-89D1-441A-ADB7-7C787CECFB09}" type="parTrans" cxnId="{38BBBF97-0342-40D5-8303-6D5795E7315F}">
      <dgm:prSet/>
      <dgm:spPr/>
      <dgm:t>
        <a:bodyPr/>
        <a:lstStyle/>
        <a:p>
          <a:endParaRPr lang="en-US"/>
        </a:p>
      </dgm:t>
    </dgm:pt>
    <dgm:pt modelId="{88A54108-8B58-4576-97F4-3B4C5A344431}" type="sibTrans" cxnId="{38BBBF97-0342-40D5-8303-6D5795E7315F}">
      <dgm:prSet/>
      <dgm:spPr/>
      <dgm:t>
        <a:bodyPr/>
        <a:lstStyle/>
        <a:p>
          <a:endParaRPr lang="en-US"/>
        </a:p>
      </dgm:t>
    </dgm:pt>
    <dgm:pt modelId="{2AA07255-95BE-4A5A-AFFB-3F3DBC18F316}">
      <dgm:prSet phldrT="[Text]"/>
      <dgm:spPr/>
      <dgm:t>
        <a:bodyPr/>
        <a:lstStyle/>
        <a:p>
          <a:r>
            <a:rPr lang="en-US"/>
            <a:t>Agree on Purpose</a:t>
          </a:r>
        </a:p>
      </dgm:t>
    </dgm:pt>
    <dgm:pt modelId="{4EA61AC7-4812-43BD-9578-03C97BC2B100}" type="parTrans" cxnId="{F3716637-853A-414D-95C2-BADD3C913F9D}">
      <dgm:prSet/>
      <dgm:spPr/>
      <dgm:t>
        <a:bodyPr/>
        <a:lstStyle/>
        <a:p>
          <a:endParaRPr lang="en-US"/>
        </a:p>
      </dgm:t>
    </dgm:pt>
    <dgm:pt modelId="{B38DEAC3-17EC-4CD4-B91E-A09D9695FA56}" type="sibTrans" cxnId="{F3716637-853A-414D-95C2-BADD3C913F9D}">
      <dgm:prSet/>
      <dgm:spPr/>
      <dgm:t>
        <a:bodyPr/>
        <a:lstStyle/>
        <a:p>
          <a:endParaRPr lang="en-US"/>
        </a:p>
      </dgm:t>
    </dgm:pt>
    <dgm:pt modelId="{0D2106B8-F107-41F9-B605-2996F8A66557}">
      <dgm:prSet phldrT="[Text]"/>
      <dgm:spPr/>
      <dgm:t>
        <a:bodyPr/>
        <a:lstStyle/>
        <a:p>
          <a:r>
            <a:rPr lang="en-US"/>
            <a:t>Exchange Perspectives</a:t>
          </a:r>
        </a:p>
      </dgm:t>
    </dgm:pt>
    <dgm:pt modelId="{9A204193-595D-4085-9458-D992439F2EE7}" type="parTrans" cxnId="{3F33D627-E241-4853-9857-AB33AA9F6C23}">
      <dgm:prSet/>
      <dgm:spPr/>
      <dgm:t>
        <a:bodyPr/>
        <a:lstStyle/>
        <a:p>
          <a:endParaRPr lang="en-US"/>
        </a:p>
      </dgm:t>
    </dgm:pt>
    <dgm:pt modelId="{CE1CEE6A-34E1-4DEB-B44D-28A6A231B20B}" type="sibTrans" cxnId="{3F33D627-E241-4853-9857-AB33AA9F6C23}">
      <dgm:prSet/>
      <dgm:spPr/>
      <dgm:t>
        <a:bodyPr/>
        <a:lstStyle/>
        <a:p>
          <a:endParaRPr lang="en-US"/>
        </a:p>
      </dgm:t>
    </dgm:pt>
    <dgm:pt modelId="{EC0900D6-5FCD-4DF4-83FE-09CECF006E86}">
      <dgm:prSet phldrT="[Text]"/>
      <dgm:spPr/>
      <dgm:t>
        <a:bodyPr/>
        <a:lstStyle/>
        <a:p>
          <a:r>
            <a:rPr lang="en-US"/>
            <a:t>Take Action</a:t>
          </a:r>
        </a:p>
      </dgm:t>
    </dgm:pt>
    <dgm:pt modelId="{FE6355E0-7469-47BD-9527-B2C45A10509A}" type="parTrans" cxnId="{A41C8987-1CC6-481D-A378-68300C6B19FB}">
      <dgm:prSet/>
      <dgm:spPr/>
      <dgm:t>
        <a:bodyPr/>
        <a:lstStyle/>
        <a:p>
          <a:endParaRPr lang="en-US"/>
        </a:p>
      </dgm:t>
    </dgm:pt>
    <dgm:pt modelId="{64AE197E-14BE-4FC0-B8EA-96D7038669CF}" type="sibTrans" cxnId="{A41C8987-1CC6-481D-A378-68300C6B19FB}">
      <dgm:prSet/>
      <dgm:spPr/>
      <dgm:t>
        <a:bodyPr/>
        <a:lstStyle/>
        <a:p>
          <a:endParaRPr lang="en-US"/>
        </a:p>
      </dgm:t>
    </dgm:pt>
    <dgm:pt modelId="{B6F7E4F4-F26E-4615-A4EA-BDCCFB770CD3}" type="pres">
      <dgm:prSet presAssocID="{A6498C2C-F33D-4866-8306-D475067FCF73}" presName="cycle" presStyleCnt="0">
        <dgm:presLayoutVars>
          <dgm:dir/>
          <dgm:resizeHandles val="exact"/>
        </dgm:presLayoutVars>
      </dgm:prSet>
      <dgm:spPr/>
    </dgm:pt>
    <dgm:pt modelId="{548D190B-DC62-44D8-BE16-7DB9C69E6F3F}" type="pres">
      <dgm:prSet presAssocID="{7EBEE0AC-0C86-4C7A-B80A-C0EED6A81597}" presName="node" presStyleLbl="node1" presStyleIdx="0" presStyleCnt="4">
        <dgm:presLayoutVars>
          <dgm:bulletEnabled val="1"/>
        </dgm:presLayoutVars>
      </dgm:prSet>
      <dgm:spPr/>
    </dgm:pt>
    <dgm:pt modelId="{43F6F16E-528D-4967-8C99-E5433DC536FA}" type="pres">
      <dgm:prSet presAssocID="{7EBEE0AC-0C86-4C7A-B80A-C0EED6A81597}" presName="spNode" presStyleCnt="0"/>
      <dgm:spPr/>
    </dgm:pt>
    <dgm:pt modelId="{1D6A148B-EA51-47A7-9574-20D82CAA83BD}" type="pres">
      <dgm:prSet presAssocID="{88A54108-8B58-4576-97F4-3B4C5A344431}" presName="sibTrans" presStyleLbl="sibTrans1D1" presStyleIdx="0" presStyleCnt="4"/>
      <dgm:spPr/>
    </dgm:pt>
    <dgm:pt modelId="{F5A5E28E-FB54-4FBD-9519-488009BFFE16}" type="pres">
      <dgm:prSet presAssocID="{2AA07255-95BE-4A5A-AFFB-3F3DBC18F316}" presName="node" presStyleLbl="node1" presStyleIdx="1" presStyleCnt="4">
        <dgm:presLayoutVars>
          <dgm:bulletEnabled val="1"/>
        </dgm:presLayoutVars>
      </dgm:prSet>
      <dgm:spPr/>
    </dgm:pt>
    <dgm:pt modelId="{DFA5D83D-930A-4490-925A-44C1FCE42697}" type="pres">
      <dgm:prSet presAssocID="{2AA07255-95BE-4A5A-AFFB-3F3DBC18F316}" presName="spNode" presStyleCnt="0"/>
      <dgm:spPr/>
    </dgm:pt>
    <dgm:pt modelId="{38F5F642-F8E0-4437-B3E9-8ADABEA430DF}" type="pres">
      <dgm:prSet presAssocID="{B38DEAC3-17EC-4CD4-B91E-A09D9695FA56}" presName="sibTrans" presStyleLbl="sibTrans1D1" presStyleIdx="1" presStyleCnt="4"/>
      <dgm:spPr/>
    </dgm:pt>
    <dgm:pt modelId="{7E03028C-27E8-403D-A012-10D626965700}" type="pres">
      <dgm:prSet presAssocID="{0D2106B8-F107-41F9-B605-2996F8A66557}" presName="node" presStyleLbl="node1" presStyleIdx="2" presStyleCnt="4">
        <dgm:presLayoutVars>
          <dgm:bulletEnabled val="1"/>
        </dgm:presLayoutVars>
      </dgm:prSet>
      <dgm:spPr/>
    </dgm:pt>
    <dgm:pt modelId="{F37F86D9-BFC0-441F-B69A-9E7751B5BE5C}" type="pres">
      <dgm:prSet presAssocID="{0D2106B8-F107-41F9-B605-2996F8A66557}" presName="spNode" presStyleCnt="0"/>
      <dgm:spPr/>
    </dgm:pt>
    <dgm:pt modelId="{F331935E-35AC-4B2B-89A4-0506A7415941}" type="pres">
      <dgm:prSet presAssocID="{CE1CEE6A-34E1-4DEB-B44D-28A6A231B20B}" presName="sibTrans" presStyleLbl="sibTrans1D1" presStyleIdx="2" presStyleCnt="4"/>
      <dgm:spPr/>
    </dgm:pt>
    <dgm:pt modelId="{003BFA3C-51AA-4BCE-96E5-A935C7852A81}" type="pres">
      <dgm:prSet presAssocID="{EC0900D6-5FCD-4DF4-83FE-09CECF006E86}" presName="node" presStyleLbl="node1" presStyleIdx="3" presStyleCnt="4">
        <dgm:presLayoutVars>
          <dgm:bulletEnabled val="1"/>
        </dgm:presLayoutVars>
      </dgm:prSet>
      <dgm:spPr/>
    </dgm:pt>
    <dgm:pt modelId="{7C1EE4C3-E6AC-4225-8C5F-CF3FDE0984F8}" type="pres">
      <dgm:prSet presAssocID="{EC0900D6-5FCD-4DF4-83FE-09CECF006E86}" presName="spNode" presStyleCnt="0"/>
      <dgm:spPr/>
    </dgm:pt>
    <dgm:pt modelId="{9F9191F5-C1D8-474F-B95E-C173BD9B10E3}" type="pres">
      <dgm:prSet presAssocID="{64AE197E-14BE-4FC0-B8EA-96D7038669CF}" presName="sibTrans" presStyleLbl="sibTrans1D1" presStyleIdx="3" presStyleCnt="4"/>
      <dgm:spPr/>
    </dgm:pt>
  </dgm:ptLst>
  <dgm:cxnLst>
    <dgm:cxn modelId="{1BBAD406-B97A-4CCA-BDB2-0ECDE99FC907}" type="presOf" srcId="{EC0900D6-5FCD-4DF4-83FE-09CECF006E86}" destId="{003BFA3C-51AA-4BCE-96E5-A935C7852A81}" srcOrd="0" destOrd="0" presId="urn:microsoft.com/office/officeart/2005/8/layout/cycle5"/>
    <dgm:cxn modelId="{4A1C490A-5D7A-455A-9FEF-1A2375031215}" type="presOf" srcId="{64AE197E-14BE-4FC0-B8EA-96D7038669CF}" destId="{9F9191F5-C1D8-474F-B95E-C173BD9B10E3}" srcOrd="0" destOrd="0" presId="urn:microsoft.com/office/officeart/2005/8/layout/cycle5"/>
    <dgm:cxn modelId="{3F33D627-E241-4853-9857-AB33AA9F6C23}" srcId="{A6498C2C-F33D-4866-8306-D475067FCF73}" destId="{0D2106B8-F107-41F9-B605-2996F8A66557}" srcOrd="2" destOrd="0" parTransId="{9A204193-595D-4085-9458-D992439F2EE7}" sibTransId="{CE1CEE6A-34E1-4DEB-B44D-28A6A231B20B}"/>
    <dgm:cxn modelId="{F8A8202A-7748-4A20-BBB5-76E78A0F4679}" type="presOf" srcId="{A6498C2C-F33D-4866-8306-D475067FCF73}" destId="{B6F7E4F4-F26E-4615-A4EA-BDCCFB770CD3}" srcOrd="0" destOrd="0" presId="urn:microsoft.com/office/officeart/2005/8/layout/cycle5"/>
    <dgm:cxn modelId="{237C0B35-7B48-44E0-BF2A-6AEA8C00A893}" type="presOf" srcId="{CE1CEE6A-34E1-4DEB-B44D-28A6A231B20B}" destId="{F331935E-35AC-4B2B-89A4-0506A7415941}" srcOrd="0" destOrd="0" presId="urn:microsoft.com/office/officeart/2005/8/layout/cycle5"/>
    <dgm:cxn modelId="{F3716637-853A-414D-95C2-BADD3C913F9D}" srcId="{A6498C2C-F33D-4866-8306-D475067FCF73}" destId="{2AA07255-95BE-4A5A-AFFB-3F3DBC18F316}" srcOrd="1" destOrd="0" parTransId="{4EA61AC7-4812-43BD-9578-03C97BC2B100}" sibTransId="{B38DEAC3-17EC-4CD4-B91E-A09D9695FA56}"/>
    <dgm:cxn modelId="{4D59EA3C-00B7-4D2B-866B-8EDEBB01F608}" type="presOf" srcId="{0D2106B8-F107-41F9-B605-2996F8A66557}" destId="{7E03028C-27E8-403D-A012-10D626965700}" srcOrd="0" destOrd="0" presId="urn:microsoft.com/office/officeart/2005/8/layout/cycle5"/>
    <dgm:cxn modelId="{4FDA2A50-9FD3-4146-8FF9-94121D7E4A55}" type="presOf" srcId="{2AA07255-95BE-4A5A-AFFB-3F3DBC18F316}" destId="{F5A5E28E-FB54-4FBD-9519-488009BFFE16}" srcOrd="0" destOrd="0" presId="urn:microsoft.com/office/officeart/2005/8/layout/cycle5"/>
    <dgm:cxn modelId="{A41C8987-1CC6-481D-A378-68300C6B19FB}" srcId="{A6498C2C-F33D-4866-8306-D475067FCF73}" destId="{EC0900D6-5FCD-4DF4-83FE-09CECF006E86}" srcOrd="3" destOrd="0" parTransId="{FE6355E0-7469-47BD-9527-B2C45A10509A}" sibTransId="{64AE197E-14BE-4FC0-B8EA-96D7038669CF}"/>
    <dgm:cxn modelId="{A4C6BF8A-8380-4D20-818A-6DC624D1242D}" type="presOf" srcId="{7EBEE0AC-0C86-4C7A-B80A-C0EED6A81597}" destId="{548D190B-DC62-44D8-BE16-7DB9C69E6F3F}" srcOrd="0" destOrd="0" presId="urn:microsoft.com/office/officeart/2005/8/layout/cycle5"/>
    <dgm:cxn modelId="{38BBBF97-0342-40D5-8303-6D5795E7315F}" srcId="{A6498C2C-F33D-4866-8306-D475067FCF73}" destId="{7EBEE0AC-0C86-4C7A-B80A-C0EED6A81597}" srcOrd="0" destOrd="0" parTransId="{1C9349DF-89D1-441A-ADB7-7C787CECFB09}" sibTransId="{88A54108-8B58-4576-97F4-3B4C5A344431}"/>
    <dgm:cxn modelId="{116E34A1-1244-4296-B628-9735A735F465}" type="presOf" srcId="{B38DEAC3-17EC-4CD4-B91E-A09D9695FA56}" destId="{38F5F642-F8E0-4437-B3E9-8ADABEA430DF}" srcOrd="0" destOrd="0" presId="urn:microsoft.com/office/officeart/2005/8/layout/cycle5"/>
    <dgm:cxn modelId="{235C25ED-B702-4DAD-B744-3A566DB9E93B}" type="presOf" srcId="{88A54108-8B58-4576-97F4-3B4C5A344431}" destId="{1D6A148B-EA51-47A7-9574-20D82CAA83BD}" srcOrd="0" destOrd="0" presId="urn:microsoft.com/office/officeart/2005/8/layout/cycle5"/>
    <dgm:cxn modelId="{7EEF450C-A3ED-4932-80AA-B9F6D3B7828D}" type="presParOf" srcId="{B6F7E4F4-F26E-4615-A4EA-BDCCFB770CD3}" destId="{548D190B-DC62-44D8-BE16-7DB9C69E6F3F}" srcOrd="0" destOrd="0" presId="urn:microsoft.com/office/officeart/2005/8/layout/cycle5"/>
    <dgm:cxn modelId="{03BA4812-017B-47A0-B0A4-8407F505BBA7}" type="presParOf" srcId="{B6F7E4F4-F26E-4615-A4EA-BDCCFB770CD3}" destId="{43F6F16E-528D-4967-8C99-E5433DC536FA}" srcOrd="1" destOrd="0" presId="urn:microsoft.com/office/officeart/2005/8/layout/cycle5"/>
    <dgm:cxn modelId="{CE303861-610D-4671-8537-3FBF309A70FC}" type="presParOf" srcId="{B6F7E4F4-F26E-4615-A4EA-BDCCFB770CD3}" destId="{1D6A148B-EA51-47A7-9574-20D82CAA83BD}" srcOrd="2" destOrd="0" presId="urn:microsoft.com/office/officeart/2005/8/layout/cycle5"/>
    <dgm:cxn modelId="{9B5AC51A-B5EF-4B55-9428-38C3129D4BEB}" type="presParOf" srcId="{B6F7E4F4-F26E-4615-A4EA-BDCCFB770CD3}" destId="{F5A5E28E-FB54-4FBD-9519-488009BFFE16}" srcOrd="3" destOrd="0" presId="urn:microsoft.com/office/officeart/2005/8/layout/cycle5"/>
    <dgm:cxn modelId="{4495099C-2440-48EC-909A-C1898D7E3E88}" type="presParOf" srcId="{B6F7E4F4-F26E-4615-A4EA-BDCCFB770CD3}" destId="{DFA5D83D-930A-4490-925A-44C1FCE42697}" srcOrd="4" destOrd="0" presId="urn:microsoft.com/office/officeart/2005/8/layout/cycle5"/>
    <dgm:cxn modelId="{65FE7C5B-5621-4F90-BD6B-00FA5C1A6598}" type="presParOf" srcId="{B6F7E4F4-F26E-4615-A4EA-BDCCFB770CD3}" destId="{38F5F642-F8E0-4437-B3E9-8ADABEA430DF}" srcOrd="5" destOrd="0" presId="urn:microsoft.com/office/officeart/2005/8/layout/cycle5"/>
    <dgm:cxn modelId="{4AB615DD-489E-434E-828C-1769DEFCCB81}" type="presParOf" srcId="{B6F7E4F4-F26E-4615-A4EA-BDCCFB770CD3}" destId="{7E03028C-27E8-403D-A012-10D626965700}" srcOrd="6" destOrd="0" presId="urn:microsoft.com/office/officeart/2005/8/layout/cycle5"/>
    <dgm:cxn modelId="{7EEC3241-778A-4457-906A-AE4F976222E0}" type="presParOf" srcId="{B6F7E4F4-F26E-4615-A4EA-BDCCFB770CD3}" destId="{F37F86D9-BFC0-441F-B69A-9E7751B5BE5C}" srcOrd="7" destOrd="0" presId="urn:microsoft.com/office/officeart/2005/8/layout/cycle5"/>
    <dgm:cxn modelId="{60E88A58-FAB0-4624-9213-BA4EC82BE9FB}" type="presParOf" srcId="{B6F7E4F4-F26E-4615-A4EA-BDCCFB770CD3}" destId="{F331935E-35AC-4B2B-89A4-0506A7415941}" srcOrd="8" destOrd="0" presId="urn:microsoft.com/office/officeart/2005/8/layout/cycle5"/>
    <dgm:cxn modelId="{13971A1D-695E-485B-8640-1CD5934B5803}" type="presParOf" srcId="{B6F7E4F4-F26E-4615-A4EA-BDCCFB770CD3}" destId="{003BFA3C-51AA-4BCE-96E5-A935C7852A81}" srcOrd="9" destOrd="0" presId="urn:microsoft.com/office/officeart/2005/8/layout/cycle5"/>
    <dgm:cxn modelId="{7946263C-E060-42C0-A9E6-8E0DC8182FEE}" type="presParOf" srcId="{B6F7E4F4-F26E-4615-A4EA-BDCCFB770CD3}" destId="{7C1EE4C3-E6AC-4225-8C5F-CF3FDE0984F8}" srcOrd="10" destOrd="0" presId="urn:microsoft.com/office/officeart/2005/8/layout/cycle5"/>
    <dgm:cxn modelId="{898C8F95-D1E7-48E0-9F8D-E5F5DF6C04B5}" type="presParOf" srcId="{B6F7E4F4-F26E-4615-A4EA-BDCCFB770CD3}" destId="{9F9191F5-C1D8-474F-B95E-C173BD9B10E3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D190B-DC62-44D8-BE16-7DB9C69E6F3F}">
      <dsp:nvSpPr>
        <dsp:cNvPr id="0" name=""/>
        <dsp:cNvSpPr/>
      </dsp:nvSpPr>
      <dsp:spPr>
        <a:xfrm>
          <a:off x="2419033" y="1202"/>
          <a:ext cx="1468973" cy="9548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Make a trusting connection</a:t>
          </a:r>
        </a:p>
      </dsp:txBody>
      <dsp:txXfrm>
        <a:off x="2465644" y="47813"/>
        <a:ext cx="1375751" cy="861610"/>
      </dsp:txXfrm>
    </dsp:sp>
    <dsp:sp modelId="{1D6A148B-EA51-47A7-9574-20D82CAA83BD}">
      <dsp:nvSpPr>
        <dsp:cNvPr id="0" name=""/>
        <dsp:cNvSpPr/>
      </dsp:nvSpPr>
      <dsp:spPr>
        <a:xfrm>
          <a:off x="1575748" y="478618"/>
          <a:ext cx="3155543" cy="3155543"/>
        </a:xfrm>
        <a:custGeom>
          <a:avLst/>
          <a:gdLst/>
          <a:ahLst/>
          <a:cxnLst/>
          <a:rect l="0" t="0" r="0" b="0"/>
          <a:pathLst>
            <a:path>
              <a:moveTo>
                <a:pt x="2515123" y="308624"/>
              </a:moveTo>
              <a:arcTo wR="1577771" hR="1577771" stAng="18386904" swAng="163404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A5E28E-FB54-4FBD-9519-488009BFFE16}">
      <dsp:nvSpPr>
        <dsp:cNvPr id="0" name=""/>
        <dsp:cNvSpPr/>
      </dsp:nvSpPr>
      <dsp:spPr>
        <a:xfrm>
          <a:off x="3996804" y="1578974"/>
          <a:ext cx="1468973" cy="9548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Agree on Purpose</a:t>
          </a:r>
        </a:p>
      </dsp:txBody>
      <dsp:txXfrm>
        <a:off x="4043415" y="1625585"/>
        <a:ext cx="1375751" cy="861610"/>
      </dsp:txXfrm>
    </dsp:sp>
    <dsp:sp modelId="{38F5F642-F8E0-4437-B3E9-8ADABEA430DF}">
      <dsp:nvSpPr>
        <dsp:cNvPr id="0" name=""/>
        <dsp:cNvSpPr/>
      </dsp:nvSpPr>
      <dsp:spPr>
        <a:xfrm>
          <a:off x="1575748" y="478618"/>
          <a:ext cx="3155543" cy="3155543"/>
        </a:xfrm>
        <a:custGeom>
          <a:avLst/>
          <a:gdLst/>
          <a:ahLst/>
          <a:cxnLst/>
          <a:rect l="0" t="0" r="0" b="0"/>
          <a:pathLst>
            <a:path>
              <a:moveTo>
                <a:pt x="2992007" y="2277271"/>
              </a:moveTo>
              <a:arcTo wR="1577771" hR="1577771" stAng="1579056" swAng="163404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03028C-27E8-403D-A012-10D626965700}">
      <dsp:nvSpPr>
        <dsp:cNvPr id="0" name=""/>
        <dsp:cNvSpPr/>
      </dsp:nvSpPr>
      <dsp:spPr>
        <a:xfrm>
          <a:off x="2419033" y="3156745"/>
          <a:ext cx="1468973" cy="9548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Exchange Perspectives</a:t>
          </a:r>
        </a:p>
      </dsp:txBody>
      <dsp:txXfrm>
        <a:off x="2465644" y="3203356"/>
        <a:ext cx="1375751" cy="861610"/>
      </dsp:txXfrm>
    </dsp:sp>
    <dsp:sp modelId="{F331935E-35AC-4B2B-89A4-0506A7415941}">
      <dsp:nvSpPr>
        <dsp:cNvPr id="0" name=""/>
        <dsp:cNvSpPr/>
      </dsp:nvSpPr>
      <dsp:spPr>
        <a:xfrm>
          <a:off x="1575748" y="478618"/>
          <a:ext cx="3155543" cy="3155543"/>
        </a:xfrm>
        <a:custGeom>
          <a:avLst/>
          <a:gdLst/>
          <a:ahLst/>
          <a:cxnLst/>
          <a:rect l="0" t="0" r="0" b="0"/>
          <a:pathLst>
            <a:path>
              <a:moveTo>
                <a:pt x="640419" y="2846918"/>
              </a:moveTo>
              <a:arcTo wR="1577771" hR="1577771" stAng="7586904" swAng="163404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3BFA3C-51AA-4BCE-96E5-A935C7852A81}">
      <dsp:nvSpPr>
        <dsp:cNvPr id="0" name=""/>
        <dsp:cNvSpPr/>
      </dsp:nvSpPr>
      <dsp:spPr>
        <a:xfrm>
          <a:off x="841261" y="1578974"/>
          <a:ext cx="1468973" cy="9548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Take Action</a:t>
          </a:r>
        </a:p>
      </dsp:txBody>
      <dsp:txXfrm>
        <a:off x="887872" y="1625585"/>
        <a:ext cx="1375751" cy="861610"/>
      </dsp:txXfrm>
    </dsp:sp>
    <dsp:sp modelId="{9F9191F5-C1D8-474F-B95E-C173BD9B10E3}">
      <dsp:nvSpPr>
        <dsp:cNvPr id="0" name=""/>
        <dsp:cNvSpPr/>
      </dsp:nvSpPr>
      <dsp:spPr>
        <a:xfrm>
          <a:off x="1575748" y="478618"/>
          <a:ext cx="3155543" cy="3155543"/>
        </a:xfrm>
        <a:custGeom>
          <a:avLst/>
          <a:gdLst/>
          <a:ahLst/>
          <a:cxnLst/>
          <a:rect l="0" t="0" r="0" b="0"/>
          <a:pathLst>
            <a:path>
              <a:moveTo>
                <a:pt x="163535" y="878272"/>
              </a:moveTo>
              <a:arcTo wR="1577771" hR="1577771" stAng="12379056" swAng="163404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D190B-DC62-44D8-BE16-7DB9C69E6F3F}">
      <dsp:nvSpPr>
        <dsp:cNvPr id="0" name=""/>
        <dsp:cNvSpPr/>
      </dsp:nvSpPr>
      <dsp:spPr>
        <a:xfrm>
          <a:off x="2419033" y="1202"/>
          <a:ext cx="1468973" cy="9548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Make a trusting connection</a:t>
          </a:r>
        </a:p>
      </dsp:txBody>
      <dsp:txXfrm>
        <a:off x="2465644" y="47813"/>
        <a:ext cx="1375751" cy="861610"/>
      </dsp:txXfrm>
    </dsp:sp>
    <dsp:sp modelId="{1D6A148B-EA51-47A7-9574-20D82CAA83BD}">
      <dsp:nvSpPr>
        <dsp:cNvPr id="0" name=""/>
        <dsp:cNvSpPr/>
      </dsp:nvSpPr>
      <dsp:spPr>
        <a:xfrm>
          <a:off x="1575748" y="478618"/>
          <a:ext cx="3155543" cy="3155543"/>
        </a:xfrm>
        <a:custGeom>
          <a:avLst/>
          <a:gdLst/>
          <a:ahLst/>
          <a:cxnLst/>
          <a:rect l="0" t="0" r="0" b="0"/>
          <a:pathLst>
            <a:path>
              <a:moveTo>
                <a:pt x="2515123" y="308624"/>
              </a:moveTo>
              <a:arcTo wR="1577771" hR="1577771" stAng="18386904" swAng="163404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A5E28E-FB54-4FBD-9519-488009BFFE16}">
      <dsp:nvSpPr>
        <dsp:cNvPr id="0" name=""/>
        <dsp:cNvSpPr/>
      </dsp:nvSpPr>
      <dsp:spPr>
        <a:xfrm>
          <a:off x="3996804" y="1578974"/>
          <a:ext cx="1468973" cy="9548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Agree on Purpose</a:t>
          </a:r>
        </a:p>
      </dsp:txBody>
      <dsp:txXfrm>
        <a:off x="4043415" y="1625585"/>
        <a:ext cx="1375751" cy="861610"/>
      </dsp:txXfrm>
    </dsp:sp>
    <dsp:sp modelId="{38F5F642-F8E0-4437-B3E9-8ADABEA430DF}">
      <dsp:nvSpPr>
        <dsp:cNvPr id="0" name=""/>
        <dsp:cNvSpPr/>
      </dsp:nvSpPr>
      <dsp:spPr>
        <a:xfrm>
          <a:off x="1575748" y="478618"/>
          <a:ext cx="3155543" cy="3155543"/>
        </a:xfrm>
        <a:custGeom>
          <a:avLst/>
          <a:gdLst/>
          <a:ahLst/>
          <a:cxnLst/>
          <a:rect l="0" t="0" r="0" b="0"/>
          <a:pathLst>
            <a:path>
              <a:moveTo>
                <a:pt x="2992007" y="2277271"/>
              </a:moveTo>
              <a:arcTo wR="1577771" hR="1577771" stAng="1579056" swAng="163404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03028C-27E8-403D-A012-10D626965700}">
      <dsp:nvSpPr>
        <dsp:cNvPr id="0" name=""/>
        <dsp:cNvSpPr/>
      </dsp:nvSpPr>
      <dsp:spPr>
        <a:xfrm>
          <a:off x="2419033" y="3156745"/>
          <a:ext cx="1468973" cy="9548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Exchange Perspectives</a:t>
          </a:r>
        </a:p>
      </dsp:txBody>
      <dsp:txXfrm>
        <a:off x="2465644" y="3203356"/>
        <a:ext cx="1375751" cy="861610"/>
      </dsp:txXfrm>
    </dsp:sp>
    <dsp:sp modelId="{F331935E-35AC-4B2B-89A4-0506A7415941}">
      <dsp:nvSpPr>
        <dsp:cNvPr id="0" name=""/>
        <dsp:cNvSpPr/>
      </dsp:nvSpPr>
      <dsp:spPr>
        <a:xfrm>
          <a:off x="1575748" y="478618"/>
          <a:ext cx="3155543" cy="3155543"/>
        </a:xfrm>
        <a:custGeom>
          <a:avLst/>
          <a:gdLst/>
          <a:ahLst/>
          <a:cxnLst/>
          <a:rect l="0" t="0" r="0" b="0"/>
          <a:pathLst>
            <a:path>
              <a:moveTo>
                <a:pt x="640419" y="2846918"/>
              </a:moveTo>
              <a:arcTo wR="1577771" hR="1577771" stAng="7586904" swAng="163404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3BFA3C-51AA-4BCE-96E5-A935C7852A81}">
      <dsp:nvSpPr>
        <dsp:cNvPr id="0" name=""/>
        <dsp:cNvSpPr/>
      </dsp:nvSpPr>
      <dsp:spPr>
        <a:xfrm>
          <a:off x="841261" y="1578974"/>
          <a:ext cx="1468973" cy="9548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Take Action</a:t>
          </a:r>
        </a:p>
      </dsp:txBody>
      <dsp:txXfrm>
        <a:off x="887872" y="1625585"/>
        <a:ext cx="1375751" cy="861610"/>
      </dsp:txXfrm>
    </dsp:sp>
    <dsp:sp modelId="{9F9191F5-C1D8-474F-B95E-C173BD9B10E3}">
      <dsp:nvSpPr>
        <dsp:cNvPr id="0" name=""/>
        <dsp:cNvSpPr/>
      </dsp:nvSpPr>
      <dsp:spPr>
        <a:xfrm>
          <a:off x="1575748" y="478618"/>
          <a:ext cx="3155543" cy="3155543"/>
        </a:xfrm>
        <a:custGeom>
          <a:avLst/>
          <a:gdLst/>
          <a:ahLst/>
          <a:cxnLst/>
          <a:rect l="0" t="0" r="0" b="0"/>
          <a:pathLst>
            <a:path>
              <a:moveTo>
                <a:pt x="163535" y="878272"/>
              </a:moveTo>
              <a:arcTo wR="1577771" hR="1577771" stAng="12379056" swAng="163404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D190B-DC62-44D8-BE16-7DB9C69E6F3F}">
      <dsp:nvSpPr>
        <dsp:cNvPr id="0" name=""/>
        <dsp:cNvSpPr/>
      </dsp:nvSpPr>
      <dsp:spPr>
        <a:xfrm>
          <a:off x="2419033" y="1202"/>
          <a:ext cx="1468973" cy="9548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Make a trusting connection</a:t>
          </a:r>
        </a:p>
      </dsp:txBody>
      <dsp:txXfrm>
        <a:off x="2465644" y="47813"/>
        <a:ext cx="1375751" cy="861610"/>
      </dsp:txXfrm>
    </dsp:sp>
    <dsp:sp modelId="{1D6A148B-EA51-47A7-9574-20D82CAA83BD}">
      <dsp:nvSpPr>
        <dsp:cNvPr id="0" name=""/>
        <dsp:cNvSpPr/>
      </dsp:nvSpPr>
      <dsp:spPr>
        <a:xfrm>
          <a:off x="1575748" y="478618"/>
          <a:ext cx="3155543" cy="3155543"/>
        </a:xfrm>
        <a:custGeom>
          <a:avLst/>
          <a:gdLst/>
          <a:ahLst/>
          <a:cxnLst/>
          <a:rect l="0" t="0" r="0" b="0"/>
          <a:pathLst>
            <a:path>
              <a:moveTo>
                <a:pt x="2515123" y="308624"/>
              </a:moveTo>
              <a:arcTo wR="1577771" hR="1577771" stAng="18386904" swAng="163404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A5E28E-FB54-4FBD-9519-488009BFFE16}">
      <dsp:nvSpPr>
        <dsp:cNvPr id="0" name=""/>
        <dsp:cNvSpPr/>
      </dsp:nvSpPr>
      <dsp:spPr>
        <a:xfrm>
          <a:off x="3996804" y="1578974"/>
          <a:ext cx="1468973" cy="9548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Agree on Purpose</a:t>
          </a:r>
        </a:p>
      </dsp:txBody>
      <dsp:txXfrm>
        <a:off x="4043415" y="1625585"/>
        <a:ext cx="1375751" cy="861610"/>
      </dsp:txXfrm>
    </dsp:sp>
    <dsp:sp modelId="{38F5F642-F8E0-4437-B3E9-8ADABEA430DF}">
      <dsp:nvSpPr>
        <dsp:cNvPr id="0" name=""/>
        <dsp:cNvSpPr/>
      </dsp:nvSpPr>
      <dsp:spPr>
        <a:xfrm>
          <a:off x="1575748" y="478618"/>
          <a:ext cx="3155543" cy="3155543"/>
        </a:xfrm>
        <a:custGeom>
          <a:avLst/>
          <a:gdLst/>
          <a:ahLst/>
          <a:cxnLst/>
          <a:rect l="0" t="0" r="0" b="0"/>
          <a:pathLst>
            <a:path>
              <a:moveTo>
                <a:pt x="2992007" y="2277271"/>
              </a:moveTo>
              <a:arcTo wR="1577771" hR="1577771" stAng="1579056" swAng="163404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03028C-27E8-403D-A012-10D626965700}">
      <dsp:nvSpPr>
        <dsp:cNvPr id="0" name=""/>
        <dsp:cNvSpPr/>
      </dsp:nvSpPr>
      <dsp:spPr>
        <a:xfrm>
          <a:off x="2419033" y="3156745"/>
          <a:ext cx="1468973" cy="9548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Exchange Perspectives</a:t>
          </a:r>
        </a:p>
      </dsp:txBody>
      <dsp:txXfrm>
        <a:off x="2465644" y="3203356"/>
        <a:ext cx="1375751" cy="861610"/>
      </dsp:txXfrm>
    </dsp:sp>
    <dsp:sp modelId="{F331935E-35AC-4B2B-89A4-0506A7415941}">
      <dsp:nvSpPr>
        <dsp:cNvPr id="0" name=""/>
        <dsp:cNvSpPr/>
      </dsp:nvSpPr>
      <dsp:spPr>
        <a:xfrm>
          <a:off x="1575748" y="478618"/>
          <a:ext cx="3155543" cy="3155543"/>
        </a:xfrm>
        <a:custGeom>
          <a:avLst/>
          <a:gdLst/>
          <a:ahLst/>
          <a:cxnLst/>
          <a:rect l="0" t="0" r="0" b="0"/>
          <a:pathLst>
            <a:path>
              <a:moveTo>
                <a:pt x="640419" y="2846918"/>
              </a:moveTo>
              <a:arcTo wR="1577771" hR="1577771" stAng="7586904" swAng="163404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3BFA3C-51AA-4BCE-96E5-A935C7852A81}">
      <dsp:nvSpPr>
        <dsp:cNvPr id="0" name=""/>
        <dsp:cNvSpPr/>
      </dsp:nvSpPr>
      <dsp:spPr>
        <a:xfrm>
          <a:off x="841261" y="1578974"/>
          <a:ext cx="1468973" cy="9548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Take Action</a:t>
          </a:r>
        </a:p>
      </dsp:txBody>
      <dsp:txXfrm>
        <a:off x="887872" y="1625585"/>
        <a:ext cx="1375751" cy="861610"/>
      </dsp:txXfrm>
    </dsp:sp>
    <dsp:sp modelId="{9F9191F5-C1D8-474F-B95E-C173BD9B10E3}">
      <dsp:nvSpPr>
        <dsp:cNvPr id="0" name=""/>
        <dsp:cNvSpPr/>
      </dsp:nvSpPr>
      <dsp:spPr>
        <a:xfrm>
          <a:off x="1575748" y="478618"/>
          <a:ext cx="3155543" cy="3155543"/>
        </a:xfrm>
        <a:custGeom>
          <a:avLst/>
          <a:gdLst/>
          <a:ahLst/>
          <a:cxnLst/>
          <a:rect l="0" t="0" r="0" b="0"/>
          <a:pathLst>
            <a:path>
              <a:moveTo>
                <a:pt x="163535" y="878272"/>
              </a:moveTo>
              <a:arcTo wR="1577771" hR="1577771" stAng="12379056" swAng="163404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D190B-DC62-44D8-BE16-7DB9C69E6F3F}">
      <dsp:nvSpPr>
        <dsp:cNvPr id="0" name=""/>
        <dsp:cNvSpPr/>
      </dsp:nvSpPr>
      <dsp:spPr>
        <a:xfrm>
          <a:off x="2419033" y="1202"/>
          <a:ext cx="1468973" cy="9548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Make a trusting connection</a:t>
          </a:r>
        </a:p>
      </dsp:txBody>
      <dsp:txXfrm>
        <a:off x="2465644" y="47813"/>
        <a:ext cx="1375751" cy="861610"/>
      </dsp:txXfrm>
    </dsp:sp>
    <dsp:sp modelId="{1D6A148B-EA51-47A7-9574-20D82CAA83BD}">
      <dsp:nvSpPr>
        <dsp:cNvPr id="0" name=""/>
        <dsp:cNvSpPr/>
      </dsp:nvSpPr>
      <dsp:spPr>
        <a:xfrm>
          <a:off x="1575748" y="478618"/>
          <a:ext cx="3155543" cy="3155543"/>
        </a:xfrm>
        <a:custGeom>
          <a:avLst/>
          <a:gdLst/>
          <a:ahLst/>
          <a:cxnLst/>
          <a:rect l="0" t="0" r="0" b="0"/>
          <a:pathLst>
            <a:path>
              <a:moveTo>
                <a:pt x="2515123" y="308624"/>
              </a:moveTo>
              <a:arcTo wR="1577771" hR="1577771" stAng="18386904" swAng="163404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A5E28E-FB54-4FBD-9519-488009BFFE16}">
      <dsp:nvSpPr>
        <dsp:cNvPr id="0" name=""/>
        <dsp:cNvSpPr/>
      </dsp:nvSpPr>
      <dsp:spPr>
        <a:xfrm>
          <a:off x="3996804" y="1578974"/>
          <a:ext cx="1468973" cy="9548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Agree on Purpose</a:t>
          </a:r>
        </a:p>
      </dsp:txBody>
      <dsp:txXfrm>
        <a:off x="4043415" y="1625585"/>
        <a:ext cx="1375751" cy="861610"/>
      </dsp:txXfrm>
    </dsp:sp>
    <dsp:sp modelId="{38F5F642-F8E0-4437-B3E9-8ADABEA430DF}">
      <dsp:nvSpPr>
        <dsp:cNvPr id="0" name=""/>
        <dsp:cNvSpPr/>
      </dsp:nvSpPr>
      <dsp:spPr>
        <a:xfrm>
          <a:off x="1575748" y="478618"/>
          <a:ext cx="3155543" cy="3155543"/>
        </a:xfrm>
        <a:custGeom>
          <a:avLst/>
          <a:gdLst/>
          <a:ahLst/>
          <a:cxnLst/>
          <a:rect l="0" t="0" r="0" b="0"/>
          <a:pathLst>
            <a:path>
              <a:moveTo>
                <a:pt x="2992007" y="2277271"/>
              </a:moveTo>
              <a:arcTo wR="1577771" hR="1577771" stAng="1579056" swAng="163404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03028C-27E8-403D-A012-10D626965700}">
      <dsp:nvSpPr>
        <dsp:cNvPr id="0" name=""/>
        <dsp:cNvSpPr/>
      </dsp:nvSpPr>
      <dsp:spPr>
        <a:xfrm>
          <a:off x="2419033" y="3156745"/>
          <a:ext cx="1468973" cy="9548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Exchange Perspectives</a:t>
          </a:r>
        </a:p>
      </dsp:txBody>
      <dsp:txXfrm>
        <a:off x="2465644" y="3203356"/>
        <a:ext cx="1375751" cy="861610"/>
      </dsp:txXfrm>
    </dsp:sp>
    <dsp:sp modelId="{F331935E-35AC-4B2B-89A4-0506A7415941}">
      <dsp:nvSpPr>
        <dsp:cNvPr id="0" name=""/>
        <dsp:cNvSpPr/>
      </dsp:nvSpPr>
      <dsp:spPr>
        <a:xfrm>
          <a:off x="1575748" y="478618"/>
          <a:ext cx="3155543" cy="3155543"/>
        </a:xfrm>
        <a:custGeom>
          <a:avLst/>
          <a:gdLst/>
          <a:ahLst/>
          <a:cxnLst/>
          <a:rect l="0" t="0" r="0" b="0"/>
          <a:pathLst>
            <a:path>
              <a:moveTo>
                <a:pt x="640419" y="2846918"/>
              </a:moveTo>
              <a:arcTo wR="1577771" hR="1577771" stAng="7586904" swAng="163404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3BFA3C-51AA-4BCE-96E5-A935C7852A81}">
      <dsp:nvSpPr>
        <dsp:cNvPr id="0" name=""/>
        <dsp:cNvSpPr/>
      </dsp:nvSpPr>
      <dsp:spPr>
        <a:xfrm>
          <a:off x="841261" y="1578974"/>
          <a:ext cx="1468973" cy="9548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Take Action</a:t>
          </a:r>
        </a:p>
      </dsp:txBody>
      <dsp:txXfrm>
        <a:off x="887872" y="1625585"/>
        <a:ext cx="1375751" cy="861610"/>
      </dsp:txXfrm>
    </dsp:sp>
    <dsp:sp modelId="{9F9191F5-C1D8-474F-B95E-C173BD9B10E3}">
      <dsp:nvSpPr>
        <dsp:cNvPr id="0" name=""/>
        <dsp:cNvSpPr/>
      </dsp:nvSpPr>
      <dsp:spPr>
        <a:xfrm>
          <a:off x="1575748" y="478618"/>
          <a:ext cx="3155543" cy="3155543"/>
        </a:xfrm>
        <a:custGeom>
          <a:avLst/>
          <a:gdLst/>
          <a:ahLst/>
          <a:cxnLst/>
          <a:rect l="0" t="0" r="0" b="0"/>
          <a:pathLst>
            <a:path>
              <a:moveTo>
                <a:pt x="163535" y="878272"/>
              </a:moveTo>
              <a:arcTo wR="1577771" hR="1577771" stAng="12379056" swAng="163404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A70965C-6A65-2243-87CC-1F7BFAD456C1}" type="datetimeFigureOut">
              <a:t>12/10/2023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09CE822-B1C8-AA4E-BF0C-70B2894E052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9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Why is feedback hard?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Why do people find feedback conversations difficult?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Preparing to be effective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Following a model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Seeing the benefits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CE822-B1C8-AA4E-BF0C-70B2894E05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10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Example to highlight through slides 10-12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CE822-B1C8-AA4E-BF0C-70B2894E05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06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CE822-B1C8-AA4E-BF0C-70B2894E05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CE822-B1C8-AA4E-BF0C-70B2894E05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30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Set the right tone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 prepared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Eliminate distractions and be completely focused and present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Give the individual space and time to process the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Show support in how you plan to help them improve right alongside them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CE822-B1C8-AA4E-BF0C-70B2894E05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65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CE822-B1C8-AA4E-BF0C-70B2894E05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06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CE822-B1C8-AA4E-BF0C-70B2894E05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40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CE822-B1C8-AA4E-BF0C-70B2894E05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15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Feedback plays a critical role in managing our performance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use feedback on our performance not just to make comp decisions at the end of the year, but to assess real-time what to start/stop/continue so that we can all be better as a team and as a firm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Feedback is also critical in making decisions about people’s ability to take on different or bigger roles, get promoted,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9C5D0-7AF9-44A1-9F82-11A5129B0A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89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Best practice: Talk with the person about what you plan to include in the feedback form BEFORE you share it with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CE822-B1C8-AA4E-BF0C-70B2894E05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25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Stay focused on the facts – not the emotions or the character flaws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View the situation through the lens of a camera as it actually happens; not interpretation of the situation or the emotion it created for you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Stay focused on the impact of the behavior or of the desired result/outcome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CE822-B1C8-AA4E-BF0C-70B2894E05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21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Everyone plays a role in effective feedback – the person sharing the feedback, the person receiving the feedback, mentors, etc.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The individual should prioritize their growth, be open to feedback and check in regularly on their progression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The supervisor providing the feedback should be sharing proactively, should make feedback a part of a normal routine both through recognition and through supportive constructive feedback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Mentors should support the overall development of the individual and should encourage the individual to seek feedback regularly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But how do we do this? Is there a formula?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CE822-B1C8-AA4E-BF0C-70B2894E05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80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/>
              <a:t>Feedback isn’t just telling people what they’re doing poorly or well. It isn’t an excuse for scolding, and it’s not a generic pat on the back.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Instead, feedback is arguably the most important dynamic in human communication and learning — and automatic feedback is always happening.</a:t>
            </a:r>
            <a:endParaRPr lang="en-US" dirty="0"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It’s built into the universe: “Behave this way and this happens next.” </a:t>
            </a:r>
            <a:endParaRPr lang="en-US" dirty="0"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Pain is biological feedback intended to prevent us from harming ourselves. The spontaneous laughter of an audience is feedback to the comedian that they are on the right track.</a:t>
            </a:r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We’re surrounded by feedback signals that encourage us to continue or repeat a behavior — or they warn us to stop.</a:t>
            </a:r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An effective feedback discussion always starts with making a trusting connection and includes agreeing on the purpose/exchanging perspectives/listening before trying to take any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CE822-B1C8-AA4E-BF0C-70B2894E05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41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Where do we begin with providing effective feedback? FCT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CE822-B1C8-AA4E-BF0C-70B2894E05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26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11.tiff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23.emf"/><Relationship Id="rId18" Type="http://schemas.openxmlformats.org/officeDocument/2006/relationships/image" Target="../media/image28.emf"/><Relationship Id="rId26" Type="http://schemas.openxmlformats.org/officeDocument/2006/relationships/image" Target="../media/image36.emf"/><Relationship Id="rId3" Type="http://schemas.openxmlformats.org/officeDocument/2006/relationships/image" Target="../media/image13.emf"/><Relationship Id="rId21" Type="http://schemas.openxmlformats.org/officeDocument/2006/relationships/image" Target="../media/image31.emf"/><Relationship Id="rId7" Type="http://schemas.openxmlformats.org/officeDocument/2006/relationships/image" Target="../media/image17.emf"/><Relationship Id="rId12" Type="http://schemas.openxmlformats.org/officeDocument/2006/relationships/image" Target="../media/image22.emf"/><Relationship Id="rId17" Type="http://schemas.openxmlformats.org/officeDocument/2006/relationships/image" Target="../media/image27.emf"/><Relationship Id="rId25" Type="http://schemas.openxmlformats.org/officeDocument/2006/relationships/image" Target="../media/image35.emf"/><Relationship Id="rId2" Type="http://schemas.openxmlformats.org/officeDocument/2006/relationships/image" Target="../media/image12.emf"/><Relationship Id="rId16" Type="http://schemas.openxmlformats.org/officeDocument/2006/relationships/image" Target="../media/image26.emf"/><Relationship Id="rId20" Type="http://schemas.openxmlformats.org/officeDocument/2006/relationships/image" Target="../media/image3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11" Type="http://schemas.openxmlformats.org/officeDocument/2006/relationships/image" Target="../media/image21.emf"/><Relationship Id="rId24" Type="http://schemas.openxmlformats.org/officeDocument/2006/relationships/image" Target="../media/image34.emf"/><Relationship Id="rId5" Type="http://schemas.openxmlformats.org/officeDocument/2006/relationships/image" Target="../media/image15.emf"/><Relationship Id="rId15" Type="http://schemas.openxmlformats.org/officeDocument/2006/relationships/image" Target="../media/image25.emf"/><Relationship Id="rId23" Type="http://schemas.openxmlformats.org/officeDocument/2006/relationships/image" Target="../media/image33.emf"/><Relationship Id="rId10" Type="http://schemas.openxmlformats.org/officeDocument/2006/relationships/image" Target="../media/image20.emf"/><Relationship Id="rId19" Type="http://schemas.openxmlformats.org/officeDocument/2006/relationships/image" Target="../media/image29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Relationship Id="rId14" Type="http://schemas.openxmlformats.org/officeDocument/2006/relationships/image" Target="../media/image24.emf"/><Relationship Id="rId22" Type="http://schemas.openxmlformats.org/officeDocument/2006/relationships/image" Target="../media/image32.emf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image" Target="../media/image47.emf"/><Relationship Id="rId18" Type="http://schemas.openxmlformats.org/officeDocument/2006/relationships/image" Target="../media/image52.emf"/><Relationship Id="rId26" Type="http://schemas.openxmlformats.org/officeDocument/2006/relationships/image" Target="../media/image60.emf"/><Relationship Id="rId3" Type="http://schemas.openxmlformats.org/officeDocument/2006/relationships/image" Target="../media/image37.emf"/><Relationship Id="rId21" Type="http://schemas.openxmlformats.org/officeDocument/2006/relationships/image" Target="../media/image55.emf"/><Relationship Id="rId7" Type="http://schemas.openxmlformats.org/officeDocument/2006/relationships/image" Target="../media/image41.emf"/><Relationship Id="rId12" Type="http://schemas.openxmlformats.org/officeDocument/2006/relationships/image" Target="../media/image46.emf"/><Relationship Id="rId17" Type="http://schemas.openxmlformats.org/officeDocument/2006/relationships/image" Target="../media/image51.emf"/><Relationship Id="rId25" Type="http://schemas.openxmlformats.org/officeDocument/2006/relationships/image" Target="../media/image59.emf"/><Relationship Id="rId2" Type="http://schemas.openxmlformats.org/officeDocument/2006/relationships/image" Target="../media/image12.emf"/><Relationship Id="rId16" Type="http://schemas.openxmlformats.org/officeDocument/2006/relationships/image" Target="../media/image50.emf"/><Relationship Id="rId20" Type="http://schemas.openxmlformats.org/officeDocument/2006/relationships/image" Target="../media/image5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emf"/><Relationship Id="rId11" Type="http://schemas.openxmlformats.org/officeDocument/2006/relationships/image" Target="../media/image45.emf"/><Relationship Id="rId24" Type="http://schemas.openxmlformats.org/officeDocument/2006/relationships/image" Target="../media/image58.emf"/><Relationship Id="rId5" Type="http://schemas.openxmlformats.org/officeDocument/2006/relationships/image" Target="../media/image39.emf"/><Relationship Id="rId15" Type="http://schemas.openxmlformats.org/officeDocument/2006/relationships/image" Target="../media/image49.emf"/><Relationship Id="rId23" Type="http://schemas.openxmlformats.org/officeDocument/2006/relationships/image" Target="../media/image57.emf"/><Relationship Id="rId10" Type="http://schemas.openxmlformats.org/officeDocument/2006/relationships/image" Target="../media/image44.emf"/><Relationship Id="rId19" Type="http://schemas.openxmlformats.org/officeDocument/2006/relationships/image" Target="../media/image53.emf"/><Relationship Id="rId4" Type="http://schemas.openxmlformats.org/officeDocument/2006/relationships/image" Target="../media/image38.emf"/><Relationship Id="rId9" Type="http://schemas.openxmlformats.org/officeDocument/2006/relationships/image" Target="../media/image43.emf"/><Relationship Id="rId14" Type="http://schemas.openxmlformats.org/officeDocument/2006/relationships/image" Target="../media/image48.emf"/><Relationship Id="rId22" Type="http://schemas.openxmlformats.org/officeDocument/2006/relationships/image" Target="../media/image56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3.emf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emf"/><Relationship Id="rId4" Type="http://schemas.openxmlformats.org/officeDocument/2006/relationships/image" Target="../media/image11.tiff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23.emf"/><Relationship Id="rId18" Type="http://schemas.openxmlformats.org/officeDocument/2006/relationships/image" Target="../media/image28.emf"/><Relationship Id="rId26" Type="http://schemas.openxmlformats.org/officeDocument/2006/relationships/image" Target="../media/image36.emf"/><Relationship Id="rId3" Type="http://schemas.openxmlformats.org/officeDocument/2006/relationships/image" Target="../media/image13.emf"/><Relationship Id="rId21" Type="http://schemas.openxmlformats.org/officeDocument/2006/relationships/image" Target="../media/image31.emf"/><Relationship Id="rId7" Type="http://schemas.openxmlformats.org/officeDocument/2006/relationships/image" Target="../media/image17.emf"/><Relationship Id="rId12" Type="http://schemas.openxmlformats.org/officeDocument/2006/relationships/image" Target="../media/image22.emf"/><Relationship Id="rId17" Type="http://schemas.openxmlformats.org/officeDocument/2006/relationships/image" Target="../media/image27.emf"/><Relationship Id="rId25" Type="http://schemas.openxmlformats.org/officeDocument/2006/relationships/image" Target="../media/image35.emf"/><Relationship Id="rId2" Type="http://schemas.openxmlformats.org/officeDocument/2006/relationships/image" Target="../media/image12.emf"/><Relationship Id="rId16" Type="http://schemas.openxmlformats.org/officeDocument/2006/relationships/image" Target="../media/image26.emf"/><Relationship Id="rId20" Type="http://schemas.openxmlformats.org/officeDocument/2006/relationships/image" Target="../media/image30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emf"/><Relationship Id="rId11" Type="http://schemas.openxmlformats.org/officeDocument/2006/relationships/image" Target="../media/image21.emf"/><Relationship Id="rId24" Type="http://schemas.openxmlformats.org/officeDocument/2006/relationships/image" Target="../media/image34.emf"/><Relationship Id="rId5" Type="http://schemas.openxmlformats.org/officeDocument/2006/relationships/image" Target="../media/image15.emf"/><Relationship Id="rId15" Type="http://schemas.openxmlformats.org/officeDocument/2006/relationships/image" Target="../media/image25.emf"/><Relationship Id="rId23" Type="http://schemas.openxmlformats.org/officeDocument/2006/relationships/image" Target="../media/image33.emf"/><Relationship Id="rId10" Type="http://schemas.openxmlformats.org/officeDocument/2006/relationships/image" Target="../media/image20.emf"/><Relationship Id="rId19" Type="http://schemas.openxmlformats.org/officeDocument/2006/relationships/image" Target="../media/image29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Relationship Id="rId14" Type="http://schemas.openxmlformats.org/officeDocument/2006/relationships/image" Target="../media/image24.emf"/><Relationship Id="rId22" Type="http://schemas.openxmlformats.org/officeDocument/2006/relationships/image" Target="../media/image32.emf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image" Target="../media/image47.emf"/><Relationship Id="rId18" Type="http://schemas.openxmlformats.org/officeDocument/2006/relationships/image" Target="../media/image52.emf"/><Relationship Id="rId26" Type="http://schemas.openxmlformats.org/officeDocument/2006/relationships/image" Target="../media/image60.emf"/><Relationship Id="rId3" Type="http://schemas.openxmlformats.org/officeDocument/2006/relationships/image" Target="../media/image37.emf"/><Relationship Id="rId21" Type="http://schemas.openxmlformats.org/officeDocument/2006/relationships/image" Target="../media/image55.emf"/><Relationship Id="rId7" Type="http://schemas.openxmlformats.org/officeDocument/2006/relationships/image" Target="../media/image41.emf"/><Relationship Id="rId12" Type="http://schemas.openxmlformats.org/officeDocument/2006/relationships/image" Target="../media/image46.emf"/><Relationship Id="rId17" Type="http://schemas.openxmlformats.org/officeDocument/2006/relationships/image" Target="../media/image51.emf"/><Relationship Id="rId25" Type="http://schemas.openxmlformats.org/officeDocument/2006/relationships/image" Target="../media/image59.emf"/><Relationship Id="rId2" Type="http://schemas.openxmlformats.org/officeDocument/2006/relationships/image" Target="../media/image12.emf"/><Relationship Id="rId16" Type="http://schemas.openxmlformats.org/officeDocument/2006/relationships/image" Target="../media/image50.emf"/><Relationship Id="rId20" Type="http://schemas.openxmlformats.org/officeDocument/2006/relationships/image" Target="../media/image54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0.emf"/><Relationship Id="rId11" Type="http://schemas.openxmlformats.org/officeDocument/2006/relationships/image" Target="../media/image45.emf"/><Relationship Id="rId24" Type="http://schemas.openxmlformats.org/officeDocument/2006/relationships/image" Target="../media/image58.emf"/><Relationship Id="rId5" Type="http://schemas.openxmlformats.org/officeDocument/2006/relationships/image" Target="../media/image39.emf"/><Relationship Id="rId15" Type="http://schemas.openxmlformats.org/officeDocument/2006/relationships/image" Target="../media/image49.emf"/><Relationship Id="rId23" Type="http://schemas.openxmlformats.org/officeDocument/2006/relationships/image" Target="../media/image57.emf"/><Relationship Id="rId10" Type="http://schemas.openxmlformats.org/officeDocument/2006/relationships/image" Target="../media/image44.emf"/><Relationship Id="rId19" Type="http://schemas.openxmlformats.org/officeDocument/2006/relationships/image" Target="../media/image53.emf"/><Relationship Id="rId4" Type="http://schemas.openxmlformats.org/officeDocument/2006/relationships/image" Target="../media/image38.emf"/><Relationship Id="rId9" Type="http://schemas.openxmlformats.org/officeDocument/2006/relationships/image" Target="../media/image43.emf"/><Relationship Id="rId14" Type="http://schemas.openxmlformats.org/officeDocument/2006/relationships/image" Target="../media/image48.emf"/><Relationship Id="rId22" Type="http://schemas.openxmlformats.org/officeDocument/2006/relationships/image" Target="../media/image56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3.emf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9BA59-32EF-CF4F-B960-E2539F15A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ABB-43B9-4D4B-96E7-29107A57E04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863153-93CA-BD4E-A339-750ACC14B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AD758D-1844-EA4A-856F-F9C655674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D172-A72B-4F44-861E-EC636F338F1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EF0775-B0D1-FF44-9FFF-F5236C0824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4183F2-D6C8-704F-8CFB-6779BCBCCD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977"/>
          <a:stretch/>
        </p:blipFill>
        <p:spPr>
          <a:xfrm>
            <a:off x="2457191" y="2461935"/>
            <a:ext cx="1586799" cy="194427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C44276-E5FE-134D-9B9F-46E321D01D31}"/>
              </a:ext>
            </a:extLst>
          </p:cNvPr>
          <p:cNvCxnSpPr>
            <a:cxnSpLocks/>
          </p:cNvCxnSpPr>
          <p:nvPr userDrawn="1"/>
        </p:nvCxnSpPr>
        <p:spPr>
          <a:xfrm>
            <a:off x="4926438" y="2192004"/>
            <a:ext cx="0" cy="2440459"/>
          </a:xfrm>
          <a:prstGeom prst="line">
            <a:avLst/>
          </a:prstGeom>
          <a:ln>
            <a:solidFill>
              <a:srgbClr val="F2F2F2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B8B43DA-7165-BA44-BE6B-A2D68DC60C88}"/>
              </a:ext>
            </a:extLst>
          </p:cNvPr>
          <p:cNvSpPr/>
          <p:nvPr userDrawn="1"/>
        </p:nvSpPr>
        <p:spPr>
          <a:xfrm>
            <a:off x="5773696" y="2861986"/>
            <a:ext cx="4185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>
                <a:solidFill>
                  <a:schemeClr val="bg1"/>
                </a:solidFill>
                <a:latin typeface="Montserrat Light" pitchFamily="2" charset="77"/>
              </a:rPr>
              <a:t>Presentation Title</a:t>
            </a:r>
            <a:endParaRPr lang="en-US" sz="3600" b="1" cap="all" spc="170">
              <a:solidFill>
                <a:schemeClr val="bg1"/>
              </a:solidFill>
              <a:latin typeface="Montserrat ExtraBold" pitchFamily="2" charset="77"/>
              <a:cs typeface="Poppins SemiBold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56FE15-3391-6C42-815F-3468274EC0D9}"/>
              </a:ext>
            </a:extLst>
          </p:cNvPr>
          <p:cNvSpPr txBox="1"/>
          <p:nvPr userDrawn="1"/>
        </p:nvSpPr>
        <p:spPr>
          <a:xfrm>
            <a:off x="5780038" y="3593755"/>
            <a:ext cx="3891184" cy="303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50"/>
              </a:lnSpc>
            </a:pPr>
            <a:r>
              <a:rPr lang="en-US" sz="1200" cap="all" spc="120">
                <a:solidFill>
                  <a:srgbClr val="ECAC36"/>
                </a:solidFill>
                <a:latin typeface="Montserrat Medium" pitchFamily="2" charset="77"/>
                <a:cs typeface="Poppins SemiBold" pitchFamily="2" charset="77"/>
              </a:rPr>
              <a:t>Presenter name, company role</a:t>
            </a:r>
          </a:p>
        </p:txBody>
      </p:sp>
    </p:spTree>
    <p:extLst>
      <p:ext uri="{BB962C8B-B14F-4D97-AF65-F5344CB8AC3E}">
        <p14:creationId xmlns:p14="http://schemas.microsoft.com/office/powerpoint/2010/main" val="370320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B81ED-336B-0C4B-9EDD-47050ABC4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ABB-43B9-4D4B-96E7-29107A57E04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EA3F7-5FFD-D640-83FB-C2057E804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35952-D4B3-864E-B643-6D86B616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D172-A72B-4F44-861E-EC636F338F1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8CE9F3-15AD-3147-8E4A-33BD1BAAE2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542"/>
          <a:stretch/>
        </p:blipFill>
        <p:spPr>
          <a:xfrm rot="5400000">
            <a:off x="3410287" y="3082272"/>
            <a:ext cx="3160681" cy="32682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5FD434-6ECD-8743-9D8D-F55DB794C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63"/>
          <a:stretch/>
        </p:blipFill>
        <p:spPr>
          <a:xfrm rot="5400000">
            <a:off x="-1486575" y="1545402"/>
            <a:ext cx="6282068" cy="32682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85B9B3-A11F-1240-A2C9-41D6CA837D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462" r="5151"/>
          <a:stretch/>
        </p:blipFill>
        <p:spPr>
          <a:xfrm rot="5400000">
            <a:off x="9490172" y="-527927"/>
            <a:ext cx="2135410" cy="32682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FDC47F2-D815-9C4D-BCE8-469D26E78E08}"/>
              </a:ext>
            </a:extLst>
          </p:cNvPr>
          <p:cNvSpPr/>
          <p:nvPr userDrawn="1"/>
        </p:nvSpPr>
        <p:spPr>
          <a:xfrm>
            <a:off x="6091518" y="-2"/>
            <a:ext cx="6100482" cy="68580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42900" dist="114300" dir="2700000" sx="98000" sy="98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A66415-F38F-AD4E-B3B7-37F5B8CF0EAF}"/>
              </a:ext>
            </a:extLst>
          </p:cNvPr>
          <p:cNvSpPr/>
          <p:nvPr userDrawn="1"/>
        </p:nvSpPr>
        <p:spPr>
          <a:xfrm>
            <a:off x="1" y="-1"/>
            <a:ext cx="6091518" cy="6860505"/>
          </a:xfrm>
          <a:prstGeom prst="rect">
            <a:avLst/>
          </a:prstGeom>
          <a:solidFill>
            <a:srgbClr val="1C3968"/>
          </a:solidFill>
          <a:ln>
            <a:noFill/>
          </a:ln>
          <a:effectLst>
            <a:outerShdw blurRad="342900" dist="114300" dir="2700000" sx="98000" sy="98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D6DB6F-C67A-B848-8D90-FED11AC37E90}"/>
              </a:ext>
            </a:extLst>
          </p:cNvPr>
          <p:cNvSpPr txBox="1"/>
          <p:nvPr userDrawn="1"/>
        </p:nvSpPr>
        <p:spPr>
          <a:xfrm>
            <a:off x="637398" y="890760"/>
            <a:ext cx="10908238" cy="4992327"/>
          </a:xfrm>
          <a:prstGeom prst="rect">
            <a:avLst/>
          </a:prstGeom>
          <a:noFill/>
        </p:spPr>
        <p:txBody>
          <a:bodyPr wrap="square" numCol="2" spcCol="1371600" rtlCol="0">
            <a:noAutofit/>
          </a:bodyPr>
          <a:lstStyle/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n-US" sz="2800">
                <a:solidFill>
                  <a:schemeClr val="bg1"/>
                </a:solidFill>
                <a:latin typeface="Montserrat Light" pitchFamily="2" charset="77"/>
              </a:rPr>
              <a:t>Compare</a:t>
            </a:r>
          </a:p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Lorem ipsum dolor sit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amet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,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consectetur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adipiscing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elit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, sed do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eiusmod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tempor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incididunt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ut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labore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et dolore magna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aliqua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. Ut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enim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ad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mim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veniam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,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quis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nostrud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exercitation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ullamco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laboris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nisi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ut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aliquip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ex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ea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com modo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consequat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. Duis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aute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irure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dolor in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reprehenderit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in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voluptate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velit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esse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cillum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dolore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eu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fugiat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nulla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pariatur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. Duis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aute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irure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dolor in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repre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henderit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in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voluptate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velit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esse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cillum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dolore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eu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fugiat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nulla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pariatur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. Lorem ipsum dolor sit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amet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,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consectetur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adipiscing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elit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, sed do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eiusmod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tempor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incididunt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ut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labore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et dolore magna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aliqua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.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Excep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teur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sint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occaecat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cupidatat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non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proident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, sunt in culpa qui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officia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deserunt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mollit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anim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id:</a:t>
            </a:r>
            <a:br>
              <a:rPr lang="en-US" sz="1100">
                <a:solidFill>
                  <a:schemeClr val="bg1"/>
                </a:solidFill>
                <a:latin typeface="Nunito Light" pitchFamily="2" charset="77"/>
              </a:rPr>
            </a:br>
            <a:endParaRPr lang="en-US" sz="1100">
              <a:solidFill>
                <a:schemeClr val="bg1"/>
              </a:solidFill>
              <a:latin typeface="Nunito Light" pitchFamily="2" charset="77"/>
            </a:endParaRPr>
          </a:p>
          <a:p>
            <a:pPr marL="285750" indent="-285750">
              <a:lnSpc>
                <a:spcPts val="2500"/>
              </a:lnSpc>
              <a:buClr>
                <a:srgbClr val="ECAC36"/>
              </a:buClr>
              <a:buSzPct val="65000"/>
              <a:buFont typeface="System Font Regular"/>
              <a:buChar char="–"/>
            </a:pP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Lorem ipsum dolor sit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amet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consectetur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adipiscing</a:t>
            </a:r>
            <a:endParaRPr lang="en-US" sz="1100">
              <a:solidFill>
                <a:schemeClr val="bg1"/>
              </a:solidFill>
              <a:latin typeface="Nunito Light" pitchFamily="2" charset="77"/>
            </a:endParaRPr>
          </a:p>
          <a:p>
            <a:pPr marL="285750" indent="-285750">
              <a:lnSpc>
                <a:spcPts val="2500"/>
              </a:lnSpc>
              <a:buClr>
                <a:srgbClr val="ECAC36"/>
              </a:buClr>
              <a:buSzPct val="65000"/>
              <a:buFont typeface="System Font Regular"/>
              <a:buChar char="–"/>
            </a:pP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Do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eiusmod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tempor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incididunt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ut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labore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et dolore </a:t>
            </a:r>
          </a:p>
          <a:p>
            <a:pPr marL="285750" indent="-285750">
              <a:lnSpc>
                <a:spcPts val="2500"/>
              </a:lnSpc>
              <a:buClr>
                <a:srgbClr val="ECAC36"/>
              </a:buClr>
              <a:buSzPct val="65000"/>
              <a:buFont typeface="System Font Regular"/>
              <a:buChar char="–"/>
            </a:pP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Ut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enim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ad minim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veniam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quis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nostrud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exercitation </a:t>
            </a:r>
          </a:p>
          <a:p>
            <a:pPr marL="285750" indent="-285750">
              <a:lnSpc>
                <a:spcPts val="2500"/>
              </a:lnSpc>
              <a:buClr>
                <a:srgbClr val="ECAC36"/>
              </a:buClr>
              <a:buSzPct val="65000"/>
              <a:buFont typeface="System Font Regular"/>
              <a:buChar char="–"/>
            </a:pP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Laboris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nisi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ut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aliquip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ex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ea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commodo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consequat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ut</a:t>
            </a:r>
            <a:endParaRPr lang="en-US" sz="1100">
              <a:solidFill>
                <a:schemeClr val="bg1"/>
              </a:solidFill>
              <a:latin typeface="Nunito Light" pitchFamily="2" charset="77"/>
            </a:endParaRPr>
          </a:p>
          <a:p>
            <a:pPr>
              <a:lnSpc>
                <a:spcPts val="2200"/>
              </a:lnSpc>
              <a:spcBef>
                <a:spcPts val="1200"/>
              </a:spcBef>
            </a:pPr>
            <a:endParaRPr lang="en-US" sz="1100">
              <a:solidFill>
                <a:schemeClr val="bg1"/>
              </a:solidFill>
              <a:latin typeface="Nunito Light" pitchFamily="2" charset="77"/>
            </a:endParaRPr>
          </a:p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n-US" sz="2800">
                <a:solidFill>
                  <a:srgbClr val="324873"/>
                </a:solidFill>
                <a:latin typeface="Montserrat Light" pitchFamily="2" charset="77"/>
              </a:rPr>
              <a:t>Contrast</a:t>
            </a:r>
          </a:p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Lorem ipsum dolor sit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amet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,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consectetur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adipiscing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elit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, sed do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eiusmod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tempor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incididunt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ut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labore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et dolore magna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aliqua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. Ut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enim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ad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mim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veniam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,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quis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nostrud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exercitation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ullamco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laboris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nisi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ut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aliquip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ex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ea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com modo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consequat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. Duis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aute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irure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dolor in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reprehenderit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in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voluptate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velit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esse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cillum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dolore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eu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fugiat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nulla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pariatur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. Duis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aute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irure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dolor in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repre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henderit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in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voluptate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velit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esse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cillum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dolore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eu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fugiat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nulla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pariatur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. Lorem ipsum dolor sit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amet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,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consectetur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adipiscing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elit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, sed do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eiusmod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tempor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incididunt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ut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labore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et dolore magna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aliqua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.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Excep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teur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sint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occaecat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cupidatat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non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proident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, sunt in culpa qui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officia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deserunt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mollit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anim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id:</a:t>
            </a:r>
            <a:br>
              <a:rPr lang="en-US" sz="1100">
                <a:solidFill>
                  <a:srgbClr val="7C7C7C"/>
                </a:solidFill>
                <a:latin typeface="Nunito Light" pitchFamily="2" charset="77"/>
              </a:rPr>
            </a:br>
            <a:endParaRPr lang="en-US" sz="1100">
              <a:solidFill>
                <a:srgbClr val="7C7C7C"/>
              </a:solidFill>
              <a:latin typeface="Nunito Light" pitchFamily="2" charset="77"/>
            </a:endParaRPr>
          </a:p>
          <a:p>
            <a:pPr marL="285750" indent="-285750">
              <a:lnSpc>
                <a:spcPts val="2500"/>
              </a:lnSpc>
              <a:buClr>
                <a:srgbClr val="ECAC36"/>
              </a:buClr>
              <a:buSzPct val="65000"/>
              <a:buFont typeface="System Font Regular"/>
              <a:buChar char="–"/>
            </a:pP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Lorem ipsum dolor sit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amet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consectetur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adipiscing</a:t>
            </a:r>
            <a:endParaRPr lang="en-US" sz="1100">
              <a:solidFill>
                <a:srgbClr val="7C7C7C"/>
              </a:solidFill>
              <a:latin typeface="Nunito Light" pitchFamily="2" charset="77"/>
            </a:endParaRPr>
          </a:p>
          <a:p>
            <a:pPr marL="285750" indent="-285750">
              <a:lnSpc>
                <a:spcPts val="2500"/>
              </a:lnSpc>
              <a:buClr>
                <a:srgbClr val="ECAC36"/>
              </a:buClr>
              <a:buSzPct val="65000"/>
              <a:buFont typeface="System Font Regular"/>
              <a:buChar char="–"/>
            </a:pP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Do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eiusmod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tempor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incididunt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ut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labore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et dolore </a:t>
            </a:r>
          </a:p>
          <a:p>
            <a:pPr marL="285750" indent="-285750">
              <a:lnSpc>
                <a:spcPts val="2500"/>
              </a:lnSpc>
              <a:buClr>
                <a:srgbClr val="ECAC36"/>
              </a:buClr>
              <a:buSzPct val="65000"/>
              <a:buFont typeface="System Font Regular"/>
              <a:buChar char="–"/>
            </a:pP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Ut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enim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ad minim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veniam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quis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nostrud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exercitation </a:t>
            </a:r>
          </a:p>
          <a:p>
            <a:pPr marL="285750" indent="-285750">
              <a:lnSpc>
                <a:spcPts val="2500"/>
              </a:lnSpc>
              <a:buClr>
                <a:srgbClr val="ECAC36"/>
              </a:buClr>
              <a:buSzPct val="65000"/>
              <a:buFont typeface="System Font Regular"/>
              <a:buChar char="–"/>
            </a:pP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Laboris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nisi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ut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aliquip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ex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ea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commodo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consequat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ut</a:t>
            </a:r>
            <a:endParaRPr lang="en-US" sz="1100">
              <a:solidFill>
                <a:srgbClr val="7C7C7C"/>
              </a:solidFill>
              <a:latin typeface="Nunito Light" pitchFamily="2" charset="77"/>
            </a:endParaRPr>
          </a:p>
          <a:p>
            <a:pPr>
              <a:lnSpc>
                <a:spcPts val="2200"/>
              </a:lnSpc>
              <a:spcBef>
                <a:spcPts val="1200"/>
              </a:spcBef>
            </a:pPr>
            <a:endParaRPr lang="en-US" sz="1100">
              <a:solidFill>
                <a:schemeClr val="bg1"/>
              </a:solidFill>
              <a:latin typeface="Nunito Light" pitchFamily="2" charset="77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2A51C8-8B3A-5E45-A73E-D275D4E5FE80}"/>
              </a:ext>
            </a:extLst>
          </p:cNvPr>
          <p:cNvGrpSpPr/>
          <p:nvPr userDrawn="1"/>
        </p:nvGrpSpPr>
        <p:grpSpPr>
          <a:xfrm>
            <a:off x="0" y="6341879"/>
            <a:ext cx="12192000" cy="516121"/>
            <a:chOff x="0" y="6341879"/>
            <a:chExt cx="12192000" cy="51612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629FB74-C1DA-944A-8783-CA3281331C13}"/>
                </a:ext>
              </a:extLst>
            </p:cNvPr>
            <p:cNvSpPr/>
            <p:nvPr/>
          </p:nvSpPr>
          <p:spPr>
            <a:xfrm>
              <a:off x="0" y="6341879"/>
              <a:ext cx="12192000" cy="516121"/>
            </a:xfrm>
            <a:prstGeom prst="rect">
              <a:avLst/>
            </a:prstGeom>
            <a:solidFill>
              <a:srgbClr val="1C3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08B01F1-C27E-1245-B3B1-0B0FFD89E0C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FEDC959-AD31-B142-8F24-209214A96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093" y="6436650"/>
              <a:ext cx="254760" cy="315266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754C000-A2D2-C644-95A6-22BA55BBBEDE}"/>
              </a:ext>
            </a:extLst>
          </p:cNvPr>
          <p:cNvSpPr txBox="1"/>
          <p:nvPr userDrawn="1"/>
        </p:nvSpPr>
        <p:spPr>
          <a:xfrm>
            <a:off x="580670" y="6502419"/>
            <a:ext cx="523085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SECTION 1</a:t>
            </a:r>
            <a:r>
              <a:rPr lang="en-US" sz="700" cap="all" spc="120">
                <a:solidFill>
                  <a:srgbClr val="092335"/>
                </a:solidFill>
                <a:latin typeface="Nunito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</a:t>
            </a:r>
            <a:r>
              <a:rPr lang="en-US" sz="700" cap="all" spc="120">
                <a:solidFill>
                  <a:srgbClr val="324873"/>
                </a:solidFill>
                <a:latin typeface="Nunito" pitchFamily="2" charset="77"/>
                <a:cs typeface="Poppins SemiBold" pitchFamily="2" charset="77"/>
              </a:rPr>
              <a:t> </a:t>
            </a:r>
            <a:r>
              <a:rPr lang="en-US" sz="700" b="1" cap="all" spc="120">
                <a:solidFill>
                  <a:srgbClr val="ECAC36"/>
                </a:solidFill>
                <a:latin typeface="Nunito ExtraBold" pitchFamily="2" charset="77"/>
                <a:cs typeface="Poppins SemiBold" pitchFamily="2" charset="77"/>
              </a:rPr>
              <a:t>SECTION 2</a:t>
            </a:r>
            <a:r>
              <a:rPr lang="en-US" sz="700" b="1" cap="all" spc="120">
                <a:solidFill>
                  <a:srgbClr val="324873"/>
                </a:solidFill>
                <a:latin typeface="Nunito SemiBold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 SECTION 3</a:t>
            </a:r>
            <a:r>
              <a:rPr lang="en-US" sz="700" b="1" cap="all" spc="120">
                <a:solidFill>
                  <a:srgbClr val="324873"/>
                </a:solidFill>
                <a:latin typeface="Nunito ExtraBold" pitchFamily="2" charset="77"/>
                <a:cs typeface="Poppins SemiBold" pitchFamily="2" charset="77"/>
              </a:rPr>
              <a:t> </a:t>
            </a:r>
            <a:r>
              <a:rPr lang="en-US" sz="700" b="1" cap="all" spc="120">
                <a:solidFill>
                  <a:srgbClr val="324873"/>
                </a:solidFill>
                <a:latin typeface="Nunito SemiBold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 SECTION 4</a:t>
            </a:r>
          </a:p>
        </p:txBody>
      </p:sp>
    </p:spTree>
    <p:extLst>
      <p:ext uri="{BB962C8B-B14F-4D97-AF65-F5344CB8AC3E}">
        <p14:creationId xmlns:p14="http://schemas.microsoft.com/office/powerpoint/2010/main" val="1022599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ALLOUTS">
    <p:bg>
      <p:bgPr>
        <a:solidFill>
          <a:srgbClr val="1C3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B81ED-336B-0C4B-9EDD-47050ABC4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ABB-43B9-4D4B-96E7-29107A57E04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EA3F7-5FFD-D640-83FB-C2057E804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35952-D4B3-864E-B643-6D86B616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D172-A72B-4F44-861E-EC636F338F1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3B512C-6C73-6946-ADC8-7840E98B3E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67FDE7-1E7C-B049-B616-15915325E9E3}"/>
              </a:ext>
            </a:extLst>
          </p:cNvPr>
          <p:cNvSpPr/>
          <p:nvPr userDrawn="1"/>
        </p:nvSpPr>
        <p:spPr>
          <a:xfrm>
            <a:off x="1059756" y="1906398"/>
            <a:ext cx="30230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>
                <a:solidFill>
                  <a:schemeClr val="bg1"/>
                </a:solidFill>
                <a:latin typeface="Montserrat Light" pitchFamily="2" charset="77"/>
              </a:rPr>
              <a:t>Slide Title A</a:t>
            </a:r>
            <a:endParaRPr lang="en-US" sz="2800" b="1" cap="all" spc="170">
              <a:solidFill>
                <a:schemeClr val="bg1"/>
              </a:solidFill>
              <a:latin typeface="Montserrat ExtraBold" pitchFamily="2" charset="77"/>
              <a:cs typeface="Poppins SemiBold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7CB908-3DB1-8D4E-A584-EB64A429E7BF}"/>
              </a:ext>
            </a:extLst>
          </p:cNvPr>
          <p:cNvSpPr txBox="1"/>
          <p:nvPr userDrawn="1"/>
        </p:nvSpPr>
        <p:spPr>
          <a:xfrm flipH="1">
            <a:off x="1069178" y="3536901"/>
            <a:ext cx="3013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>
                <a:solidFill>
                  <a:srgbClr val="F2F2F2">
                    <a:alpha val="90000"/>
                  </a:srgbClr>
                </a:solidFill>
                <a:latin typeface="Nunito Light" pitchFamily="2" charset="77"/>
                <a:cs typeface="Poppins Light" pitchFamily="2" charset="77"/>
              </a:rPr>
              <a:t>Keyword priorities that are not ranked in the top 3 SEO results</a:t>
            </a:r>
          </a:p>
          <a:p>
            <a:r>
              <a:rPr lang="en-US" sz="1400">
                <a:solidFill>
                  <a:srgbClr val="F2F2F2">
                    <a:alpha val="90000"/>
                  </a:srgbClr>
                </a:solidFill>
                <a:latin typeface="Nunito Light" pitchFamily="2" charset="77"/>
                <a:cs typeface="Poppins Light" pitchFamily="2" charset="77"/>
              </a:rPr>
              <a:t> </a:t>
            </a:r>
          </a:p>
          <a:p>
            <a:pPr>
              <a:lnSpc>
                <a:spcPts val="2000"/>
              </a:lnSpc>
            </a:pPr>
            <a:r>
              <a:rPr lang="en-US" sz="1400">
                <a:solidFill>
                  <a:srgbClr val="F2F2F2">
                    <a:alpha val="90000"/>
                  </a:srgbClr>
                </a:solidFill>
                <a:latin typeface="Nunito Light" pitchFamily="2" charset="77"/>
                <a:cs typeface="Poppins Light" pitchFamily="2" charset="77"/>
              </a:rPr>
              <a:t>SEO Keywords with low visibility buy high SEO conversion rates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94F825-E453-D046-AE98-3B60D1845986}"/>
              </a:ext>
            </a:extLst>
          </p:cNvPr>
          <p:cNvSpPr/>
          <p:nvPr userDrawn="1"/>
        </p:nvSpPr>
        <p:spPr>
          <a:xfrm>
            <a:off x="4636875" y="1906398"/>
            <a:ext cx="3061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>
                <a:solidFill>
                  <a:schemeClr val="bg1"/>
                </a:solidFill>
                <a:latin typeface="Montserrat Light" pitchFamily="2" charset="77"/>
              </a:rPr>
              <a:t>Slide Title B</a:t>
            </a:r>
            <a:endParaRPr lang="en-US" sz="2800" b="1" cap="all" spc="170">
              <a:solidFill>
                <a:schemeClr val="bg1"/>
              </a:solidFill>
              <a:latin typeface="Montserrat ExtraBold" pitchFamily="2" charset="77"/>
              <a:cs typeface="Poppins SemiBold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602D59-13E4-C049-B41D-23574E4169EB}"/>
              </a:ext>
            </a:extLst>
          </p:cNvPr>
          <p:cNvSpPr txBox="1"/>
          <p:nvPr userDrawn="1"/>
        </p:nvSpPr>
        <p:spPr>
          <a:xfrm flipH="1">
            <a:off x="4636872" y="3536901"/>
            <a:ext cx="2880298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>
                <a:solidFill>
                  <a:srgbClr val="F2F2F2">
                    <a:alpha val="90000"/>
                  </a:srgbClr>
                </a:solidFill>
                <a:latin typeface="Nunito Light" pitchFamily="2" charset="77"/>
                <a:cs typeface="Poppins Light" pitchFamily="2" charset="77"/>
              </a:rPr>
              <a:t>Lower PPC Bids on brand KW with high organic visibility/CR</a:t>
            </a:r>
          </a:p>
          <a:p>
            <a:r>
              <a:rPr lang="en-US" sz="1400">
                <a:solidFill>
                  <a:srgbClr val="F2F2F2">
                    <a:alpha val="90000"/>
                  </a:srgbClr>
                </a:solidFill>
                <a:latin typeface="Nunito Light" pitchFamily="2" charset="77"/>
                <a:cs typeface="Poppins Light" pitchFamily="2" charset="77"/>
              </a:rPr>
              <a:t>   </a:t>
            </a:r>
          </a:p>
          <a:p>
            <a:pPr>
              <a:lnSpc>
                <a:spcPts val="2000"/>
              </a:lnSpc>
            </a:pPr>
            <a:r>
              <a:rPr lang="en-US" sz="1400">
                <a:solidFill>
                  <a:srgbClr val="F2F2F2">
                    <a:alpha val="90000"/>
                  </a:srgbClr>
                </a:solidFill>
                <a:latin typeface="Nunito Light" pitchFamily="2" charset="77"/>
                <a:cs typeface="Poppins Light" pitchFamily="2" charset="77"/>
              </a:rPr>
              <a:t>Lower PPC Bids on KW in top positions in SEO with above average CPC/CPAs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FE6B70-AB9C-EB4B-A506-7F575AF613D6}"/>
              </a:ext>
            </a:extLst>
          </p:cNvPr>
          <p:cNvSpPr/>
          <p:nvPr userDrawn="1"/>
        </p:nvSpPr>
        <p:spPr>
          <a:xfrm>
            <a:off x="8177518" y="1904872"/>
            <a:ext cx="28696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>
                <a:solidFill>
                  <a:schemeClr val="bg1"/>
                </a:solidFill>
                <a:latin typeface="Montserrat Light" pitchFamily="2" charset="77"/>
              </a:rPr>
              <a:t>Slide Title C</a:t>
            </a:r>
            <a:endParaRPr lang="en-US" sz="2800" b="1" cap="all" spc="170">
              <a:solidFill>
                <a:schemeClr val="bg1"/>
              </a:solidFill>
              <a:latin typeface="Montserrat ExtraBold" pitchFamily="2" charset="77"/>
              <a:cs typeface="Poppins SemiBold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711984-B5E9-2744-BFB5-6CFFC458E3AD}"/>
              </a:ext>
            </a:extLst>
          </p:cNvPr>
          <p:cNvSpPr txBox="1"/>
          <p:nvPr userDrawn="1"/>
        </p:nvSpPr>
        <p:spPr>
          <a:xfrm flipH="1">
            <a:off x="8177513" y="3536901"/>
            <a:ext cx="30610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>
                <a:solidFill>
                  <a:srgbClr val="F2F2F2">
                    <a:alpha val="90000"/>
                  </a:srgbClr>
                </a:solidFill>
                <a:latin typeface="Nunito Light" pitchFamily="2" charset="77"/>
                <a:cs typeface="Poppins Light" pitchFamily="2" charset="77"/>
              </a:rPr>
              <a:t>Optimize SEO Page: When PPC LP performs better than SEO</a:t>
            </a:r>
          </a:p>
          <a:p>
            <a:r>
              <a:rPr lang="en-US" sz="1400">
                <a:solidFill>
                  <a:srgbClr val="F2F2F2">
                    <a:alpha val="90000"/>
                  </a:srgbClr>
                </a:solidFill>
                <a:latin typeface="Nunito Light" pitchFamily="2" charset="77"/>
                <a:cs typeface="Poppins Light" pitchFamily="2" charset="77"/>
              </a:rPr>
              <a:t>   </a:t>
            </a:r>
          </a:p>
          <a:p>
            <a:pPr>
              <a:lnSpc>
                <a:spcPts val="2000"/>
              </a:lnSpc>
            </a:pPr>
            <a:r>
              <a:rPr lang="en-US" sz="1400">
                <a:solidFill>
                  <a:srgbClr val="F2F2F2">
                    <a:alpha val="90000"/>
                  </a:srgbClr>
                </a:solidFill>
                <a:latin typeface="Nunito Light" pitchFamily="2" charset="77"/>
                <a:cs typeface="Poppins Light" pitchFamily="2" charset="77"/>
              </a:rPr>
              <a:t>Optimize PPC Page: When SEO LP performs better than PPC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60ED6BC-F84D-8346-A83E-D41F70E13016}"/>
              </a:ext>
            </a:extLst>
          </p:cNvPr>
          <p:cNvGrpSpPr/>
          <p:nvPr userDrawn="1"/>
        </p:nvGrpSpPr>
        <p:grpSpPr>
          <a:xfrm>
            <a:off x="4316837" y="1468394"/>
            <a:ext cx="3519378" cy="3921211"/>
            <a:chOff x="4316837" y="1798620"/>
            <a:chExt cx="3519378" cy="3258005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154368-B8C4-3449-8B6D-4347B635D0B4}"/>
                </a:ext>
              </a:extLst>
            </p:cNvPr>
            <p:cNvCxnSpPr>
              <a:cxnSpLocks/>
            </p:cNvCxnSpPr>
            <p:nvPr/>
          </p:nvCxnSpPr>
          <p:spPr>
            <a:xfrm>
              <a:off x="4316837" y="1798620"/>
              <a:ext cx="0" cy="3258005"/>
            </a:xfrm>
            <a:prstGeom prst="line">
              <a:avLst/>
            </a:prstGeom>
            <a:ln>
              <a:solidFill>
                <a:srgbClr val="F2F2F2">
                  <a:alpha val="25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10DA546-26B7-9342-AAD1-03A025F6C87D}"/>
                </a:ext>
              </a:extLst>
            </p:cNvPr>
            <p:cNvCxnSpPr>
              <a:cxnSpLocks/>
            </p:cNvCxnSpPr>
            <p:nvPr/>
          </p:nvCxnSpPr>
          <p:spPr>
            <a:xfrm>
              <a:off x="7836215" y="1798620"/>
              <a:ext cx="0" cy="3258005"/>
            </a:xfrm>
            <a:prstGeom prst="line">
              <a:avLst/>
            </a:prstGeom>
            <a:ln>
              <a:solidFill>
                <a:srgbClr val="F2F2F2">
                  <a:alpha val="25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6D710BF-E14F-C340-A61E-F8756B38CCD7}"/>
              </a:ext>
            </a:extLst>
          </p:cNvPr>
          <p:cNvSpPr txBox="1"/>
          <p:nvPr userDrawn="1"/>
        </p:nvSpPr>
        <p:spPr>
          <a:xfrm>
            <a:off x="1059756" y="2456862"/>
            <a:ext cx="2861017" cy="765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50"/>
              </a:lnSpc>
            </a:pPr>
            <a:r>
              <a:rPr lang="en-US" sz="1200" cap="all" spc="120">
                <a:solidFill>
                  <a:srgbClr val="ECAC36"/>
                </a:solidFill>
                <a:latin typeface="Montserrat Medium" pitchFamily="2" charset="77"/>
                <a:cs typeface="Poppins SemiBold" pitchFamily="2" charset="77"/>
              </a:rPr>
              <a:t>Lorem ipsum dolor sit </a:t>
            </a:r>
            <a:r>
              <a:rPr lang="en-US" sz="1200" cap="all" spc="120" err="1">
                <a:solidFill>
                  <a:srgbClr val="ECAC36"/>
                </a:solidFill>
                <a:latin typeface="Montserrat Medium" pitchFamily="2" charset="77"/>
                <a:cs typeface="Poppins SemiBold" pitchFamily="2" charset="77"/>
              </a:rPr>
              <a:t>amet</a:t>
            </a:r>
            <a:r>
              <a:rPr lang="en-US" sz="1200" cap="all" spc="120">
                <a:solidFill>
                  <a:srgbClr val="ECAC36"/>
                </a:solidFill>
                <a:latin typeface="Montserrat Medium" pitchFamily="2" charset="77"/>
                <a:cs typeface="Poppins SemiBold" pitchFamily="2" charset="77"/>
              </a:rPr>
              <a:t> con sect </a:t>
            </a:r>
            <a:r>
              <a:rPr lang="en-US" sz="1200" cap="all" spc="120" err="1">
                <a:solidFill>
                  <a:srgbClr val="ECAC36"/>
                </a:solidFill>
                <a:latin typeface="Montserrat Medium" pitchFamily="2" charset="77"/>
                <a:cs typeface="Poppins SemiBold" pitchFamily="2" charset="77"/>
              </a:rPr>
              <a:t>etur</a:t>
            </a:r>
            <a:r>
              <a:rPr lang="en-US" sz="1200" cap="all" spc="120">
                <a:solidFill>
                  <a:srgbClr val="ECAC36"/>
                </a:solidFill>
                <a:latin typeface="Montserrat Medium" pitchFamily="2" charset="77"/>
                <a:cs typeface="Poppins SemiBold" pitchFamily="2" charset="77"/>
              </a:rPr>
              <a:t> ad </a:t>
            </a:r>
            <a:r>
              <a:rPr lang="en-US" sz="1200" cap="all" spc="120" err="1">
                <a:solidFill>
                  <a:srgbClr val="ECAC36"/>
                </a:solidFill>
                <a:latin typeface="Montserrat Medium" pitchFamily="2" charset="77"/>
                <a:cs typeface="Poppins SemiBold" pitchFamily="2" charset="77"/>
              </a:rPr>
              <a:t>ipiscing</a:t>
            </a:r>
            <a:r>
              <a:rPr lang="en-US" sz="1200" cap="all" spc="120">
                <a:solidFill>
                  <a:srgbClr val="ECAC36"/>
                </a:solidFill>
                <a:latin typeface="Montserrat Medium" pitchFamily="2" charset="77"/>
                <a:cs typeface="Poppins SemiBold" pitchFamily="2" charset="77"/>
              </a:rPr>
              <a:t> el sed do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7C1B25-C60B-7F49-B9AC-105F9C84933A}"/>
              </a:ext>
            </a:extLst>
          </p:cNvPr>
          <p:cNvSpPr txBox="1"/>
          <p:nvPr userDrawn="1"/>
        </p:nvSpPr>
        <p:spPr>
          <a:xfrm>
            <a:off x="4643216" y="2456862"/>
            <a:ext cx="2861017" cy="765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50"/>
              </a:lnSpc>
            </a:pPr>
            <a:r>
              <a:rPr lang="en-US" sz="1200" cap="all" spc="120">
                <a:solidFill>
                  <a:srgbClr val="ECAC36"/>
                </a:solidFill>
                <a:latin typeface="Montserrat Medium" pitchFamily="2" charset="77"/>
                <a:cs typeface="Poppins SemiBold" pitchFamily="2" charset="77"/>
              </a:rPr>
              <a:t>Lorem ipsum dolor sit </a:t>
            </a:r>
            <a:r>
              <a:rPr lang="en-US" sz="1200" cap="all" spc="120" err="1">
                <a:solidFill>
                  <a:srgbClr val="ECAC36"/>
                </a:solidFill>
                <a:latin typeface="Montserrat Medium" pitchFamily="2" charset="77"/>
                <a:cs typeface="Poppins SemiBold" pitchFamily="2" charset="77"/>
              </a:rPr>
              <a:t>amet</a:t>
            </a:r>
            <a:r>
              <a:rPr lang="en-US" sz="1200" cap="all" spc="120">
                <a:solidFill>
                  <a:srgbClr val="ECAC36"/>
                </a:solidFill>
                <a:latin typeface="Montserrat Medium" pitchFamily="2" charset="77"/>
                <a:cs typeface="Poppins SemiBold" pitchFamily="2" charset="77"/>
              </a:rPr>
              <a:t> con sect </a:t>
            </a:r>
            <a:r>
              <a:rPr lang="en-US" sz="1200" cap="all" spc="120" err="1">
                <a:solidFill>
                  <a:srgbClr val="ECAC36"/>
                </a:solidFill>
                <a:latin typeface="Montserrat Medium" pitchFamily="2" charset="77"/>
                <a:cs typeface="Poppins SemiBold" pitchFamily="2" charset="77"/>
              </a:rPr>
              <a:t>etur</a:t>
            </a:r>
            <a:r>
              <a:rPr lang="en-US" sz="1200" cap="all" spc="120">
                <a:solidFill>
                  <a:srgbClr val="ECAC36"/>
                </a:solidFill>
                <a:latin typeface="Montserrat Medium" pitchFamily="2" charset="77"/>
                <a:cs typeface="Poppins SemiBold" pitchFamily="2" charset="77"/>
              </a:rPr>
              <a:t> ad </a:t>
            </a:r>
            <a:r>
              <a:rPr lang="en-US" sz="1200" cap="all" spc="120" err="1">
                <a:solidFill>
                  <a:srgbClr val="ECAC36"/>
                </a:solidFill>
                <a:latin typeface="Montserrat Medium" pitchFamily="2" charset="77"/>
                <a:cs typeface="Poppins SemiBold" pitchFamily="2" charset="77"/>
              </a:rPr>
              <a:t>ipiscing</a:t>
            </a:r>
            <a:r>
              <a:rPr lang="en-US" sz="1200" cap="all" spc="120">
                <a:solidFill>
                  <a:srgbClr val="ECAC36"/>
                </a:solidFill>
                <a:latin typeface="Montserrat Medium" pitchFamily="2" charset="77"/>
                <a:cs typeface="Poppins SemiBold" pitchFamily="2" charset="77"/>
              </a:rPr>
              <a:t> el sed do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001B0D-1F97-AA4D-AB2D-E7A1B32212CD}"/>
              </a:ext>
            </a:extLst>
          </p:cNvPr>
          <p:cNvSpPr txBox="1"/>
          <p:nvPr userDrawn="1"/>
        </p:nvSpPr>
        <p:spPr>
          <a:xfrm>
            <a:off x="8185486" y="2456862"/>
            <a:ext cx="2861017" cy="765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50"/>
              </a:lnSpc>
            </a:pPr>
            <a:r>
              <a:rPr lang="en-US" sz="1200" cap="all" spc="120">
                <a:solidFill>
                  <a:srgbClr val="ECAC36"/>
                </a:solidFill>
                <a:latin typeface="Montserrat Medium" pitchFamily="2" charset="77"/>
                <a:cs typeface="Poppins SemiBold" pitchFamily="2" charset="77"/>
              </a:rPr>
              <a:t>Lorem ipsum dolor sit </a:t>
            </a:r>
            <a:r>
              <a:rPr lang="en-US" sz="1200" cap="all" spc="120" err="1">
                <a:solidFill>
                  <a:srgbClr val="ECAC36"/>
                </a:solidFill>
                <a:latin typeface="Montserrat Medium" pitchFamily="2" charset="77"/>
                <a:cs typeface="Poppins SemiBold" pitchFamily="2" charset="77"/>
              </a:rPr>
              <a:t>amet</a:t>
            </a:r>
            <a:r>
              <a:rPr lang="en-US" sz="1200" cap="all" spc="120">
                <a:solidFill>
                  <a:srgbClr val="ECAC36"/>
                </a:solidFill>
                <a:latin typeface="Montserrat Medium" pitchFamily="2" charset="77"/>
                <a:cs typeface="Poppins SemiBold" pitchFamily="2" charset="77"/>
              </a:rPr>
              <a:t> con sect </a:t>
            </a:r>
            <a:r>
              <a:rPr lang="en-US" sz="1200" cap="all" spc="120" err="1">
                <a:solidFill>
                  <a:srgbClr val="ECAC36"/>
                </a:solidFill>
                <a:latin typeface="Montserrat Medium" pitchFamily="2" charset="77"/>
                <a:cs typeface="Poppins SemiBold" pitchFamily="2" charset="77"/>
              </a:rPr>
              <a:t>etur</a:t>
            </a:r>
            <a:r>
              <a:rPr lang="en-US" sz="1200" cap="all" spc="120">
                <a:solidFill>
                  <a:srgbClr val="ECAC36"/>
                </a:solidFill>
                <a:latin typeface="Montserrat Medium" pitchFamily="2" charset="77"/>
                <a:cs typeface="Poppins SemiBold" pitchFamily="2" charset="77"/>
              </a:rPr>
              <a:t> ad </a:t>
            </a:r>
            <a:r>
              <a:rPr lang="en-US" sz="1200" cap="all" spc="120" err="1">
                <a:solidFill>
                  <a:srgbClr val="ECAC36"/>
                </a:solidFill>
                <a:latin typeface="Montserrat Medium" pitchFamily="2" charset="77"/>
                <a:cs typeface="Poppins SemiBold" pitchFamily="2" charset="77"/>
              </a:rPr>
              <a:t>ipiscing</a:t>
            </a:r>
            <a:r>
              <a:rPr lang="en-US" sz="1200" cap="all" spc="120">
                <a:solidFill>
                  <a:srgbClr val="ECAC36"/>
                </a:solidFill>
                <a:latin typeface="Montserrat Medium" pitchFamily="2" charset="77"/>
                <a:cs typeface="Poppins SemiBold" pitchFamily="2" charset="77"/>
              </a:rPr>
              <a:t> el sed do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5778185-3C81-8548-95E3-3CCE74026AE8}"/>
              </a:ext>
            </a:extLst>
          </p:cNvPr>
          <p:cNvGrpSpPr/>
          <p:nvPr userDrawn="1"/>
        </p:nvGrpSpPr>
        <p:grpSpPr>
          <a:xfrm>
            <a:off x="0" y="6341879"/>
            <a:ext cx="12192000" cy="516121"/>
            <a:chOff x="0" y="6341879"/>
            <a:chExt cx="12192000" cy="51612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0C4CDED-E703-5E46-AC34-11B44F851755}"/>
                </a:ext>
              </a:extLst>
            </p:cNvPr>
            <p:cNvSpPr/>
            <p:nvPr/>
          </p:nvSpPr>
          <p:spPr>
            <a:xfrm>
              <a:off x="0" y="6341879"/>
              <a:ext cx="12192000" cy="516121"/>
            </a:xfrm>
            <a:prstGeom prst="rect">
              <a:avLst/>
            </a:prstGeom>
            <a:solidFill>
              <a:srgbClr val="1C3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3980C25-1BA2-DE4F-AA27-B571ED110B0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604257C-D433-FE4E-BA1A-8871093A4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093" y="6436650"/>
              <a:ext cx="254760" cy="315266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887536D-A7B8-1A41-BCEE-09C1D2723001}"/>
              </a:ext>
            </a:extLst>
          </p:cNvPr>
          <p:cNvSpPr txBox="1"/>
          <p:nvPr userDrawn="1"/>
        </p:nvSpPr>
        <p:spPr>
          <a:xfrm>
            <a:off x="580670" y="6502419"/>
            <a:ext cx="523085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SECTION 1</a:t>
            </a:r>
            <a:r>
              <a:rPr lang="en-US" sz="700" cap="all" spc="120">
                <a:solidFill>
                  <a:srgbClr val="092335"/>
                </a:solidFill>
                <a:latin typeface="Nunito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</a:t>
            </a:r>
            <a:r>
              <a:rPr lang="en-US" sz="700" cap="all" spc="120">
                <a:solidFill>
                  <a:srgbClr val="324873"/>
                </a:solidFill>
                <a:latin typeface="Nunito" pitchFamily="2" charset="77"/>
                <a:cs typeface="Poppins SemiBold" pitchFamily="2" charset="77"/>
              </a:rPr>
              <a:t> </a:t>
            </a:r>
            <a:r>
              <a:rPr lang="en-US" sz="700" b="1" cap="all" spc="120">
                <a:solidFill>
                  <a:srgbClr val="ECAC36"/>
                </a:solidFill>
                <a:latin typeface="Nunito ExtraBold" pitchFamily="2" charset="77"/>
                <a:cs typeface="Poppins SemiBold" pitchFamily="2" charset="77"/>
              </a:rPr>
              <a:t>SECTION 2</a:t>
            </a:r>
            <a:r>
              <a:rPr lang="en-US" sz="700" b="1" cap="all" spc="120">
                <a:solidFill>
                  <a:srgbClr val="324873"/>
                </a:solidFill>
                <a:latin typeface="Nunito SemiBold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 SECTION 3</a:t>
            </a:r>
            <a:r>
              <a:rPr lang="en-US" sz="700" b="1" cap="all" spc="120">
                <a:solidFill>
                  <a:srgbClr val="324873"/>
                </a:solidFill>
                <a:latin typeface="Nunito ExtraBold" pitchFamily="2" charset="77"/>
                <a:cs typeface="Poppins SemiBold" pitchFamily="2" charset="77"/>
              </a:rPr>
              <a:t> </a:t>
            </a:r>
            <a:r>
              <a:rPr lang="en-US" sz="700" b="1" cap="all" spc="120">
                <a:solidFill>
                  <a:srgbClr val="324873"/>
                </a:solidFill>
                <a:latin typeface="Nunito SemiBold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 SECTION 4</a:t>
            </a:r>
          </a:p>
        </p:txBody>
      </p:sp>
    </p:spTree>
    <p:extLst>
      <p:ext uri="{BB962C8B-B14F-4D97-AF65-F5344CB8AC3E}">
        <p14:creationId xmlns:p14="http://schemas.microsoft.com/office/powerpoint/2010/main" val="120417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B81ED-336B-0C4B-9EDD-47050ABC4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ABB-43B9-4D4B-96E7-29107A57E04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EA3F7-5FFD-D640-83FB-C2057E804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35952-D4B3-864E-B643-6D86B616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D172-A72B-4F44-861E-EC636F338F1D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C22ADA9-8A56-4C41-86A7-8C71EDDC8F9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431078395"/>
              </p:ext>
            </p:extLst>
          </p:nvPr>
        </p:nvGraphicFramePr>
        <p:xfrm>
          <a:off x="1942987" y="630654"/>
          <a:ext cx="8128000" cy="5234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33BA16C-6410-A04E-B0AE-E4D7CC09E7D1}"/>
              </a:ext>
            </a:extLst>
          </p:cNvPr>
          <p:cNvSpPr/>
          <p:nvPr userDrawn="1"/>
        </p:nvSpPr>
        <p:spPr>
          <a:xfrm>
            <a:off x="5462124" y="704007"/>
            <a:ext cx="1068149" cy="315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5E7D98-6ECD-EE48-8894-9122B767FDD2}"/>
              </a:ext>
            </a:extLst>
          </p:cNvPr>
          <p:cNvSpPr txBox="1"/>
          <p:nvPr userDrawn="1"/>
        </p:nvSpPr>
        <p:spPr>
          <a:xfrm>
            <a:off x="3466012" y="431640"/>
            <a:ext cx="5259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324873"/>
                </a:solidFill>
                <a:latin typeface="Montserrat Light" pitchFamily="2" charset="77"/>
              </a:rPr>
              <a:t>Slide with Infographic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3644E3E-A952-7947-AC47-36FC8B8314B0}"/>
              </a:ext>
            </a:extLst>
          </p:cNvPr>
          <p:cNvGrpSpPr/>
          <p:nvPr userDrawn="1"/>
        </p:nvGrpSpPr>
        <p:grpSpPr>
          <a:xfrm>
            <a:off x="0" y="6341879"/>
            <a:ext cx="12192000" cy="516121"/>
            <a:chOff x="0" y="6341879"/>
            <a:chExt cx="12192000" cy="51612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716D357-81BB-C742-AC81-967C166CBACD}"/>
                </a:ext>
              </a:extLst>
            </p:cNvPr>
            <p:cNvSpPr/>
            <p:nvPr/>
          </p:nvSpPr>
          <p:spPr>
            <a:xfrm>
              <a:off x="0" y="6341879"/>
              <a:ext cx="12192000" cy="516121"/>
            </a:xfrm>
            <a:prstGeom prst="rect">
              <a:avLst/>
            </a:prstGeom>
            <a:solidFill>
              <a:srgbClr val="1C3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671F8B0-2A23-A940-A57A-7BFE1BC1E0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12D245-13AC-5D49-A4A0-DEFCD7603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093" y="6436650"/>
              <a:ext cx="254760" cy="315266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1814FEF-5DA3-AD44-B06E-3C0C9520B397}"/>
              </a:ext>
            </a:extLst>
          </p:cNvPr>
          <p:cNvSpPr txBox="1"/>
          <p:nvPr userDrawn="1"/>
        </p:nvSpPr>
        <p:spPr>
          <a:xfrm>
            <a:off x="580670" y="6502419"/>
            <a:ext cx="523085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SECTION 1</a:t>
            </a:r>
            <a:r>
              <a:rPr lang="en-US" sz="700" cap="all" spc="120">
                <a:solidFill>
                  <a:srgbClr val="092335"/>
                </a:solidFill>
                <a:latin typeface="Nunito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</a:t>
            </a:r>
            <a:r>
              <a:rPr lang="en-US" sz="700" cap="all" spc="120">
                <a:solidFill>
                  <a:srgbClr val="324873"/>
                </a:solidFill>
                <a:latin typeface="Nunito" pitchFamily="2" charset="77"/>
                <a:cs typeface="Poppins SemiBold" pitchFamily="2" charset="77"/>
              </a:rPr>
              <a:t> </a:t>
            </a:r>
            <a:r>
              <a:rPr lang="en-US" sz="700" b="1" cap="all" spc="120">
                <a:solidFill>
                  <a:srgbClr val="ECAC36"/>
                </a:solidFill>
                <a:latin typeface="Nunito ExtraBold" pitchFamily="2" charset="77"/>
                <a:cs typeface="Poppins SemiBold" pitchFamily="2" charset="77"/>
              </a:rPr>
              <a:t>SECTION 2</a:t>
            </a:r>
            <a:r>
              <a:rPr lang="en-US" sz="700" b="1" cap="all" spc="120">
                <a:solidFill>
                  <a:srgbClr val="324873"/>
                </a:solidFill>
                <a:latin typeface="Nunito SemiBold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 SECTION 3</a:t>
            </a:r>
            <a:r>
              <a:rPr lang="en-US" sz="700" b="1" cap="all" spc="120">
                <a:solidFill>
                  <a:srgbClr val="324873"/>
                </a:solidFill>
                <a:latin typeface="Nunito ExtraBold" pitchFamily="2" charset="77"/>
                <a:cs typeface="Poppins SemiBold" pitchFamily="2" charset="77"/>
              </a:rPr>
              <a:t> </a:t>
            </a:r>
            <a:r>
              <a:rPr lang="en-US" sz="700" b="1" cap="all" spc="120">
                <a:solidFill>
                  <a:srgbClr val="324873"/>
                </a:solidFill>
                <a:latin typeface="Nunito SemiBold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 SECTION 4</a:t>
            </a:r>
          </a:p>
        </p:txBody>
      </p:sp>
    </p:spTree>
    <p:extLst>
      <p:ext uri="{BB962C8B-B14F-4D97-AF65-F5344CB8AC3E}">
        <p14:creationId xmlns:p14="http://schemas.microsoft.com/office/powerpoint/2010/main" val="3822260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B81ED-336B-0C4B-9EDD-47050ABC4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ABB-43B9-4D4B-96E7-29107A57E04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EA3F7-5FFD-D640-83FB-C2057E804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35952-D4B3-864E-B643-6D86B616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D172-A72B-4F44-861E-EC636F338F1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660C2-FC62-724F-98F7-5CD312FED1D0}"/>
              </a:ext>
            </a:extLst>
          </p:cNvPr>
          <p:cNvSpPr txBox="1"/>
          <p:nvPr userDrawn="1"/>
        </p:nvSpPr>
        <p:spPr>
          <a:xfrm flipH="1">
            <a:off x="6807191" y="5124052"/>
            <a:ext cx="3711253" cy="319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100">
                <a:solidFill>
                  <a:srgbClr val="324873">
                    <a:alpha val="90000"/>
                  </a:srgbClr>
                </a:solidFill>
                <a:latin typeface="Montserrat Medium" pitchFamily="2" charset="77"/>
                <a:cs typeface="Poppins Light" pitchFamily="2" charset="77"/>
              </a:rPr>
              <a:t>000.000.0000     </a:t>
            </a:r>
            <a:r>
              <a:rPr lang="en-US" sz="1100">
                <a:solidFill>
                  <a:srgbClr val="ECAC36">
                    <a:alpha val="90000"/>
                  </a:srgbClr>
                </a:solidFill>
                <a:latin typeface="Montserrat Medium" pitchFamily="2" charset="77"/>
                <a:cs typeface="Poppins Light" pitchFamily="2" charset="77"/>
              </a:rPr>
              <a:t>|</a:t>
            </a:r>
            <a:r>
              <a:rPr lang="en-US" sz="1100">
                <a:solidFill>
                  <a:srgbClr val="324873">
                    <a:alpha val="90000"/>
                  </a:srgbClr>
                </a:solidFill>
                <a:latin typeface="Montserrat Medium" pitchFamily="2" charset="77"/>
                <a:cs typeface="Poppins Light" pitchFamily="2" charset="77"/>
              </a:rPr>
              <a:t>     </a:t>
            </a:r>
            <a:r>
              <a:rPr lang="en-US" sz="1100" err="1">
                <a:solidFill>
                  <a:srgbClr val="324873">
                    <a:alpha val="90000"/>
                  </a:srgbClr>
                </a:solidFill>
                <a:latin typeface="Montserrat Medium" pitchFamily="2" charset="77"/>
                <a:cs typeface="Poppins Light" pitchFamily="2" charset="77"/>
              </a:rPr>
              <a:t>john.doe@btcpa.net</a:t>
            </a:r>
            <a:endParaRPr lang="en-US" sz="1100">
              <a:solidFill>
                <a:srgbClr val="324873">
                  <a:alpha val="90000"/>
                </a:srgbClr>
              </a:solidFill>
              <a:latin typeface="Montserrat Medium" pitchFamily="2" charset="77"/>
              <a:cs typeface="Poppins Light" pitchFamily="2" charset="7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A5AE91B-757F-2B42-87A9-69EC39104A59}"/>
              </a:ext>
            </a:extLst>
          </p:cNvPr>
          <p:cNvCxnSpPr>
            <a:cxnSpLocks/>
          </p:cNvCxnSpPr>
          <p:nvPr userDrawn="1"/>
        </p:nvCxnSpPr>
        <p:spPr>
          <a:xfrm>
            <a:off x="6091849" y="864713"/>
            <a:ext cx="0" cy="4922560"/>
          </a:xfrm>
          <a:prstGeom prst="line">
            <a:avLst/>
          </a:prstGeom>
          <a:ln w="12700">
            <a:solidFill>
              <a:schemeClr val="bg1">
                <a:lumMod val="65000"/>
                <a:alpha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5A8BE440-85E2-444B-9227-F7B07D9ACC35}"/>
              </a:ext>
            </a:extLst>
          </p:cNvPr>
          <p:cNvGrpSpPr/>
          <p:nvPr userDrawn="1"/>
        </p:nvGrpSpPr>
        <p:grpSpPr>
          <a:xfrm>
            <a:off x="2007773" y="1585070"/>
            <a:ext cx="3023094" cy="3481846"/>
            <a:chOff x="2007773" y="1677299"/>
            <a:chExt cx="3023094" cy="348184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BE90659-241D-BA42-900D-7FFB3154A1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952" t="32753" r="55743"/>
            <a:stretch/>
          </p:blipFill>
          <p:spPr>
            <a:xfrm rot="5400000">
              <a:off x="2240528" y="1862417"/>
              <a:ext cx="2197779" cy="2197779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74D696-98E8-B54A-9230-9B477A69BEAF}"/>
                </a:ext>
              </a:extLst>
            </p:cNvPr>
            <p:cNvSpPr/>
            <p:nvPr/>
          </p:nvSpPr>
          <p:spPr>
            <a:xfrm>
              <a:off x="2007773" y="4305200"/>
              <a:ext cx="302309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2800">
                  <a:solidFill>
                    <a:srgbClr val="324873"/>
                  </a:solidFill>
                  <a:latin typeface="Montserrat Light" pitchFamily="2" charset="77"/>
                </a:rPr>
                <a:t>Jane Doe</a:t>
              </a:r>
              <a:endParaRPr lang="en-US" sz="2800" b="1" cap="all" spc="170">
                <a:solidFill>
                  <a:srgbClr val="324873"/>
                </a:solidFill>
                <a:latin typeface="Montserrat ExtraBold" pitchFamily="2" charset="77"/>
                <a:cs typeface="Poppins SemiBold" pitchFamily="2" charset="7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785CF1F-414B-0641-8FC9-D4BFC2A41405}"/>
                </a:ext>
              </a:extLst>
            </p:cNvPr>
            <p:cNvSpPr txBox="1"/>
            <p:nvPr/>
          </p:nvSpPr>
          <p:spPr>
            <a:xfrm>
              <a:off x="2088810" y="4855664"/>
              <a:ext cx="2861017" cy="30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50"/>
                </a:lnSpc>
              </a:pPr>
              <a:r>
                <a:rPr lang="en-US" sz="1200" cap="all" spc="120">
                  <a:solidFill>
                    <a:srgbClr val="ECAC36"/>
                  </a:solidFill>
                  <a:latin typeface="Montserrat Medium" pitchFamily="2" charset="77"/>
                  <a:cs typeface="Poppins SemiBold" pitchFamily="2" charset="77"/>
                </a:rPr>
                <a:t>PARTNER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7F3303-0DBB-3C48-9588-32DAE5D1D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8863" y="1677299"/>
              <a:ext cx="2180910" cy="2180910"/>
            </a:xfrm>
            <a:prstGeom prst="rect">
              <a:avLst/>
            </a:prstGeom>
            <a:ln w="9525">
              <a:solidFill>
                <a:schemeClr val="accent3">
                  <a:lumMod val="40000"/>
                  <a:lumOff val="60000"/>
                </a:schemeClr>
              </a:solidFill>
            </a:ln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1F4BEEF-7C17-634E-BC15-0DE2285E2E2C}"/>
              </a:ext>
            </a:extLst>
          </p:cNvPr>
          <p:cNvSpPr txBox="1"/>
          <p:nvPr userDrawn="1"/>
        </p:nvSpPr>
        <p:spPr>
          <a:xfrm>
            <a:off x="6807191" y="1235717"/>
            <a:ext cx="4227524" cy="3557047"/>
          </a:xfrm>
          <a:prstGeom prst="rect">
            <a:avLst/>
          </a:prstGeom>
          <a:noFill/>
        </p:spPr>
        <p:txBody>
          <a:bodyPr wrap="square" numCol="1" spcCol="640080" rtlCol="0">
            <a:noAutofit/>
          </a:bodyPr>
          <a:lstStyle/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Lorem ipsum dolor sit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amet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,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consectetur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adipiscing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elit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, sed do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eiusmod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tempor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incididunt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labore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et dolore magna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aliqua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Ut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enim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ad minim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veniam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,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quis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nostrud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exercitation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ullamco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laboris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nisi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aliquip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ex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ea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commodo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consequat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Duis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aute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irure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dolor in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reprehenderit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in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voluptate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velit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esse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cillum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dolore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eu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fugiat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nulla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pariatur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Excepteur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sint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occaecat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cupidatat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non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proident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, sunt in culpa qui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officia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deserunt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mollit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anim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id.</a:t>
            </a:r>
          </a:p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Ac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orci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phasellus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egestas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tellus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rutrum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tellus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pellentesque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Elementum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tempus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egestas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sed sed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risus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pretium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quam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Volutpat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est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velit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egestas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dui id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ornare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arcu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odio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Ut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enim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blandit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volutpat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maecenas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volutpat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blandit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aliquam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Libero id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faucibus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nisl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tincidunt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eget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AC57FF-9A78-EE43-8FF7-02DB5B8B33B9}"/>
              </a:ext>
            </a:extLst>
          </p:cNvPr>
          <p:cNvGrpSpPr/>
          <p:nvPr userDrawn="1"/>
        </p:nvGrpSpPr>
        <p:grpSpPr>
          <a:xfrm>
            <a:off x="0" y="6341879"/>
            <a:ext cx="12192000" cy="516121"/>
            <a:chOff x="0" y="6341879"/>
            <a:chExt cx="12192000" cy="51612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3C343C0-388B-084D-AE0A-13F740E99DBF}"/>
                </a:ext>
              </a:extLst>
            </p:cNvPr>
            <p:cNvSpPr/>
            <p:nvPr/>
          </p:nvSpPr>
          <p:spPr>
            <a:xfrm>
              <a:off x="0" y="6341879"/>
              <a:ext cx="12192000" cy="516121"/>
            </a:xfrm>
            <a:prstGeom prst="rect">
              <a:avLst/>
            </a:prstGeom>
            <a:solidFill>
              <a:srgbClr val="1C3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5C63588-10BD-0641-805D-5FDBAC33C5B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5F14788-5A8A-2F4E-B171-3CD35593E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093" y="6436650"/>
              <a:ext cx="254760" cy="315266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D685472-1C9B-6642-8E6E-68FB91F1CAFC}"/>
              </a:ext>
            </a:extLst>
          </p:cNvPr>
          <p:cNvSpPr txBox="1"/>
          <p:nvPr userDrawn="1"/>
        </p:nvSpPr>
        <p:spPr>
          <a:xfrm>
            <a:off x="580670" y="6502419"/>
            <a:ext cx="523085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SECTION 1</a:t>
            </a:r>
            <a:r>
              <a:rPr lang="en-US" sz="700" cap="all" spc="120">
                <a:solidFill>
                  <a:srgbClr val="092335"/>
                </a:solidFill>
                <a:latin typeface="Nunito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</a:t>
            </a:r>
            <a:r>
              <a:rPr lang="en-US" sz="700" cap="all" spc="120">
                <a:solidFill>
                  <a:srgbClr val="324873"/>
                </a:solidFill>
                <a:latin typeface="Nunito" pitchFamily="2" charset="77"/>
                <a:cs typeface="Poppins SemiBold" pitchFamily="2" charset="77"/>
              </a:rPr>
              <a:t> </a:t>
            </a:r>
            <a:r>
              <a:rPr lang="en-US" sz="700" b="1" cap="all" spc="120">
                <a:solidFill>
                  <a:srgbClr val="ECAC36"/>
                </a:solidFill>
                <a:latin typeface="Nunito ExtraBold" pitchFamily="2" charset="77"/>
                <a:cs typeface="Poppins SemiBold" pitchFamily="2" charset="77"/>
              </a:rPr>
              <a:t>SECTION 2</a:t>
            </a:r>
            <a:r>
              <a:rPr lang="en-US" sz="700" b="1" cap="all" spc="120">
                <a:solidFill>
                  <a:srgbClr val="324873"/>
                </a:solidFill>
                <a:latin typeface="Nunito SemiBold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 SECTION 3</a:t>
            </a:r>
            <a:r>
              <a:rPr lang="en-US" sz="700" b="1" cap="all" spc="120">
                <a:solidFill>
                  <a:srgbClr val="324873"/>
                </a:solidFill>
                <a:latin typeface="Nunito ExtraBold" pitchFamily="2" charset="77"/>
                <a:cs typeface="Poppins SemiBold" pitchFamily="2" charset="77"/>
              </a:rPr>
              <a:t> </a:t>
            </a:r>
            <a:r>
              <a:rPr lang="en-US" sz="700" b="1" cap="all" spc="120">
                <a:solidFill>
                  <a:srgbClr val="324873"/>
                </a:solidFill>
                <a:latin typeface="Nunito SemiBold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 SECTION 4</a:t>
            </a:r>
          </a:p>
        </p:txBody>
      </p:sp>
    </p:spTree>
    <p:extLst>
      <p:ext uri="{BB962C8B-B14F-4D97-AF65-F5344CB8AC3E}">
        <p14:creationId xmlns:p14="http://schemas.microsoft.com/office/powerpoint/2010/main" val="3089825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B81ED-336B-0C4B-9EDD-47050ABC4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ABB-43B9-4D4B-96E7-29107A57E04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EA3F7-5FFD-D640-83FB-C2057E804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35952-D4B3-864E-B643-6D86B616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D172-A72B-4F44-861E-EC636F338F1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CDDCE2-9583-024A-8EAA-D867F72879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58" t="47129" r="55743"/>
          <a:stretch/>
        </p:blipFill>
        <p:spPr>
          <a:xfrm rot="5400000">
            <a:off x="2454152" y="1277112"/>
            <a:ext cx="1727947" cy="17279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EB2FE5E-D22D-2244-80BA-C9975B554645}"/>
              </a:ext>
            </a:extLst>
          </p:cNvPr>
          <p:cNvSpPr/>
          <p:nvPr userDrawn="1"/>
        </p:nvSpPr>
        <p:spPr>
          <a:xfrm>
            <a:off x="2007773" y="3250063"/>
            <a:ext cx="30230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>
                <a:solidFill>
                  <a:srgbClr val="324873"/>
                </a:solidFill>
                <a:latin typeface="Montserrat Light" pitchFamily="2" charset="77"/>
              </a:rPr>
              <a:t>Jane Doe</a:t>
            </a:r>
            <a:endParaRPr lang="en-US" sz="2800" b="1" cap="all" spc="170">
              <a:solidFill>
                <a:srgbClr val="324873"/>
              </a:solidFill>
              <a:latin typeface="Montserrat ExtraBold" pitchFamily="2" charset="77"/>
              <a:cs typeface="Poppins SemiBold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158DDC-7F8F-554B-A427-357938DEEE88}"/>
              </a:ext>
            </a:extLst>
          </p:cNvPr>
          <p:cNvSpPr txBox="1"/>
          <p:nvPr userDrawn="1"/>
        </p:nvSpPr>
        <p:spPr>
          <a:xfrm flipH="1">
            <a:off x="1663691" y="4344045"/>
            <a:ext cx="3711253" cy="1345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100">
                <a:solidFill>
                  <a:srgbClr val="7C7C7C">
                    <a:alpha val="90000"/>
                  </a:srgbClr>
                </a:solidFill>
                <a:latin typeface="Nunito Light" pitchFamily="2" charset="77"/>
                <a:cs typeface="Poppins Light" pitchFamily="2" charset="77"/>
              </a:rPr>
              <a:t>Venient. Estrumq uibeaturi tor porro consequ odipienda veli nim, quate volorei us et aute cus sequi bea dolorepelit faccaborem verae sitat et volup sperum adiscing volorei.</a:t>
            </a:r>
            <a:br>
              <a:rPr lang="en-US" sz="1100">
                <a:solidFill>
                  <a:srgbClr val="7C7C7C">
                    <a:alpha val="90000"/>
                  </a:srgbClr>
                </a:solidFill>
                <a:latin typeface="Nunito Light" pitchFamily="2" charset="77"/>
                <a:cs typeface="Poppins Light" pitchFamily="2" charset="77"/>
              </a:rPr>
            </a:br>
            <a:endParaRPr lang="en-US" sz="1100">
              <a:solidFill>
                <a:srgbClr val="7C7C7C">
                  <a:alpha val="90000"/>
                </a:srgbClr>
              </a:solidFill>
              <a:latin typeface="Nunito Light" pitchFamily="2" charset="77"/>
              <a:cs typeface="Poppins Light" pitchFamily="2" charset="77"/>
            </a:endParaRPr>
          </a:p>
          <a:p>
            <a:pPr algn="ctr">
              <a:lnSpc>
                <a:spcPts val="2000"/>
              </a:lnSpc>
            </a:pPr>
            <a:r>
              <a:rPr lang="en-US" sz="1100">
                <a:solidFill>
                  <a:srgbClr val="324873">
                    <a:alpha val="90000"/>
                  </a:srgbClr>
                </a:solidFill>
                <a:latin typeface="Montserrat Medium" pitchFamily="2" charset="77"/>
                <a:cs typeface="Poppins Light" pitchFamily="2" charset="77"/>
              </a:rPr>
              <a:t>000.000.0000     </a:t>
            </a:r>
            <a:r>
              <a:rPr lang="en-US" sz="1100">
                <a:solidFill>
                  <a:srgbClr val="ECAC36">
                    <a:alpha val="90000"/>
                  </a:srgbClr>
                </a:solidFill>
                <a:latin typeface="Montserrat Medium" pitchFamily="2" charset="77"/>
                <a:cs typeface="Poppins Light" pitchFamily="2" charset="77"/>
              </a:rPr>
              <a:t>|</a:t>
            </a:r>
            <a:r>
              <a:rPr lang="en-US" sz="1100">
                <a:solidFill>
                  <a:srgbClr val="324873">
                    <a:alpha val="90000"/>
                  </a:srgbClr>
                </a:solidFill>
                <a:latin typeface="Montserrat Medium" pitchFamily="2" charset="77"/>
                <a:cs typeface="Poppins Light" pitchFamily="2" charset="77"/>
              </a:rPr>
              <a:t>     jane.doe@btcpa.net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809525-D4AB-8541-9F38-4B873A0178D8}"/>
              </a:ext>
            </a:extLst>
          </p:cNvPr>
          <p:cNvSpPr txBox="1"/>
          <p:nvPr userDrawn="1"/>
        </p:nvSpPr>
        <p:spPr>
          <a:xfrm>
            <a:off x="2088810" y="3800527"/>
            <a:ext cx="2861017" cy="303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50"/>
              </a:lnSpc>
            </a:pPr>
            <a:r>
              <a:rPr lang="en-US" sz="1200" cap="all" spc="120">
                <a:solidFill>
                  <a:srgbClr val="ECAC36"/>
                </a:solidFill>
                <a:latin typeface="Montserrat Medium" pitchFamily="2" charset="77"/>
                <a:cs typeface="Poppins SemiBold" pitchFamily="2" charset="77"/>
              </a:rPr>
              <a:t>PARTNER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89AF88-87BA-5644-BF01-0685DFE96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58" t="47129" r="55743"/>
          <a:stretch/>
        </p:blipFill>
        <p:spPr>
          <a:xfrm rot="5400000">
            <a:off x="7597652" y="1277112"/>
            <a:ext cx="1727947" cy="172794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F0E277B-2C4E-634F-BD1A-5C18D97759E4}"/>
              </a:ext>
            </a:extLst>
          </p:cNvPr>
          <p:cNvSpPr/>
          <p:nvPr userDrawn="1"/>
        </p:nvSpPr>
        <p:spPr>
          <a:xfrm>
            <a:off x="7151273" y="3250063"/>
            <a:ext cx="30230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>
                <a:solidFill>
                  <a:srgbClr val="324873"/>
                </a:solidFill>
                <a:latin typeface="Montserrat Light" pitchFamily="2" charset="77"/>
              </a:rPr>
              <a:t>John Doe</a:t>
            </a:r>
            <a:endParaRPr lang="en-US" sz="2800" b="1" cap="all" spc="170">
              <a:solidFill>
                <a:srgbClr val="324873"/>
              </a:solidFill>
              <a:latin typeface="Montserrat ExtraBold" pitchFamily="2" charset="77"/>
              <a:cs typeface="Poppins SemiBold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C646F5-F14C-2140-826F-3943BB67901B}"/>
              </a:ext>
            </a:extLst>
          </p:cNvPr>
          <p:cNvSpPr txBox="1"/>
          <p:nvPr userDrawn="1"/>
        </p:nvSpPr>
        <p:spPr>
          <a:xfrm flipH="1">
            <a:off x="6807191" y="4344045"/>
            <a:ext cx="3711253" cy="1345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100">
                <a:solidFill>
                  <a:srgbClr val="7C7C7C">
                    <a:alpha val="90000"/>
                  </a:srgbClr>
                </a:solidFill>
                <a:latin typeface="Nunito Light" pitchFamily="2" charset="77"/>
                <a:cs typeface="Poppins Light" pitchFamily="2" charset="77"/>
              </a:rPr>
              <a:t>Venient. Estrumq uibeaturi tor porro consequ odipienda veli nim, quate volorei us et aute cus sequi bea dolorepelit faccaborem verae sitat et volup sperum adiscing volorei.</a:t>
            </a:r>
            <a:br>
              <a:rPr lang="en-US" sz="1100">
                <a:solidFill>
                  <a:srgbClr val="7C7C7C">
                    <a:alpha val="90000"/>
                  </a:srgbClr>
                </a:solidFill>
                <a:latin typeface="Nunito Light" pitchFamily="2" charset="77"/>
                <a:cs typeface="Poppins Light" pitchFamily="2" charset="77"/>
              </a:rPr>
            </a:br>
            <a:endParaRPr lang="en-US" sz="1100">
              <a:solidFill>
                <a:srgbClr val="7C7C7C">
                  <a:alpha val="90000"/>
                </a:srgbClr>
              </a:solidFill>
              <a:latin typeface="Nunito Light" pitchFamily="2" charset="77"/>
              <a:cs typeface="Poppins Light" pitchFamily="2" charset="77"/>
            </a:endParaRPr>
          </a:p>
          <a:p>
            <a:pPr algn="ctr">
              <a:lnSpc>
                <a:spcPts val="2000"/>
              </a:lnSpc>
            </a:pPr>
            <a:r>
              <a:rPr lang="en-US" sz="1100">
                <a:solidFill>
                  <a:srgbClr val="324873">
                    <a:alpha val="90000"/>
                  </a:srgbClr>
                </a:solidFill>
                <a:latin typeface="Montserrat Medium" pitchFamily="2" charset="77"/>
                <a:cs typeface="Poppins Light" pitchFamily="2" charset="77"/>
              </a:rPr>
              <a:t>000.000.0000     </a:t>
            </a:r>
            <a:r>
              <a:rPr lang="en-US" sz="1100">
                <a:solidFill>
                  <a:srgbClr val="ECAC36">
                    <a:alpha val="90000"/>
                  </a:srgbClr>
                </a:solidFill>
                <a:latin typeface="Montserrat Medium" pitchFamily="2" charset="77"/>
                <a:cs typeface="Poppins Light" pitchFamily="2" charset="77"/>
              </a:rPr>
              <a:t>|</a:t>
            </a:r>
            <a:r>
              <a:rPr lang="en-US" sz="1100">
                <a:solidFill>
                  <a:srgbClr val="324873">
                    <a:alpha val="90000"/>
                  </a:srgbClr>
                </a:solidFill>
                <a:latin typeface="Montserrat Medium" pitchFamily="2" charset="77"/>
                <a:cs typeface="Poppins Light" pitchFamily="2" charset="77"/>
              </a:rPr>
              <a:t>     john.doe@btcpa.net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6F863B-7FF0-E643-AFF8-09E6539E65E2}"/>
              </a:ext>
            </a:extLst>
          </p:cNvPr>
          <p:cNvSpPr txBox="1"/>
          <p:nvPr userDrawn="1"/>
        </p:nvSpPr>
        <p:spPr>
          <a:xfrm>
            <a:off x="7232310" y="3800527"/>
            <a:ext cx="2861017" cy="303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50"/>
              </a:lnSpc>
            </a:pPr>
            <a:r>
              <a:rPr lang="en-US" sz="1200" cap="all" spc="120">
                <a:solidFill>
                  <a:srgbClr val="ECAC36"/>
                </a:solidFill>
                <a:latin typeface="Montserrat Medium" pitchFamily="2" charset="77"/>
                <a:cs typeface="Poppins SemiBold" pitchFamily="2" charset="77"/>
              </a:rPr>
              <a:t>PARTNER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FA3018-153A-7849-9430-5E5BD6477FD7}"/>
              </a:ext>
            </a:extLst>
          </p:cNvPr>
          <p:cNvCxnSpPr>
            <a:cxnSpLocks/>
          </p:cNvCxnSpPr>
          <p:nvPr userDrawn="1"/>
        </p:nvCxnSpPr>
        <p:spPr>
          <a:xfrm>
            <a:off x="6091849" y="864713"/>
            <a:ext cx="0" cy="4922560"/>
          </a:xfrm>
          <a:prstGeom prst="line">
            <a:avLst/>
          </a:prstGeom>
          <a:ln w="12700">
            <a:solidFill>
              <a:schemeClr val="bg1">
                <a:lumMod val="65000"/>
                <a:alpha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D0889B34-EB6D-B14C-9C7B-4338D05198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861" y="1059640"/>
            <a:ext cx="1743432" cy="1743432"/>
          </a:xfrm>
          <a:prstGeom prst="rect">
            <a:avLst/>
          </a:prstGeom>
          <a:ln w="9525">
            <a:solidFill>
              <a:schemeClr val="accent3">
                <a:lumMod val="40000"/>
                <a:lumOff val="60000"/>
              </a:schemeClr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FF649E0-5E97-B74A-9EEA-48945E278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489" y="1059640"/>
            <a:ext cx="1743207" cy="1743207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494A69C-7640-9B45-98C2-19BC355FA253}"/>
              </a:ext>
            </a:extLst>
          </p:cNvPr>
          <p:cNvGrpSpPr/>
          <p:nvPr userDrawn="1"/>
        </p:nvGrpSpPr>
        <p:grpSpPr>
          <a:xfrm>
            <a:off x="0" y="6341879"/>
            <a:ext cx="12192000" cy="516121"/>
            <a:chOff x="0" y="6341879"/>
            <a:chExt cx="12192000" cy="51612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A2E2B2A-2826-E247-B860-B9D125C5C165}"/>
                </a:ext>
              </a:extLst>
            </p:cNvPr>
            <p:cNvSpPr/>
            <p:nvPr/>
          </p:nvSpPr>
          <p:spPr>
            <a:xfrm>
              <a:off x="0" y="6341879"/>
              <a:ext cx="12192000" cy="516121"/>
            </a:xfrm>
            <a:prstGeom prst="rect">
              <a:avLst/>
            </a:prstGeom>
            <a:solidFill>
              <a:srgbClr val="1C3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BF9EBBF-B2A0-284F-9BA3-B50658BB79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BABACF7-98B5-0B49-ADEA-17D4E1DB2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093" y="6436650"/>
              <a:ext cx="254760" cy="315266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49C28E8-F081-8D4B-85D8-412A997B4E69}"/>
              </a:ext>
            </a:extLst>
          </p:cNvPr>
          <p:cNvSpPr txBox="1"/>
          <p:nvPr userDrawn="1"/>
        </p:nvSpPr>
        <p:spPr>
          <a:xfrm>
            <a:off x="580670" y="6502419"/>
            <a:ext cx="523085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SECTION 1</a:t>
            </a:r>
            <a:r>
              <a:rPr lang="en-US" sz="700" cap="all" spc="120">
                <a:solidFill>
                  <a:srgbClr val="092335"/>
                </a:solidFill>
                <a:latin typeface="Nunito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</a:t>
            </a:r>
            <a:r>
              <a:rPr lang="en-US" sz="700" cap="all" spc="120">
                <a:solidFill>
                  <a:srgbClr val="324873"/>
                </a:solidFill>
                <a:latin typeface="Nunito" pitchFamily="2" charset="77"/>
                <a:cs typeface="Poppins SemiBold" pitchFamily="2" charset="77"/>
              </a:rPr>
              <a:t> </a:t>
            </a:r>
            <a:r>
              <a:rPr lang="en-US" sz="700" b="1" cap="all" spc="120">
                <a:solidFill>
                  <a:srgbClr val="ECAC36"/>
                </a:solidFill>
                <a:latin typeface="Nunito ExtraBold" pitchFamily="2" charset="77"/>
                <a:cs typeface="Poppins SemiBold" pitchFamily="2" charset="77"/>
              </a:rPr>
              <a:t>SECTION 2</a:t>
            </a:r>
            <a:r>
              <a:rPr lang="en-US" sz="700" b="1" cap="all" spc="120">
                <a:solidFill>
                  <a:srgbClr val="324873"/>
                </a:solidFill>
                <a:latin typeface="Nunito SemiBold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 SECTION 3</a:t>
            </a:r>
            <a:r>
              <a:rPr lang="en-US" sz="700" b="1" cap="all" spc="120">
                <a:solidFill>
                  <a:srgbClr val="324873"/>
                </a:solidFill>
                <a:latin typeface="Nunito ExtraBold" pitchFamily="2" charset="77"/>
                <a:cs typeface="Poppins SemiBold" pitchFamily="2" charset="77"/>
              </a:rPr>
              <a:t> </a:t>
            </a:r>
            <a:r>
              <a:rPr lang="en-US" sz="700" b="1" cap="all" spc="120">
                <a:solidFill>
                  <a:srgbClr val="324873"/>
                </a:solidFill>
                <a:latin typeface="Nunito SemiBold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 SECTION 4</a:t>
            </a:r>
          </a:p>
        </p:txBody>
      </p:sp>
    </p:spTree>
    <p:extLst>
      <p:ext uri="{BB962C8B-B14F-4D97-AF65-F5344CB8AC3E}">
        <p14:creationId xmlns:p14="http://schemas.microsoft.com/office/powerpoint/2010/main" val="3297354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4AE2C6-D742-954E-801B-AEC5EE721109}"/>
              </a:ext>
            </a:extLst>
          </p:cNvPr>
          <p:cNvSpPr txBox="1"/>
          <p:nvPr userDrawn="1"/>
        </p:nvSpPr>
        <p:spPr>
          <a:xfrm>
            <a:off x="3466012" y="431640"/>
            <a:ext cx="5259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324873"/>
                </a:solidFill>
                <a:latin typeface="Montserrat Light" pitchFamily="2" charset="77"/>
              </a:rPr>
              <a:t>Icon Library Grey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6A2EEDB-F7D6-2E4A-860D-1F358A7828BF}"/>
              </a:ext>
            </a:extLst>
          </p:cNvPr>
          <p:cNvGrpSpPr/>
          <p:nvPr userDrawn="1"/>
        </p:nvGrpSpPr>
        <p:grpSpPr>
          <a:xfrm>
            <a:off x="0" y="6439712"/>
            <a:ext cx="12192000" cy="420793"/>
            <a:chOff x="0" y="6439712"/>
            <a:chExt cx="12192000" cy="42079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B27D98C-9B94-034C-9E5B-FDE91BB896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60095"/>
            <a:stretch/>
          </p:blipFill>
          <p:spPr>
            <a:xfrm>
              <a:off x="138984" y="6439712"/>
              <a:ext cx="267415" cy="312204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2ECE130-9C53-8946-A0D6-E33587B98C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60505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AB5F445-6706-E147-9A69-E296D45B6B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502" y="1757294"/>
            <a:ext cx="571500" cy="571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06350C-E247-FF48-B099-CDCF93732FB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3331" y="1780485"/>
            <a:ext cx="533400" cy="533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1DB96B-2F0C-2449-B0FD-2C2D032D7EB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060" y="1744042"/>
            <a:ext cx="533400" cy="596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9A62B4-2B66-844E-BE55-F5CCDC3F5E8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8041" y="1744042"/>
            <a:ext cx="533400" cy="596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D2D02A-15C3-2C45-BF43-36570977410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0029" y="1795526"/>
            <a:ext cx="406400" cy="50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1BFB62-AB44-FB4E-91BB-32FA85AB6ED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2350" y="1757294"/>
            <a:ext cx="508000" cy="55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EDDA47-3985-7641-9AA0-BE38C6C3F2B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804" y="2864528"/>
            <a:ext cx="533400" cy="533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BD506B-5094-7947-B5E2-3DF7CBB4970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4281" y="2877780"/>
            <a:ext cx="571500" cy="533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2672E8-936B-B749-ACEC-0B039C230DC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8910" y="2793574"/>
            <a:ext cx="393700" cy="673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64E92B-0095-7641-9214-8554E5D62B1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5892" y="2882474"/>
            <a:ext cx="558800" cy="495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F504D30-C8EF-2D47-AB72-E9B89D8391D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9568" y="2861005"/>
            <a:ext cx="533400" cy="533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7647D2-93DA-C948-960D-AB2A8EEBB12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096" y="2859434"/>
            <a:ext cx="533400" cy="533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F39690C-CCB3-1B44-A8D2-26DAF230951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6956" y="3933662"/>
            <a:ext cx="571500" cy="609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2EEC655-9C07-0949-96FE-AAD608A9E53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6031" y="3982254"/>
            <a:ext cx="508000" cy="50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88421BE-C18B-AF4A-914E-15B30EAF1954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606" y="4045754"/>
            <a:ext cx="571500" cy="381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2C8A440-677C-DA43-BC5D-61119772C0D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3744" y="3957406"/>
            <a:ext cx="584200" cy="558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9ED80A-E5C2-C54E-83FC-C6915CE8234D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1220" y="3969554"/>
            <a:ext cx="533400" cy="533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AF3DD19-CCD3-5446-9376-2552E78C88F5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2348" y="3944154"/>
            <a:ext cx="495300" cy="558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267A6B6-F02A-D74E-B1FA-D631D902476D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206" y="4982542"/>
            <a:ext cx="381000" cy="635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CB70E2B-BB00-E142-B530-8E8163E738F4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4131" y="4995242"/>
            <a:ext cx="431800" cy="6223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50B09A2-2155-3246-AE61-2EA924864AD4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856" y="5001592"/>
            <a:ext cx="635000" cy="5969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C16725E-466E-5F48-80A6-320D65AA6EFA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991" y="5014292"/>
            <a:ext cx="571500" cy="571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48601DE-3929-ED4E-8451-FC599A22B05F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9568" y="5033342"/>
            <a:ext cx="533400" cy="5334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31647CA-3894-5144-A0B5-063ED73BF61B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2045" y="5033342"/>
            <a:ext cx="5588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05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4988252C-C4C9-8046-92F0-C37D44C644B3}"/>
              </a:ext>
            </a:extLst>
          </p:cNvPr>
          <p:cNvSpPr/>
          <p:nvPr userDrawn="1"/>
        </p:nvSpPr>
        <p:spPr>
          <a:xfrm>
            <a:off x="5462124" y="704007"/>
            <a:ext cx="1068149" cy="315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F9BFC17-DCC9-894C-AE3E-505C9DAB0DE7}"/>
              </a:ext>
            </a:extLst>
          </p:cNvPr>
          <p:cNvSpPr txBox="1"/>
          <p:nvPr userDrawn="1"/>
        </p:nvSpPr>
        <p:spPr>
          <a:xfrm>
            <a:off x="3466012" y="431640"/>
            <a:ext cx="5259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324873"/>
                </a:solidFill>
                <a:latin typeface="Montserrat Light" pitchFamily="2" charset="77"/>
              </a:rPr>
              <a:t>Icon Library Gold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CAE3A0F-9B2B-9D46-BBDB-151CDADE244A}"/>
              </a:ext>
            </a:extLst>
          </p:cNvPr>
          <p:cNvGrpSpPr/>
          <p:nvPr userDrawn="1"/>
        </p:nvGrpSpPr>
        <p:grpSpPr>
          <a:xfrm>
            <a:off x="0" y="6439712"/>
            <a:ext cx="12192000" cy="420793"/>
            <a:chOff x="0" y="6439712"/>
            <a:chExt cx="12192000" cy="420793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ED5733C7-FA87-DA4F-9183-3E3DB0E59E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60095"/>
            <a:stretch/>
          </p:blipFill>
          <p:spPr>
            <a:xfrm>
              <a:off x="138984" y="6439712"/>
              <a:ext cx="267415" cy="312204"/>
            </a:xfrm>
            <a:prstGeom prst="rect">
              <a:avLst/>
            </a:prstGeom>
          </p:spPr>
        </p:pic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C586D41-58C2-7D45-B154-221E6DF28EF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60505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8D5D2808-C8B8-0741-A993-3675585302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9719" y="1766288"/>
            <a:ext cx="571500" cy="5715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056DD34-1CF2-5D4E-A57C-B2A869BF6E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4712" y="1775123"/>
            <a:ext cx="533400" cy="533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1E4454D-D16B-424B-99E0-B78AD072C8D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857" y="1747238"/>
            <a:ext cx="533400" cy="5969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4B19CC3-1BF0-D244-971D-C451DF2B80B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5002" y="1747238"/>
            <a:ext cx="533400" cy="5969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C2B9C19-1679-0644-838F-B74C21C481D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8647" y="1791688"/>
            <a:ext cx="406400" cy="5080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8157436-D4ED-924B-A1E1-B7F694FD61B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1797" y="1766288"/>
            <a:ext cx="508000" cy="5588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B8754E3-C87E-C740-A0CA-71346CCA4EB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801" y="2869096"/>
            <a:ext cx="533400" cy="5334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60404DD-9D88-B841-A441-7F4230C7894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3453" y="2869096"/>
            <a:ext cx="571500" cy="5334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3FD38BD-503C-3947-9183-93408CE0E81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4707" y="2799246"/>
            <a:ext cx="393700" cy="6731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A849158-7B9A-564B-B3F3-40F8FE30D90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925" y="2890630"/>
            <a:ext cx="558800" cy="4953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DBD0D5B-E168-8447-BD44-E73A19F4831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982" y="2869096"/>
            <a:ext cx="533400" cy="5334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8E1E4D3-48DC-1249-BDD4-B7425BEF75F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097" y="2856564"/>
            <a:ext cx="533400" cy="5334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C188094E-6ECA-0143-ADD2-35D9FCE5718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9719" y="3936448"/>
            <a:ext cx="571500" cy="6096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3A9727F8-810A-9E40-B2CB-478636CB4A4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203" y="3987248"/>
            <a:ext cx="508000" cy="508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A22C2ADD-1A71-7347-BEC3-6253A5FBC5A2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059" y="4042276"/>
            <a:ext cx="571500" cy="3810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203A732D-25AF-0A47-9377-0F6F1420B3BC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5400" y="3966628"/>
            <a:ext cx="584200" cy="5588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DEF40CDF-C903-DB43-B9F3-BAA12F0A67D5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982" y="3974548"/>
            <a:ext cx="533400" cy="5334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414EDF8-7FE7-8B4A-A6FA-328564267FC1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097" y="3961848"/>
            <a:ext cx="495300" cy="5588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ACB52B30-01C0-BB4D-B98C-769878E31A4A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303" y="5004236"/>
            <a:ext cx="431800" cy="6223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50A1B2B8-D45C-F347-BE8C-F4F6DB52A5F2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057" y="5011583"/>
            <a:ext cx="635000" cy="5969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3EB4C499-72B8-6F41-B55C-21A5F97FC856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8498" y="5024709"/>
            <a:ext cx="571500" cy="5715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6AB05EAC-C7D5-BB49-AC97-36D2B86B7A97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982" y="5039424"/>
            <a:ext cx="533400" cy="5334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87631D16-55CF-BF43-A92C-EDF3457D3C53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7347" y="5052124"/>
            <a:ext cx="558800" cy="5334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8A185A14-85C3-CE44-B91E-518D80D6038F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001" y="4991536"/>
            <a:ext cx="381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35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B81ED-336B-0C4B-9EDD-47050ABC4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ABB-43B9-4D4B-96E7-29107A57E04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EA3F7-5FFD-D640-83FB-C2057E804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35952-D4B3-864E-B643-6D86B616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D172-A72B-4F44-861E-EC636F338F1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D29AEA-EFE4-0F4C-82C4-9F15646E8B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" r="9196"/>
          <a:stretch/>
        </p:blipFill>
        <p:spPr>
          <a:xfrm rot="5400000">
            <a:off x="4386518" y="1483339"/>
            <a:ext cx="6171259" cy="32682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3395E0-CB41-7140-9BA8-CB27920E81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060" y="2485151"/>
            <a:ext cx="4057260" cy="18902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AFD5008-8CA7-A34B-81FE-1F5A65FAE2A1}"/>
              </a:ext>
            </a:extLst>
          </p:cNvPr>
          <p:cNvSpPr/>
          <p:nvPr userDrawn="1"/>
        </p:nvSpPr>
        <p:spPr>
          <a:xfrm>
            <a:off x="6096000" y="1"/>
            <a:ext cx="6095999" cy="686050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BF811C-EF32-744E-8933-F0F3CCC42F61}"/>
              </a:ext>
            </a:extLst>
          </p:cNvPr>
          <p:cNvSpPr txBox="1"/>
          <p:nvPr userDrawn="1"/>
        </p:nvSpPr>
        <p:spPr>
          <a:xfrm>
            <a:off x="6877842" y="2089377"/>
            <a:ext cx="4697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324873"/>
                </a:solidFill>
                <a:latin typeface="Montserrat Light" pitchFamily="2" charset="77"/>
              </a:rPr>
              <a:t>We Look Forward to Hearing From You!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62520E-44F1-E14D-82A7-2AF058AC3047}"/>
              </a:ext>
            </a:extLst>
          </p:cNvPr>
          <p:cNvSpPr txBox="1"/>
          <p:nvPr userDrawn="1"/>
        </p:nvSpPr>
        <p:spPr>
          <a:xfrm>
            <a:off x="6877842" y="3263225"/>
            <a:ext cx="4697788" cy="15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200000"/>
              </a:lnSpc>
              <a:buClr>
                <a:schemeClr val="bg1">
                  <a:lumMod val="75000"/>
                </a:schemeClr>
              </a:buClr>
              <a:buSzPct val="75000"/>
            </a:pPr>
            <a:r>
              <a:rPr lang="en-US" sz="2000">
                <a:solidFill>
                  <a:srgbClr val="ECAC36"/>
                </a:solidFill>
                <a:latin typeface="Nunito ExtraLight" pitchFamily="2" charset="77"/>
              </a:rPr>
              <a:t>(770) 396-2200</a:t>
            </a:r>
            <a:endParaRPr lang="en-US" sz="2000">
              <a:solidFill>
                <a:schemeClr val="accent3">
                  <a:lumMod val="75000"/>
                </a:schemeClr>
              </a:solidFill>
              <a:latin typeface="Nunito ExtraLight" pitchFamily="2" charset="77"/>
            </a:endParaRPr>
          </a:p>
          <a:p>
            <a:pPr lvl="1">
              <a:lnSpc>
                <a:spcPct val="200000"/>
              </a:lnSpc>
              <a:buClr>
                <a:schemeClr val="bg1">
                  <a:lumMod val="75000"/>
                </a:schemeClr>
              </a:buClr>
              <a:buSzPct val="75000"/>
            </a:pP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www.btcpa.net</a:t>
            </a:r>
          </a:p>
          <a:p>
            <a:pPr lvl="1">
              <a:lnSpc>
                <a:spcPct val="200000"/>
              </a:lnSpc>
              <a:buClr>
                <a:schemeClr val="bg1">
                  <a:lumMod val="75000"/>
                </a:schemeClr>
              </a:buClr>
              <a:buSzPct val="75000"/>
            </a:pP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3300 Riverwood Pkwy #700, Atlanta, GA 30339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9A4970-055E-0841-8532-020C8CC248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7431" y="3504761"/>
            <a:ext cx="195509" cy="3288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7F423E-EF71-274A-A5EB-4298A127A57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0871" y="4053312"/>
            <a:ext cx="240574" cy="2405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A8CE56-7378-A04D-AE73-1FA8AEC8DC5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1618" y="4470183"/>
            <a:ext cx="259080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94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B81ED-336B-0C4B-9EDD-47050ABC4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ABB-43B9-4D4B-96E7-29107A57E04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EA3F7-5FFD-D640-83FB-C2057E804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35952-D4B3-864E-B643-6D86B616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D172-A72B-4F44-861E-EC636F338F1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4BAB9B-F9F8-7F41-A7EF-EC1B0E6D0A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3CEF14-2ED3-1A49-BE9A-57AB436BD9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9334" y="2461935"/>
            <a:ext cx="4173323" cy="194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51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C0921-302D-1445-BFEC-0A9BFBB29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8CEFB6-3DEA-7548-B7E7-A639791A2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BD199-1764-B84F-B9A2-A3B17778D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ABB-43B9-4D4B-96E7-29107A57E04F}" type="datetimeFigureOut"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CCA11-35AF-3E40-991B-398BA5791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05EC8-3E80-6E43-9416-64E43630D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D172-A72B-4F44-861E-EC636F338F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2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B81ED-336B-0C4B-9EDD-47050ABC4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ABB-43B9-4D4B-96E7-29107A57E04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EA3F7-5FFD-D640-83FB-C2057E804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35952-D4B3-864E-B643-6D86B616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D172-A72B-4F44-861E-EC636F338F1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781F14-4987-854C-A9A4-F987A3AB0D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41FBB4-5264-C64B-8BCF-7B4FC39685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807" r="62041" b="5792"/>
          <a:stretch/>
        </p:blipFill>
        <p:spPr>
          <a:xfrm>
            <a:off x="691392" y="0"/>
            <a:ext cx="6320916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04EB4D-C562-9440-9111-BCF8A04D9A5F}"/>
              </a:ext>
            </a:extLst>
          </p:cNvPr>
          <p:cNvSpPr txBox="1"/>
          <p:nvPr userDrawn="1"/>
        </p:nvSpPr>
        <p:spPr>
          <a:xfrm>
            <a:off x="7552436" y="1914671"/>
            <a:ext cx="4267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ECAC36"/>
                </a:solidFill>
                <a:latin typeface="Montserrat Light" pitchFamily="2" charset="77"/>
              </a:rPr>
              <a:t>Bennett Thrasher Overview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FA7F46-F372-D943-AC32-CAE9BCFD67CE}"/>
              </a:ext>
            </a:extLst>
          </p:cNvPr>
          <p:cNvSpPr txBox="1"/>
          <p:nvPr userDrawn="1"/>
        </p:nvSpPr>
        <p:spPr>
          <a:xfrm>
            <a:off x="7552437" y="3426205"/>
            <a:ext cx="3575383" cy="1989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1400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Lorem ipsum dolor sit </a:t>
            </a:r>
            <a:r>
              <a:rPr lang="en-US" sz="1400" err="1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amet</a:t>
            </a:r>
            <a:r>
              <a:rPr lang="en-US" sz="1400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, </a:t>
            </a:r>
            <a:r>
              <a:rPr lang="en-US" sz="1400" err="1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consectetur</a:t>
            </a:r>
            <a:r>
              <a:rPr lang="en-US" sz="1400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adipiscing</a:t>
            </a:r>
            <a:r>
              <a:rPr lang="en-US" sz="1400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elit</a:t>
            </a:r>
            <a:r>
              <a:rPr lang="en-US" sz="1400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, sed do </a:t>
            </a:r>
            <a:r>
              <a:rPr lang="en-US" sz="1400" err="1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eiusmod</a:t>
            </a:r>
            <a:r>
              <a:rPr lang="en-US" sz="1400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tempor</a:t>
            </a:r>
            <a:r>
              <a:rPr lang="en-US" sz="1400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incididunt</a:t>
            </a:r>
            <a:r>
              <a:rPr lang="en-US" sz="1400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ut</a:t>
            </a:r>
            <a:r>
              <a:rPr lang="en-US" sz="1400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labore</a:t>
            </a:r>
            <a:r>
              <a:rPr lang="en-US" sz="1400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 et dolore magna </a:t>
            </a:r>
            <a:r>
              <a:rPr lang="en-US" sz="1400" err="1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aliqua</a:t>
            </a:r>
            <a:r>
              <a:rPr lang="en-US" sz="1400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. Ut </a:t>
            </a:r>
            <a:r>
              <a:rPr lang="en-US" sz="1400" err="1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enim</a:t>
            </a:r>
            <a:r>
              <a:rPr lang="en-US" sz="1400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 ad minim </a:t>
            </a:r>
            <a:r>
              <a:rPr lang="en-US" sz="1400" err="1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veniam</a:t>
            </a:r>
            <a:r>
              <a:rPr lang="en-US" sz="1400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, </a:t>
            </a:r>
            <a:r>
              <a:rPr lang="en-US" sz="1400" err="1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quis</a:t>
            </a:r>
            <a:r>
              <a:rPr lang="en-US" sz="1400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nostrud</a:t>
            </a:r>
            <a:r>
              <a:rPr lang="en-US" sz="1400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 exercitation </a:t>
            </a:r>
            <a:r>
              <a:rPr lang="en-US" sz="1400" err="1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ullamco</a:t>
            </a:r>
            <a:r>
              <a:rPr lang="en-US" sz="1400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laboris</a:t>
            </a:r>
            <a:r>
              <a:rPr lang="en-US" sz="1400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 nisi </a:t>
            </a:r>
            <a:r>
              <a:rPr lang="en-US" sz="1400" err="1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ut</a:t>
            </a:r>
            <a:r>
              <a:rPr lang="en-US" sz="1400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aliquip</a:t>
            </a:r>
            <a:r>
              <a:rPr lang="en-US" sz="1400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 ex </a:t>
            </a:r>
            <a:r>
              <a:rPr lang="en-US" sz="1400" err="1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ea</a:t>
            </a:r>
            <a:r>
              <a:rPr lang="en-US" sz="1400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commodo</a:t>
            </a:r>
            <a:r>
              <a:rPr lang="en-US" sz="1400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consequat</a:t>
            </a:r>
            <a:r>
              <a:rPr lang="en-US" sz="1400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912652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0FE45-F044-4EBC-81AC-5F51AADED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2DACC-C31B-44E5-99C7-17D629E854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C9E8E1-FC57-4F33-BF52-63F398A7F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9704E-1F9A-441C-8A05-D16362D6A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3F84-F6B8-42BC-BF4D-2D96B2A36268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A46A6-18D9-450A-82C0-859469830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CFF1D-7A44-481E-834A-1A4150F2F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9A6-0B90-4E53-BF9C-7BA5531E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62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85800"/>
            <a:ext cx="107696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711200" y="1752600"/>
            <a:ext cx="107696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/>
              <a:t>High Impact Feedback Conversations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>
                <a:latin typeface="Arial" pitchFamily="34" charset="0"/>
                <a:cs typeface="Arial" pitchFamily="34" charset="0"/>
              </a:rPr>
              <a:t>PwC</a:t>
            </a:r>
          </a:p>
        </p:txBody>
      </p:sp>
      <p:cxnSp>
        <p:nvCxnSpPr>
          <p:cNvPr id="15" name="Shape 14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59434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9BA59-32EF-CF4F-B960-E2539F15A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ABB-43B9-4D4B-96E7-29107A57E04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863153-93CA-BD4E-A339-750ACC14B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AD758D-1844-EA4A-856F-F9C655674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D172-A72B-4F44-861E-EC636F338F1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EF0775-B0D1-FF44-9FFF-F5236C0824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4183F2-D6C8-704F-8CFB-6779BCBCCD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977"/>
          <a:stretch/>
        </p:blipFill>
        <p:spPr>
          <a:xfrm>
            <a:off x="2457191" y="2461935"/>
            <a:ext cx="1586799" cy="194427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C44276-E5FE-134D-9B9F-46E321D01D31}"/>
              </a:ext>
            </a:extLst>
          </p:cNvPr>
          <p:cNvCxnSpPr>
            <a:cxnSpLocks/>
          </p:cNvCxnSpPr>
          <p:nvPr userDrawn="1"/>
        </p:nvCxnSpPr>
        <p:spPr>
          <a:xfrm>
            <a:off x="4926438" y="2192004"/>
            <a:ext cx="0" cy="2440459"/>
          </a:xfrm>
          <a:prstGeom prst="line">
            <a:avLst/>
          </a:prstGeom>
          <a:ln>
            <a:solidFill>
              <a:srgbClr val="F2F2F2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B8B43DA-7165-BA44-BE6B-A2D68DC60C88}"/>
              </a:ext>
            </a:extLst>
          </p:cNvPr>
          <p:cNvSpPr/>
          <p:nvPr userDrawn="1"/>
        </p:nvSpPr>
        <p:spPr>
          <a:xfrm>
            <a:off x="5773696" y="2861986"/>
            <a:ext cx="4185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>
                <a:solidFill>
                  <a:schemeClr val="bg1"/>
                </a:solidFill>
                <a:latin typeface="Montserrat Light" pitchFamily="2" charset="77"/>
              </a:rPr>
              <a:t>Presentation Title</a:t>
            </a:r>
            <a:endParaRPr lang="en-US" sz="3600" b="1" cap="all" spc="170">
              <a:solidFill>
                <a:schemeClr val="bg1"/>
              </a:solidFill>
              <a:latin typeface="Montserrat ExtraBold" pitchFamily="2" charset="77"/>
              <a:cs typeface="Poppins SemiBold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56FE15-3391-6C42-815F-3468274EC0D9}"/>
              </a:ext>
            </a:extLst>
          </p:cNvPr>
          <p:cNvSpPr txBox="1"/>
          <p:nvPr userDrawn="1"/>
        </p:nvSpPr>
        <p:spPr>
          <a:xfrm>
            <a:off x="5780038" y="3593755"/>
            <a:ext cx="3891184" cy="303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50"/>
              </a:lnSpc>
            </a:pPr>
            <a:r>
              <a:rPr lang="en-US" sz="1200" cap="all" spc="120">
                <a:solidFill>
                  <a:srgbClr val="ECAC36"/>
                </a:solidFill>
                <a:latin typeface="Montserrat Medium" pitchFamily="2" charset="77"/>
                <a:cs typeface="Poppins SemiBold" pitchFamily="2" charset="77"/>
              </a:rPr>
              <a:t>Presenter name, company role</a:t>
            </a:r>
          </a:p>
        </p:txBody>
      </p:sp>
    </p:spTree>
    <p:extLst>
      <p:ext uri="{BB962C8B-B14F-4D97-AF65-F5344CB8AC3E}">
        <p14:creationId xmlns:p14="http://schemas.microsoft.com/office/powerpoint/2010/main" val="3703201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B81ED-336B-0C4B-9EDD-47050ABC4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ABB-43B9-4D4B-96E7-29107A57E04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EA3F7-5FFD-D640-83FB-C2057E804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35952-D4B3-864E-B643-6D86B616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D172-A72B-4F44-861E-EC636F338F1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781F14-4987-854C-A9A4-F987A3AB0D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41FBB4-5264-C64B-8BCF-7B4FC39685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807" r="62041" b="5792"/>
          <a:stretch/>
        </p:blipFill>
        <p:spPr>
          <a:xfrm>
            <a:off x="691392" y="0"/>
            <a:ext cx="6320916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04EB4D-C562-9440-9111-BCF8A04D9A5F}"/>
              </a:ext>
            </a:extLst>
          </p:cNvPr>
          <p:cNvSpPr txBox="1"/>
          <p:nvPr userDrawn="1"/>
        </p:nvSpPr>
        <p:spPr>
          <a:xfrm>
            <a:off x="7552436" y="1914671"/>
            <a:ext cx="4267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ECAC36"/>
                </a:solidFill>
                <a:latin typeface="Montserrat Light" pitchFamily="2" charset="77"/>
              </a:rPr>
              <a:t>Bennett Thrasher Overview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FA7F46-F372-D943-AC32-CAE9BCFD67CE}"/>
              </a:ext>
            </a:extLst>
          </p:cNvPr>
          <p:cNvSpPr txBox="1"/>
          <p:nvPr userDrawn="1"/>
        </p:nvSpPr>
        <p:spPr>
          <a:xfrm>
            <a:off x="7552437" y="3426205"/>
            <a:ext cx="3575383" cy="1989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1400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Lorem ipsum dolor sit </a:t>
            </a:r>
            <a:r>
              <a:rPr lang="en-US" sz="1400" err="1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amet</a:t>
            </a:r>
            <a:r>
              <a:rPr lang="en-US" sz="1400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, </a:t>
            </a:r>
            <a:r>
              <a:rPr lang="en-US" sz="1400" err="1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consectetur</a:t>
            </a:r>
            <a:r>
              <a:rPr lang="en-US" sz="1400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adipiscing</a:t>
            </a:r>
            <a:r>
              <a:rPr lang="en-US" sz="1400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elit</a:t>
            </a:r>
            <a:r>
              <a:rPr lang="en-US" sz="1400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, sed do </a:t>
            </a:r>
            <a:r>
              <a:rPr lang="en-US" sz="1400" err="1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eiusmod</a:t>
            </a:r>
            <a:r>
              <a:rPr lang="en-US" sz="1400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tempor</a:t>
            </a:r>
            <a:r>
              <a:rPr lang="en-US" sz="1400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incididunt</a:t>
            </a:r>
            <a:r>
              <a:rPr lang="en-US" sz="1400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ut</a:t>
            </a:r>
            <a:r>
              <a:rPr lang="en-US" sz="1400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labore</a:t>
            </a:r>
            <a:r>
              <a:rPr lang="en-US" sz="1400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 et dolore magna </a:t>
            </a:r>
            <a:r>
              <a:rPr lang="en-US" sz="1400" err="1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aliqua</a:t>
            </a:r>
            <a:r>
              <a:rPr lang="en-US" sz="1400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. Ut </a:t>
            </a:r>
            <a:r>
              <a:rPr lang="en-US" sz="1400" err="1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enim</a:t>
            </a:r>
            <a:r>
              <a:rPr lang="en-US" sz="1400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 ad minim </a:t>
            </a:r>
            <a:r>
              <a:rPr lang="en-US" sz="1400" err="1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veniam</a:t>
            </a:r>
            <a:r>
              <a:rPr lang="en-US" sz="1400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, </a:t>
            </a:r>
            <a:r>
              <a:rPr lang="en-US" sz="1400" err="1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quis</a:t>
            </a:r>
            <a:r>
              <a:rPr lang="en-US" sz="1400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nostrud</a:t>
            </a:r>
            <a:r>
              <a:rPr lang="en-US" sz="1400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 exercitation </a:t>
            </a:r>
            <a:r>
              <a:rPr lang="en-US" sz="1400" err="1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ullamco</a:t>
            </a:r>
            <a:r>
              <a:rPr lang="en-US" sz="1400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laboris</a:t>
            </a:r>
            <a:r>
              <a:rPr lang="en-US" sz="1400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 nisi </a:t>
            </a:r>
            <a:r>
              <a:rPr lang="en-US" sz="1400" err="1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ut</a:t>
            </a:r>
            <a:r>
              <a:rPr lang="en-US" sz="1400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aliquip</a:t>
            </a:r>
            <a:r>
              <a:rPr lang="en-US" sz="1400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 ex </a:t>
            </a:r>
            <a:r>
              <a:rPr lang="en-US" sz="1400" err="1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ea</a:t>
            </a:r>
            <a:r>
              <a:rPr lang="en-US" sz="1400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commodo</a:t>
            </a:r>
            <a:r>
              <a:rPr lang="en-US" sz="1400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consequat</a:t>
            </a:r>
            <a:r>
              <a:rPr lang="en-US" sz="1400">
                <a:solidFill>
                  <a:schemeClr val="bg1">
                    <a:alpha val="90000"/>
                  </a:schemeClr>
                </a:solidFill>
                <a:latin typeface="Nunito Light" pitchFamily="2" charset="77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912652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B81ED-336B-0C4B-9EDD-47050ABC4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ABB-43B9-4D4B-96E7-29107A57E04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EA3F7-5FFD-D640-83FB-C2057E804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35952-D4B3-864E-B643-6D86B616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D172-A72B-4F44-861E-EC636F338F1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F619BC-E502-644E-980F-B0AFD613A9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085" b="11006"/>
          <a:stretch/>
        </p:blipFill>
        <p:spPr>
          <a:xfrm>
            <a:off x="6091480" y="3248"/>
            <a:ext cx="6100520" cy="6854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7C5222-7345-8446-802C-ED05BFA594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63"/>
          <a:stretch/>
        </p:blipFill>
        <p:spPr>
          <a:xfrm rot="5400000">
            <a:off x="-1472842" y="1521579"/>
            <a:ext cx="6282068" cy="326824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75C3E06-597C-CA41-B3E2-18CD46B8924A}"/>
              </a:ext>
            </a:extLst>
          </p:cNvPr>
          <p:cNvSpPr/>
          <p:nvPr userDrawn="1"/>
        </p:nvSpPr>
        <p:spPr>
          <a:xfrm>
            <a:off x="568961" y="2140304"/>
            <a:ext cx="6305972" cy="2580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42900" dist="114300" dir="2700000" sx="98000" sy="98000" algn="tl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5DD033-A49C-9349-BF87-D24A45D4C3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920" y="2899080"/>
            <a:ext cx="1104724" cy="10630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2EDFF2-9B44-9445-80E8-61082A21790A}"/>
              </a:ext>
            </a:extLst>
          </p:cNvPr>
          <p:cNvSpPr txBox="1"/>
          <p:nvPr userDrawn="1"/>
        </p:nvSpPr>
        <p:spPr>
          <a:xfrm>
            <a:off x="2512380" y="2870806"/>
            <a:ext cx="2719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324873"/>
                </a:solidFill>
                <a:latin typeface="Montserrat Light" pitchFamily="2" charset="77"/>
              </a:rPr>
              <a:t>Section</a:t>
            </a:r>
          </a:p>
          <a:p>
            <a:r>
              <a:rPr lang="en-US" sz="3600">
                <a:solidFill>
                  <a:srgbClr val="324873"/>
                </a:solidFill>
                <a:latin typeface="Montserrat Light" pitchFamily="2" charset="77"/>
              </a:rPr>
              <a:t>Headline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15CE2D-442A-D345-8466-044ADEAC68E0}"/>
              </a:ext>
            </a:extLst>
          </p:cNvPr>
          <p:cNvGrpSpPr/>
          <p:nvPr userDrawn="1"/>
        </p:nvGrpSpPr>
        <p:grpSpPr>
          <a:xfrm>
            <a:off x="0" y="6341879"/>
            <a:ext cx="12192000" cy="516121"/>
            <a:chOff x="0" y="6341879"/>
            <a:chExt cx="12192000" cy="51612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CADB8AF-0530-5A47-8A14-FC0915929DCE}"/>
                </a:ext>
              </a:extLst>
            </p:cNvPr>
            <p:cNvSpPr/>
            <p:nvPr/>
          </p:nvSpPr>
          <p:spPr>
            <a:xfrm>
              <a:off x="0" y="6341879"/>
              <a:ext cx="12192000" cy="516121"/>
            </a:xfrm>
            <a:prstGeom prst="rect">
              <a:avLst/>
            </a:prstGeom>
            <a:solidFill>
              <a:srgbClr val="1C3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0F5FF91-1C74-4241-9575-D353D16DA43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3D7C654-C25A-8E43-B00B-CB03E4312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093" y="6436650"/>
              <a:ext cx="254760" cy="315266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F083941-92EF-2845-9D60-84FA53090921}"/>
              </a:ext>
            </a:extLst>
          </p:cNvPr>
          <p:cNvSpPr txBox="1"/>
          <p:nvPr userDrawn="1"/>
        </p:nvSpPr>
        <p:spPr>
          <a:xfrm>
            <a:off x="580670" y="6502419"/>
            <a:ext cx="523085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SECTION 1</a:t>
            </a:r>
            <a:r>
              <a:rPr lang="en-US" sz="700" cap="all" spc="120">
                <a:solidFill>
                  <a:srgbClr val="092335"/>
                </a:solidFill>
                <a:latin typeface="Nunito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</a:t>
            </a:r>
            <a:r>
              <a:rPr lang="en-US" sz="700" cap="all" spc="120">
                <a:solidFill>
                  <a:srgbClr val="324873"/>
                </a:solidFill>
                <a:latin typeface="Nunito" pitchFamily="2" charset="77"/>
                <a:cs typeface="Poppins SemiBold" pitchFamily="2" charset="77"/>
              </a:rPr>
              <a:t> </a:t>
            </a:r>
            <a:r>
              <a:rPr lang="en-US" sz="700" b="1" cap="all" spc="120">
                <a:solidFill>
                  <a:srgbClr val="ECAC36"/>
                </a:solidFill>
                <a:latin typeface="Nunito ExtraBold" pitchFamily="2" charset="77"/>
                <a:cs typeface="Poppins SemiBold" pitchFamily="2" charset="77"/>
              </a:rPr>
              <a:t>SECTION 2</a:t>
            </a:r>
            <a:r>
              <a:rPr lang="en-US" sz="700" b="1" cap="all" spc="120">
                <a:solidFill>
                  <a:srgbClr val="324873"/>
                </a:solidFill>
                <a:latin typeface="Nunito SemiBold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 SECTION 3</a:t>
            </a:r>
            <a:r>
              <a:rPr lang="en-US" sz="700" b="1" cap="all" spc="120">
                <a:solidFill>
                  <a:srgbClr val="324873"/>
                </a:solidFill>
                <a:latin typeface="Nunito ExtraBold" pitchFamily="2" charset="77"/>
                <a:cs typeface="Poppins SemiBold" pitchFamily="2" charset="77"/>
              </a:rPr>
              <a:t> </a:t>
            </a:r>
            <a:r>
              <a:rPr lang="en-US" sz="700" b="1" cap="all" spc="120">
                <a:solidFill>
                  <a:srgbClr val="324873"/>
                </a:solidFill>
                <a:latin typeface="Nunito SemiBold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 SECTION 4</a:t>
            </a:r>
          </a:p>
        </p:txBody>
      </p:sp>
    </p:spTree>
    <p:extLst>
      <p:ext uri="{BB962C8B-B14F-4D97-AF65-F5344CB8AC3E}">
        <p14:creationId xmlns:p14="http://schemas.microsoft.com/office/powerpoint/2010/main" val="3832659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B81ED-336B-0C4B-9EDD-47050ABC4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ABB-43B9-4D4B-96E7-29107A57E04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EA3F7-5FFD-D640-83FB-C2057E804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35952-D4B3-864E-B643-6D86B616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D172-A72B-4F44-861E-EC636F338F1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A058D4-C473-104F-B9C1-FB91F42920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085" b="11006"/>
          <a:stretch/>
        </p:blipFill>
        <p:spPr>
          <a:xfrm>
            <a:off x="6091480" y="3248"/>
            <a:ext cx="6100520" cy="6854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D207ED-E684-BF45-9885-B6FB5E3F2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63"/>
          <a:stretch/>
        </p:blipFill>
        <p:spPr>
          <a:xfrm rot="5400000">
            <a:off x="-1472842" y="1521579"/>
            <a:ext cx="6282068" cy="326824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72B18CC-79C9-B14F-BC2D-3B59E37E6613}"/>
              </a:ext>
            </a:extLst>
          </p:cNvPr>
          <p:cNvSpPr/>
          <p:nvPr userDrawn="1"/>
        </p:nvSpPr>
        <p:spPr>
          <a:xfrm>
            <a:off x="568960" y="1258148"/>
            <a:ext cx="6543040" cy="4289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42900" dist="114300" dir="2700000" sx="98000" sy="98000" algn="tl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BC32A6-2392-4449-8C62-9C4C1E36DE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920" y="2026991"/>
            <a:ext cx="1104724" cy="10630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BC80F7-FD55-7C40-9281-63B4B7E72FDC}"/>
              </a:ext>
            </a:extLst>
          </p:cNvPr>
          <p:cNvSpPr txBox="1"/>
          <p:nvPr userDrawn="1"/>
        </p:nvSpPr>
        <p:spPr>
          <a:xfrm>
            <a:off x="2512379" y="1997051"/>
            <a:ext cx="4044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324873"/>
                </a:solidFill>
                <a:latin typeface="Montserrat Light" pitchFamily="2" charset="77"/>
              </a:rPr>
              <a:t>Section Headline</a:t>
            </a:r>
          </a:p>
          <a:p>
            <a:r>
              <a:rPr lang="en-US" sz="3600">
                <a:solidFill>
                  <a:srgbClr val="324873"/>
                </a:solidFill>
                <a:latin typeface="Montserrat Light" pitchFamily="2" charset="77"/>
              </a:rPr>
              <a:t>with Copy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C2B0D4-5ED5-C94E-80A6-C4BCF431AD59}"/>
              </a:ext>
            </a:extLst>
          </p:cNvPr>
          <p:cNvSpPr txBox="1"/>
          <p:nvPr userDrawn="1"/>
        </p:nvSpPr>
        <p:spPr>
          <a:xfrm>
            <a:off x="1073091" y="3508585"/>
            <a:ext cx="5544456" cy="1348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Lorem ipsum dolor sit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amet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,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consectetur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adipiscing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elit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, sed do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eiusmod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tempor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incididunt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labore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et dolore magna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aliqua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Ut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enim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ad minim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veniam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,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quis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nostrud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exercitation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ullamco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laboris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nisi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aliquip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ex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ea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commodo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consequat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 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6F7A72E-D153-7D4E-A330-D997B1DBBC35}"/>
              </a:ext>
            </a:extLst>
          </p:cNvPr>
          <p:cNvGrpSpPr/>
          <p:nvPr userDrawn="1"/>
        </p:nvGrpSpPr>
        <p:grpSpPr>
          <a:xfrm>
            <a:off x="0" y="6341879"/>
            <a:ext cx="12192000" cy="516121"/>
            <a:chOff x="0" y="6341879"/>
            <a:chExt cx="12192000" cy="51612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9135545-68AA-3D47-AE0F-2BD18659FDB7}"/>
                </a:ext>
              </a:extLst>
            </p:cNvPr>
            <p:cNvSpPr/>
            <p:nvPr/>
          </p:nvSpPr>
          <p:spPr>
            <a:xfrm>
              <a:off x="0" y="6341879"/>
              <a:ext cx="12192000" cy="516121"/>
            </a:xfrm>
            <a:prstGeom prst="rect">
              <a:avLst/>
            </a:prstGeom>
            <a:solidFill>
              <a:srgbClr val="1C3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D15F9CD-BBE2-1E47-9AF7-B9130A2394C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2246E59-27BF-2945-84FE-B2CBDB41E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093" y="6436650"/>
              <a:ext cx="254760" cy="315266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528490D-201E-D546-B3CC-6F262D952264}"/>
              </a:ext>
            </a:extLst>
          </p:cNvPr>
          <p:cNvSpPr txBox="1"/>
          <p:nvPr userDrawn="1"/>
        </p:nvSpPr>
        <p:spPr>
          <a:xfrm>
            <a:off x="580670" y="6502419"/>
            <a:ext cx="523085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SECTION 1</a:t>
            </a:r>
            <a:r>
              <a:rPr lang="en-US" sz="700" cap="all" spc="120">
                <a:solidFill>
                  <a:srgbClr val="092335"/>
                </a:solidFill>
                <a:latin typeface="Nunito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</a:t>
            </a:r>
            <a:r>
              <a:rPr lang="en-US" sz="700" cap="all" spc="120">
                <a:solidFill>
                  <a:srgbClr val="324873"/>
                </a:solidFill>
                <a:latin typeface="Nunito" pitchFamily="2" charset="77"/>
                <a:cs typeface="Poppins SemiBold" pitchFamily="2" charset="77"/>
              </a:rPr>
              <a:t> </a:t>
            </a:r>
            <a:r>
              <a:rPr lang="en-US" sz="700" b="1" cap="all" spc="120">
                <a:solidFill>
                  <a:srgbClr val="ECAC36"/>
                </a:solidFill>
                <a:latin typeface="Nunito ExtraBold" pitchFamily="2" charset="77"/>
                <a:cs typeface="Poppins SemiBold" pitchFamily="2" charset="77"/>
              </a:rPr>
              <a:t>SECTION 2</a:t>
            </a:r>
            <a:r>
              <a:rPr lang="en-US" sz="700" b="1" cap="all" spc="120">
                <a:solidFill>
                  <a:srgbClr val="324873"/>
                </a:solidFill>
                <a:latin typeface="Nunito SemiBold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 SECTION 3</a:t>
            </a:r>
            <a:r>
              <a:rPr lang="en-US" sz="700" b="1" cap="all" spc="120">
                <a:solidFill>
                  <a:srgbClr val="324873"/>
                </a:solidFill>
                <a:latin typeface="Nunito ExtraBold" pitchFamily="2" charset="77"/>
                <a:cs typeface="Poppins SemiBold" pitchFamily="2" charset="77"/>
              </a:rPr>
              <a:t> </a:t>
            </a:r>
            <a:r>
              <a:rPr lang="en-US" sz="700" b="1" cap="all" spc="120">
                <a:solidFill>
                  <a:srgbClr val="324873"/>
                </a:solidFill>
                <a:latin typeface="Nunito SemiBold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 SECTION 4</a:t>
            </a:r>
          </a:p>
        </p:txBody>
      </p:sp>
    </p:spTree>
    <p:extLst>
      <p:ext uri="{BB962C8B-B14F-4D97-AF65-F5344CB8AC3E}">
        <p14:creationId xmlns:p14="http://schemas.microsoft.com/office/powerpoint/2010/main" val="10600787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B81ED-336B-0C4B-9EDD-47050ABC4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ABB-43B9-4D4B-96E7-29107A57E04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EA3F7-5FFD-D640-83FB-C2057E804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35952-D4B3-864E-B643-6D86B616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D172-A72B-4F44-861E-EC636F338F1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20E605-CB92-B147-B8AC-ACDAE596D0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0" t="17188" b="7930"/>
          <a:stretch/>
        </p:blipFill>
        <p:spPr>
          <a:xfrm>
            <a:off x="6082454" y="3248"/>
            <a:ext cx="6109546" cy="6854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116D46-EA4B-E74F-8305-5D2EC88E37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63"/>
          <a:stretch/>
        </p:blipFill>
        <p:spPr>
          <a:xfrm rot="5400000">
            <a:off x="-1472842" y="1521579"/>
            <a:ext cx="6282068" cy="326824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A0E7BD-3DA0-9E48-8FA2-1CD4F5C8F104}"/>
              </a:ext>
            </a:extLst>
          </p:cNvPr>
          <p:cNvSpPr/>
          <p:nvPr userDrawn="1"/>
        </p:nvSpPr>
        <p:spPr>
          <a:xfrm>
            <a:off x="568961" y="1258148"/>
            <a:ext cx="6305972" cy="4289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42900" dist="114300" dir="2700000" sx="98000" sy="98000" algn="tl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7A28F8-F785-DF4F-AEB3-1BCEE6B74C4A}"/>
              </a:ext>
            </a:extLst>
          </p:cNvPr>
          <p:cNvSpPr txBox="1"/>
          <p:nvPr userDrawn="1"/>
        </p:nvSpPr>
        <p:spPr>
          <a:xfrm>
            <a:off x="1073091" y="2120990"/>
            <a:ext cx="5259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324873"/>
                </a:solidFill>
                <a:latin typeface="Montserrat Light" pitchFamily="2" charset="77"/>
              </a:rPr>
              <a:t>Slide with Copy/Image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CC989C-A9F3-7049-B395-ED7EC9690E9E}"/>
              </a:ext>
            </a:extLst>
          </p:cNvPr>
          <p:cNvSpPr txBox="1"/>
          <p:nvPr userDrawn="1"/>
        </p:nvSpPr>
        <p:spPr>
          <a:xfrm>
            <a:off x="1073091" y="2784740"/>
            <a:ext cx="5259975" cy="1989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500"/>
              </a:lnSpc>
              <a:buClr>
                <a:schemeClr val="bg1">
                  <a:lumMod val="75000"/>
                </a:schemeClr>
              </a:buClr>
              <a:buSzPct val="75000"/>
              <a:buFont typeface="+mj-lt"/>
              <a:buAutoNum type="arabicPeriod"/>
            </a:pP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Lorem ipsum dolor sit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amet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consectetur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adipiscing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elit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sed</a:t>
            </a:r>
          </a:p>
          <a:p>
            <a:pPr marL="342900" indent="-342900">
              <a:lnSpc>
                <a:spcPts val="2500"/>
              </a:lnSpc>
              <a:buClr>
                <a:schemeClr val="bg1">
                  <a:lumMod val="75000"/>
                </a:schemeClr>
              </a:buClr>
              <a:buSzPct val="75000"/>
              <a:buFont typeface="+mj-lt"/>
              <a:buAutoNum type="arabicPeriod"/>
            </a:pP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Do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eiusmod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tempor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incididunt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labore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et dolore magna </a:t>
            </a:r>
          </a:p>
          <a:p>
            <a:pPr marL="342900" indent="-342900">
              <a:lnSpc>
                <a:spcPts val="2500"/>
              </a:lnSpc>
              <a:buClr>
                <a:schemeClr val="bg1">
                  <a:lumMod val="75000"/>
                </a:schemeClr>
              </a:buClr>
              <a:buSzPct val="75000"/>
              <a:buFont typeface="+mj-lt"/>
              <a:buAutoNum type="arabicPeriod"/>
            </a:pP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enim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ad minim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veniam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quis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nostrud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exercitation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ullamco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</a:p>
          <a:p>
            <a:pPr marL="342900" indent="-342900">
              <a:lnSpc>
                <a:spcPts val="2500"/>
              </a:lnSpc>
              <a:buClr>
                <a:schemeClr val="bg1">
                  <a:lumMod val="75000"/>
                </a:schemeClr>
              </a:buClr>
              <a:buSzPct val="75000"/>
              <a:buFont typeface="+mj-lt"/>
              <a:buAutoNum type="arabicPeriod"/>
            </a:pP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Laboris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nisi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aliquip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ex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ea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commodo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consequat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enim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ad </a:t>
            </a:r>
          </a:p>
          <a:p>
            <a:pPr marL="342900" indent="-342900">
              <a:lnSpc>
                <a:spcPts val="2500"/>
              </a:lnSpc>
              <a:buClr>
                <a:schemeClr val="bg1">
                  <a:lumMod val="75000"/>
                </a:schemeClr>
              </a:buClr>
              <a:buSzPct val="75000"/>
              <a:buFont typeface="+mj-lt"/>
              <a:buAutoNum type="arabicPeriod"/>
            </a:pP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Minim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veniam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quis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nostrud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exercitation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ullamco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laboris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nisi</a:t>
            </a:r>
          </a:p>
          <a:p>
            <a:pPr marL="342900" indent="-342900">
              <a:lnSpc>
                <a:spcPts val="2500"/>
              </a:lnSpc>
              <a:buClr>
                <a:schemeClr val="bg1">
                  <a:lumMod val="75000"/>
                </a:schemeClr>
              </a:buClr>
              <a:buSzPct val="75000"/>
              <a:buFont typeface="+mj-lt"/>
              <a:buAutoNum type="arabicPeriod"/>
            </a:pP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aliquip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ex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ea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commodo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consequat</a:t>
            </a:r>
            <a:endParaRPr lang="en-US" sz="1400">
              <a:solidFill>
                <a:schemeClr val="accent3">
                  <a:lumMod val="75000"/>
                </a:schemeClr>
              </a:solidFill>
              <a:latin typeface="Nunito Light" pitchFamily="2" charset="77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495E760-E3B8-D146-9E98-6D0A4DDF9C51}"/>
              </a:ext>
            </a:extLst>
          </p:cNvPr>
          <p:cNvGrpSpPr/>
          <p:nvPr userDrawn="1"/>
        </p:nvGrpSpPr>
        <p:grpSpPr>
          <a:xfrm>
            <a:off x="0" y="6341879"/>
            <a:ext cx="12192000" cy="516121"/>
            <a:chOff x="0" y="6341879"/>
            <a:chExt cx="12192000" cy="51612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1C2FC0-5549-7243-9030-818A878BA163}"/>
                </a:ext>
              </a:extLst>
            </p:cNvPr>
            <p:cNvSpPr/>
            <p:nvPr/>
          </p:nvSpPr>
          <p:spPr>
            <a:xfrm>
              <a:off x="0" y="6341879"/>
              <a:ext cx="12192000" cy="516121"/>
            </a:xfrm>
            <a:prstGeom prst="rect">
              <a:avLst/>
            </a:prstGeom>
            <a:solidFill>
              <a:srgbClr val="1C3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13AC3F-7483-3949-AD34-E11E69AA865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2E231C-B17F-D046-A3C7-4E2351AA3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093" y="6436650"/>
              <a:ext cx="254760" cy="315266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B2760C3-27D8-1748-8A02-815524A757E7}"/>
              </a:ext>
            </a:extLst>
          </p:cNvPr>
          <p:cNvSpPr txBox="1"/>
          <p:nvPr userDrawn="1"/>
        </p:nvSpPr>
        <p:spPr>
          <a:xfrm>
            <a:off x="580670" y="6502419"/>
            <a:ext cx="523085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SECTION 1</a:t>
            </a:r>
            <a:r>
              <a:rPr lang="en-US" sz="700" cap="all" spc="120">
                <a:solidFill>
                  <a:srgbClr val="092335"/>
                </a:solidFill>
                <a:latin typeface="Nunito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</a:t>
            </a:r>
            <a:r>
              <a:rPr lang="en-US" sz="700" cap="all" spc="120">
                <a:solidFill>
                  <a:srgbClr val="324873"/>
                </a:solidFill>
                <a:latin typeface="Nunito" pitchFamily="2" charset="77"/>
                <a:cs typeface="Poppins SemiBold" pitchFamily="2" charset="77"/>
              </a:rPr>
              <a:t> </a:t>
            </a:r>
            <a:r>
              <a:rPr lang="en-US" sz="700" b="1" cap="all" spc="120">
                <a:solidFill>
                  <a:srgbClr val="ECAC36"/>
                </a:solidFill>
                <a:latin typeface="Nunito ExtraBold" pitchFamily="2" charset="77"/>
                <a:cs typeface="Poppins SemiBold" pitchFamily="2" charset="77"/>
              </a:rPr>
              <a:t>SECTION 2</a:t>
            </a:r>
            <a:r>
              <a:rPr lang="en-US" sz="700" b="1" cap="all" spc="120">
                <a:solidFill>
                  <a:srgbClr val="324873"/>
                </a:solidFill>
                <a:latin typeface="Nunito SemiBold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 SECTION 3</a:t>
            </a:r>
            <a:r>
              <a:rPr lang="en-US" sz="700" b="1" cap="all" spc="120">
                <a:solidFill>
                  <a:srgbClr val="324873"/>
                </a:solidFill>
                <a:latin typeface="Nunito ExtraBold" pitchFamily="2" charset="77"/>
                <a:cs typeface="Poppins SemiBold" pitchFamily="2" charset="77"/>
              </a:rPr>
              <a:t> </a:t>
            </a:r>
            <a:r>
              <a:rPr lang="en-US" sz="700" b="1" cap="all" spc="120">
                <a:solidFill>
                  <a:srgbClr val="324873"/>
                </a:solidFill>
                <a:latin typeface="Nunito SemiBold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 SECTION 4</a:t>
            </a:r>
          </a:p>
        </p:txBody>
      </p:sp>
    </p:spTree>
    <p:extLst>
      <p:ext uri="{BB962C8B-B14F-4D97-AF65-F5344CB8AC3E}">
        <p14:creationId xmlns:p14="http://schemas.microsoft.com/office/powerpoint/2010/main" val="1746331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B81ED-336B-0C4B-9EDD-47050ABC4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ABB-43B9-4D4B-96E7-29107A57E04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EA3F7-5FFD-D640-83FB-C2057E804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35952-D4B3-864E-B643-6D86B616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D172-A72B-4F44-861E-EC636F338F1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0BCE4A-2C1D-FC43-8A95-D9A95A2BDB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462" r="5151"/>
          <a:stretch/>
        </p:blipFill>
        <p:spPr>
          <a:xfrm rot="5400000">
            <a:off x="9449517" y="-551750"/>
            <a:ext cx="2135410" cy="32682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8A4BEF-E46C-9B4C-9D93-B86E948553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542"/>
          <a:stretch/>
        </p:blipFill>
        <p:spPr>
          <a:xfrm rot="5400000">
            <a:off x="3410287" y="3082272"/>
            <a:ext cx="3160681" cy="32682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103850-664A-7544-AAD6-6DFCBD2691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63"/>
          <a:stretch/>
        </p:blipFill>
        <p:spPr>
          <a:xfrm rot="5400000">
            <a:off x="-1472842" y="1521579"/>
            <a:ext cx="6282068" cy="32682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830DDD1-7FBA-394A-BE23-444725CF425B}"/>
              </a:ext>
            </a:extLst>
          </p:cNvPr>
          <p:cNvSpPr/>
          <p:nvPr userDrawn="1"/>
        </p:nvSpPr>
        <p:spPr>
          <a:xfrm>
            <a:off x="568961" y="1258148"/>
            <a:ext cx="11033760" cy="4289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42900" dist="114300" dir="2700000" sx="98000" sy="98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36B54E-89EE-9B4A-B26A-5D6CB0F50F51}"/>
              </a:ext>
            </a:extLst>
          </p:cNvPr>
          <p:cNvSpPr txBox="1"/>
          <p:nvPr userDrawn="1"/>
        </p:nvSpPr>
        <p:spPr>
          <a:xfrm>
            <a:off x="1073091" y="2053260"/>
            <a:ext cx="5259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324873"/>
                </a:solidFill>
                <a:latin typeface="Montserrat Light" pitchFamily="2" charset="77"/>
              </a:rPr>
              <a:t>Slide with Copy/List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DA257A-05B0-E84F-8C57-8996D3D9F934}"/>
              </a:ext>
            </a:extLst>
          </p:cNvPr>
          <p:cNvSpPr txBox="1"/>
          <p:nvPr userDrawn="1"/>
        </p:nvSpPr>
        <p:spPr>
          <a:xfrm>
            <a:off x="1073091" y="2717010"/>
            <a:ext cx="4707467" cy="2143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Lorem ipsum dolor sit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amet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,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consectetur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adipiscing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elit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, sed do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eiusmod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tempor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incididunt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labore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et dolore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na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aliqua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Ut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enim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ad minim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veniam</a:t>
            </a:r>
            <a:endParaRPr lang="en-US" sz="1400">
              <a:solidFill>
                <a:schemeClr val="accent3">
                  <a:lumMod val="75000"/>
                </a:schemeClr>
              </a:solidFill>
              <a:latin typeface="Nunito Light" pitchFamily="2" charset="77"/>
            </a:endParaRP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Tation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ullamco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laboris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nisi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aliquip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ex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ea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commodo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con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sequat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lorem ipsum. Ut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enim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ad minim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veniam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,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quis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no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strud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ex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ercitation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ullamco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laboris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nisi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aliquia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5D960F-81FF-A84C-AC5C-3A1A1BCDC8C7}"/>
              </a:ext>
            </a:extLst>
          </p:cNvPr>
          <p:cNvSpPr txBox="1"/>
          <p:nvPr userDrawn="1"/>
        </p:nvSpPr>
        <p:spPr>
          <a:xfrm>
            <a:off x="6096000" y="2717010"/>
            <a:ext cx="5174828" cy="1989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1600" err="1">
                <a:solidFill>
                  <a:srgbClr val="324873"/>
                </a:solidFill>
                <a:latin typeface="Montserrat" pitchFamily="2" charset="77"/>
              </a:rPr>
              <a:t>Subheader</a:t>
            </a:r>
            <a:endParaRPr lang="en-US" sz="1600">
              <a:solidFill>
                <a:srgbClr val="324873"/>
              </a:solidFill>
              <a:latin typeface="Montserrat" pitchFamily="2" charset="77"/>
            </a:endParaRPr>
          </a:p>
          <a:p>
            <a:pPr marL="285750" indent="-285750">
              <a:lnSpc>
                <a:spcPts val="2500"/>
              </a:lnSpc>
              <a:buClr>
                <a:schemeClr val="bg1">
                  <a:lumMod val="65000"/>
                </a:schemeClr>
              </a:buClr>
              <a:buSzPct val="65000"/>
              <a:buFont typeface="System Font Regular"/>
              <a:buChar char="–"/>
            </a:pP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Lorem ipsum dolor sit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amet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consectetur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adipiscing</a:t>
            </a:r>
            <a:endParaRPr lang="en-US" sz="1400">
              <a:solidFill>
                <a:schemeClr val="accent3">
                  <a:lumMod val="75000"/>
                </a:schemeClr>
              </a:solidFill>
              <a:latin typeface="Nunito Light" pitchFamily="2" charset="77"/>
            </a:endParaRPr>
          </a:p>
          <a:p>
            <a:pPr marL="285750" indent="-285750">
              <a:lnSpc>
                <a:spcPts val="2500"/>
              </a:lnSpc>
              <a:buClr>
                <a:schemeClr val="bg1">
                  <a:lumMod val="65000"/>
                </a:schemeClr>
              </a:buClr>
              <a:buSzPct val="65000"/>
              <a:buFont typeface="System Font Regular"/>
              <a:buChar char="–"/>
            </a:pP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Do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eiusmod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tempor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incididunt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labore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et dolore </a:t>
            </a:r>
          </a:p>
          <a:p>
            <a:pPr marL="285750" indent="-285750">
              <a:lnSpc>
                <a:spcPts val="2500"/>
              </a:lnSpc>
              <a:buClr>
                <a:schemeClr val="bg1">
                  <a:lumMod val="65000"/>
                </a:schemeClr>
              </a:buClr>
              <a:buSzPct val="65000"/>
              <a:buFont typeface="System Font Regular"/>
              <a:buChar char="–"/>
            </a:pP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enim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ad minim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veniam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quis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nostrud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exercitation </a:t>
            </a:r>
          </a:p>
          <a:p>
            <a:pPr marL="285750" indent="-285750">
              <a:lnSpc>
                <a:spcPts val="2500"/>
              </a:lnSpc>
              <a:buClr>
                <a:schemeClr val="bg1">
                  <a:lumMod val="65000"/>
                </a:schemeClr>
              </a:buClr>
              <a:buSzPct val="65000"/>
              <a:buFont typeface="System Font Regular"/>
              <a:buChar char="–"/>
            </a:pP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Laboris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nisi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aliquip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ex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ea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commodo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consequat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</a:t>
            </a:r>
            <a:endParaRPr lang="en-US" sz="1400">
              <a:solidFill>
                <a:schemeClr val="accent3">
                  <a:lumMod val="75000"/>
                </a:schemeClr>
              </a:solidFill>
              <a:latin typeface="Nunito Light" pitchFamily="2" charset="77"/>
            </a:endParaRPr>
          </a:p>
          <a:p>
            <a:pPr marL="285750" indent="-285750">
              <a:lnSpc>
                <a:spcPts val="2500"/>
              </a:lnSpc>
              <a:buClr>
                <a:schemeClr val="bg1">
                  <a:lumMod val="65000"/>
                </a:schemeClr>
              </a:buClr>
              <a:buSzPct val="65000"/>
              <a:buFont typeface="System Font Regular"/>
              <a:buChar char="–"/>
            </a:pP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Minim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veniam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quis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nostrud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exercitation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ullamco</a:t>
            </a:r>
            <a:endParaRPr lang="en-US" sz="1400">
              <a:solidFill>
                <a:schemeClr val="accent3">
                  <a:lumMod val="75000"/>
                </a:schemeClr>
              </a:solidFill>
              <a:latin typeface="Nunito Light" pitchFamily="2" charset="77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0A59624-95D0-AB48-8187-29E28BAAB1E6}"/>
              </a:ext>
            </a:extLst>
          </p:cNvPr>
          <p:cNvGrpSpPr/>
          <p:nvPr userDrawn="1"/>
        </p:nvGrpSpPr>
        <p:grpSpPr>
          <a:xfrm>
            <a:off x="0" y="6341879"/>
            <a:ext cx="12192000" cy="516121"/>
            <a:chOff x="0" y="6341879"/>
            <a:chExt cx="12192000" cy="5161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59A201A-067A-E64F-95EF-153D870CC49D}"/>
                </a:ext>
              </a:extLst>
            </p:cNvPr>
            <p:cNvSpPr/>
            <p:nvPr/>
          </p:nvSpPr>
          <p:spPr>
            <a:xfrm>
              <a:off x="0" y="6341879"/>
              <a:ext cx="12192000" cy="516121"/>
            </a:xfrm>
            <a:prstGeom prst="rect">
              <a:avLst/>
            </a:prstGeom>
            <a:solidFill>
              <a:srgbClr val="1C3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CBB56B6-066A-E747-8FD2-143ABA2EF52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1B3A457-1F80-0E4E-A87C-CA9279744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093" y="6436650"/>
              <a:ext cx="254760" cy="315266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2C76397-85C0-954B-B2DA-54A37D8FA922}"/>
              </a:ext>
            </a:extLst>
          </p:cNvPr>
          <p:cNvSpPr txBox="1"/>
          <p:nvPr userDrawn="1"/>
        </p:nvSpPr>
        <p:spPr>
          <a:xfrm>
            <a:off x="580670" y="6502419"/>
            <a:ext cx="523085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SECTION 1</a:t>
            </a:r>
            <a:r>
              <a:rPr lang="en-US" sz="700" cap="all" spc="120">
                <a:solidFill>
                  <a:srgbClr val="092335"/>
                </a:solidFill>
                <a:latin typeface="Nunito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</a:t>
            </a:r>
            <a:r>
              <a:rPr lang="en-US" sz="700" cap="all" spc="120">
                <a:solidFill>
                  <a:srgbClr val="324873"/>
                </a:solidFill>
                <a:latin typeface="Nunito" pitchFamily="2" charset="77"/>
                <a:cs typeface="Poppins SemiBold" pitchFamily="2" charset="77"/>
              </a:rPr>
              <a:t> </a:t>
            </a:r>
            <a:r>
              <a:rPr lang="en-US" sz="700" b="1" cap="all" spc="120">
                <a:solidFill>
                  <a:srgbClr val="ECAC36"/>
                </a:solidFill>
                <a:latin typeface="Nunito ExtraBold" pitchFamily="2" charset="77"/>
                <a:cs typeface="Poppins SemiBold" pitchFamily="2" charset="77"/>
              </a:rPr>
              <a:t>SECTION 2</a:t>
            </a:r>
            <a:r>
              <a:rPr lang="en-US" sz="700" b="1" cap="all" spc="120">
                <a:solidFill>
                  <a:srgbClr val="324873"/>
                </a:solidFill>
                <a:latin typeface="Nunito SemiBold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 SECTION 3</a:t>
            </a:r>
            <a:r>
              <a:rPr lang="en-US" sz="700" b="1" cap="all" spc="120">
                <a:solidFill>
                  <a:srgbClr val="324873"/>
                </a:solidFill>
                <a:latin typeface="Nunito ExtraBold" pitchFamily="2" charset="77"/>
                <a:cs typeface="Poppins SemiBold" pitchFamily="2" charset="77"/>
              </a:rPr>
              <a:t> </a:t>
            </a:r>
            <a:r>
              <a:rPr lang="en-US" sz="700" b="1" cap="all" spc="120">
                <a:solidFill>
                  <a:srgbClr val="324873"/>
                </a:solidFill>
                <a:latin typeface="Nunito SemiBold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 SECTION 4</a:t>
            </a:r>
          </a:p>
        </p:txBody>
      </p:sp>
    </p:spTree>
    <p:extLst>
      <p:ext uri="{BB962C8B-B14F-4D97-AF65-F5344CB8AC3E}">
        <p14:creationId xmlns:p14="http://schemas.microsoft.com/office/powerpoint/2010/main" val="32275725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B81ED-336B-0C4B-9EDD-47050ABC4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ABB-43B9-4D4B-96E7-29107A57E04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EA3F7-5FFD-D640-83FB-C2057E804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35952-D4B3-864E-B643-6D86B616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D172-A72B-4F44-861E-EC636F338F1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C8F7AE-48AA-914D-8F5C-26A31EBBD3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462" r="5151"/>
          <a:stretch/>
        </p:blipFill>
        <p:spPr>
          <a:xfrm rot="5400000">
            <a:off x="9449517" y="-551750"/>
            <a:ext cx="2135410" cy="32682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7D7584-26F6-4148-BBC5-67A564992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542"/>
          <a:stretch/>
        </p:blipFill>
        <p:spPr>
          <a:xfrm rot="5400000">
            <a:off x="3410287" y="3082272"/>
            <a:ext cx="3160681" cy="32682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7B3B74-0FE5-1542-8D69-2A63BB2DA6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63"/>
          <a:stretch/>
        </p:blipFill>
        <p:spPr>
          <a:xfrm rot="5400000">
            <a:off x="-1472842" y="1521579"/>
            <a:ext cx="6282068" cy="32682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C95D5A0-DF02-4848-8414-290E5787FB5D}"/>
              </a:ext>
            </a:extLst>
          </p:cNvPr>
          <p:cNvSpPr/>
          <p:nvPr userDrawn="1"/>
        </p:nvSpPr>
        <p:spPr>
          <a:xfrm>
            <a:off x="568961" y="1258148"/>
            <a:ext cx="11033760" cy="4289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42900" dist="114300" dir="2700000" sx="98000" sy="98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D46394-7A5F-1741-B79E-A03538DBB8A5}"/>
              </a:ext>
            </a:extLst>
          </p:cNvPr>
          <p:cNvSpPr txBox="1"/>
          <p:nvPr userDrawn="1"/>
        </p:nvSpPr>
        <p:spPr>
          <a:xfrm>
            <a:off x="1073091" y="2053260"/>
            <a:ext cx="5259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1C3968"/>
                </a:solidFill>
                <a:latin typeface="Montserrat Light" pitchFamily="2" charset="77"/>
              </a:rPr>
              <a:t>Slide with Quote/Copy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9DAE6D-B689-D14E-87F6-E4A67FC259CE}"/>
              </a:ext>
            </a:extLst>
          </p:cNvPr>
          <p:cNvSpPr txBox="1"/>
          <p:nvPr userDrawn="1"/>
        </p:nvSpPr>
        <p:spPr>
          <a:xfrm>
            <a:off x="1073091" y="2717010"/>
            <a:ext cx="4707467" cy="1986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1600">
                <a:solidFill>
                  <a:srgbClr val="ECAC36"/>
                </a:solidFill>
                <a:latin typeface="Montserrat" pitchFamily="2" charset="77"/>
              </a:rPr>
              <a:t>"Lorem ipsum dolor sit </a:t>
            </a:r>
            <a:r>
              <a:rPr lang="en-US" sz="1600" err="1">
                <a:solidFill>
                  <a:srgbClr val="ECAC36"/>
                </a:solidFill>
                <a:latin typeface="Montserrat" pitchFamily="2" charset="77"/>
              </a:rPr>
              <a:t>amet</a:t>
            </a:r>
            <a:r>
              <a:rPr lang="en-US" sz="1600">
                <a:solidFill>
                  <a:srgbClr val="ECAC36"/>
                </a:solidFill>
                <a:latin typeface="Montserrat" pitchFamily="2" charset="77"/>
              </a:rPr>
              <a:t>, </a:t>
            </a:r>
            <a:r>
              <a:rPr lang="en-US" sz="1600" err="1">
                <a:solidFill>
                  <a:srgbClr val="ECAC36"/>
                </a:solidFill>
                <a:latin typeface="Montserrat" pitchFamily="2" charset="77"/>
              </a:rPr>
              <a:t>consectetur</a:t>
            </a:r>
            <a:r>
              <a:rPr lang="en-US" sz="1600">
                <a:solidFill>
                  <a:srgbClr val="ECAC36"/>
                </a:solidFill>
                <a:latin typeface="Montserrat" pitchFamily="2" charset="77"/>
              </a:rPr>
              <a:t> </a:t>
            </a:r>
            <a:r>
              <a:rPr lang="en-US" sz="1600" err="1">
                <a:solidFill>
                  <a:srgbClr val="ECAC36"/>
                </a:solidFill>
                <a:latin typeface="Montserrat" pitchFamily="2" charset="77"/>
              </a:rPr>
              <a:t>adipiscing</a:t>
            </a:r>
            <a:r>
              <a:rPr lang="en-US" sz="1600">
                <a:solidFill>
                  <a:srgbClr val="ECAC36"/>
                </a:solidFill>
                <a:latin typeface="Montserrat" pitchFamily="2" charset="77"/>
              </a:rPr>
              <a:t> </a:t>
            </a:r>
            <a:r>
              <a:rPr lang="en-US" sz="1600" err="1">
                <a:solidFill>
                  <a:srgbClr val="ECAC36"/>
                </a:solidFill>
                <a:latin typeface="Montserrat" pitchFamily="2" charset="77"/>
              </a:rPr>
              <a:t>elit</a:t>
            </a:r>
            <a:r>
              <a:rPr lang="en-US" sz="1600">
                <a:solidFill>
                  <a:srgbClr val="ECAC36"/>
                </a:solidFill>
                <a:latin typeface="Montserrat" pitchFamily="2" charset="77"/>
              </a:rPr>
              <a:t>, sed do </a:t>
            </a:r>
            <a:r>
              <a:rPr lang="en-US" sz="1600" err="1">
                <a:solidFill>
                  <a:srgbClr val="ECAC36"/>
                </a:solidFill>
                <a:latin typeface="Montserrat" pitchFamily="2" charset="77"/>
              </a:rPr>
              <a:t>eiusmod</a:t>
            </a:r>
            <a:r>
              <a:rPr lang="en-US" sz="1600">
                <a:solidFill>
                  <a:srgbClr val="ECAC36"/>
                </a:solidFill>
                <a:latin typeface="Montserrat" pitchFamily="2" charset="77"/>
              </a:rPr>
              <a:t> </a:t>
            </a:r>
            <a:r>
              <a:rPr lang="en-US" sz="1600" err="1">
                <a:solidFill>
                  <a:srgbClr val="ECAC36"/>
                </a:solidFill>
                <a:latin typeface="Montserrat" pitchFamily="2" charset="77"/>
              </a:rPr>
              <a:t>tempor</a:t>
            </a:r>
            <a:r>
              <a:rPr lang="en-US" sz="1600">
                <a:solidFill>
                  <a:srgbClr val="ECAC36"/>
                </a:solidFill>
                <a:latin typeface="Montserrat" pitchFamily="2" charset="77"/>
              </a:rPr>
              <a:t> </a:t>
            </a:r>
            <a:r>
              <a:rPr lang="en-US" sz="1600" err="1">
                <a:solidFill>
                  <a:srgbClr val="ECAC36"/>
                </a:solidFill>
                <a:latin typeface="Montserrat" pitchFamily="2" charset="77"/>
              </a:rPr>
              <a:t>incididunt</a:t>
            </a:r>
            <a:r>
              <a:rPr lang="en-US" sz="1600">
                <a:solidFill>
                  <a:srgbClr val="ECAC36"/>
                </a:solidFill>
                <a:latin typeface="Montserrat" pitchFamily="2" charset="77"/>
              </a:rPr>
              <a:t> </a:t>
            </a:r>
            <a:r>
              <a:rPr lang="en-US" sz="1600" err="1">
                <a:solidFill>
                  <a:srgbClr val="ECAC36"/>
                </a:solidFill>
                <a:latin typeface="Montserrat" pitchFamily="2" charset="77"/>
              </a:rPr>
              <a:t>ut</a:t>
            </a:r>
            <a:r>
              <a:rPr lang="en-US" sz="1600">
                <a:solidFill>
                  <a:srgbClr val="ECAC36"/>
                </a:solidFill>
                <a:latin typeface="Montserrat" pitchFamily="2" charset="77"/>
              </a:rPr>
              <a:t> </a:t>
            </a:r>
            <a:r>
              <a:rPr lang="en-US" sz="1600" err="1">
                <a:solidFill>
                  <a:srgbClr val="ECAC36"/>
                </a:solidFill>
                <a:latin typeface="Montserrat" pitchFamily="2" charset="77"/>
              </a:rPr>
              <a:t>labore</a:t>
            </a:r>
            <a:r>
              <a:rPr lang="en-US" sz="1600">
                <a:solidFill>
                  <a:srgbClr val="ECAC36"/>
                </a:solidFill>
                <a:latin typeface="Montserrat" pitchFamily="2" charset="77"/>
              </a:rPr>
              <a:t> et dolore </a:t>
            </a:r>
            <a:r>
              <a:rPr lang="en-US" sz="1600" err="1">
                <a:solidFill>
                  <a:srgbClr val="ECAC36"/>
                </a:solidFill>
                <a:latin typeface="Montserrat" pitchFamily="2" charset="77"/>
              </a:rPr>
              <a:t>na</a:t>
            </a:r>
            <a:r>
              <a:rPr lang="en-US" sz="1600">
                <a:solidFill>
                  <a:srgbClr val="ECAC36"/>
                </a:solidFill>
                <a:latin typeface="Montserrat" pitchFamily="2" charset="77"/>
              </a:rPr>
              <a:t> </a:t>
            </a:r>
            <a:r>
              <a:rPr lang="en-US" sz="1600" err="1">
                <a:solidFill>
                  <a:srgbClr val="ECAC36"/>
                </a:solidFill>
                <a:latin typeface="Montserrat" pitchFamily="2" charset="77"/>
              </a:rPr>
              <a:t>aliqua</a:t>
            </a:r>
            <a:r>
              <a:rPr lang="en-US" sz="1600">
                <a:solidFill>
                  <a:srgbClr val="ECAC36"/>
                </a:solidFill>
                <a:latin typeface="Montserrat" pitchFamily="2" charset="77"/>
              </a:rPr>
              <a:t>. Ut </a:t>
            </a:r>
            <a:r>
              <a:rPr lang="en-US" sz="1600" err="1">
                <a:solidFill>
                  <a:srgbClr val="ECAC36"/>
                </a:solidFill>
                <a:latin typeface="Montserrat" pitchFamily="2" charset="77"/>
              </a:rPr>
              <a:t>enim</a:t>
            </a:r>
            <a:r>
              <a:rPr lang="en-US" sz="1600">
                <a:solidFill>
                  <a:srgbClr val="ECAC36"/>
                </a:solidFill>
                <a:latin typeface="Montserrat" pitchFamily="2" charset="77"/>
              </a:rPr>
              <a:t> ad minim </a:t>
            </a:r>
            <a:r>
              <a:rPr lang="en-US" sz="1600" err="1">
                <a:solidFill>
                  <a:srgbClr val="ECAC36"/>
                </a:solidFill>
                <a:latin typeface="Montserrat" pitchFamily="2" charset="77"/>
              </a:rPr>
              <a:t>veniam</a:t>
            </a:r>
            <a:r>
              <a:rPr lang="en-US" sz="1600">
                <a:solidFill>
                  <a:srgbClr val="ECAC36"/>
                </a:solidFill>
                <a:latin typeface="Montserrat" pitchFamily="2" charset="77"/>
              </a:rPr>
              <a:t>."  </a:t>
            </a:r>
          </a:p>
          <a:p>
            <a:pPr>
              <a:lnSpc>
                <a:spcPts val="2500"/>
              </a:lnSpc>
            </a:pP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- Quote Name</a:t>
            </a:r>
            <a:endParaRPr lang="en-US" sz="1100">
              <a:solidFill>
                <a:srgbClr val="324873"/>
              </a:solidFill>
              <a:latin typeface="Montserrat" pitchFamily="2" charset="77"/>
            </a:endParaRPr>
          </a:p>
          <a:p>
            <a:pPr>
              <a:lnSpc>
                <a:spcPts val="2500"/>
              </a:lnSpc>
            </a:pPr>
            <a:endParaRPr lang="en-US" sz="1400">
              <a:solidFill>
                <a:srgbClr val="324873"/>
              </a:solidFill>
              <a:latin typeface="Montserrat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CBF3FD-944A-FE40-A03B-4FEDF8CE9B26}"/>
              </a:ext>
            </a:extLst>
          </p:cNvPr>
          <p:cNvSpPr txBox="1"/>
          <p:nvPr userDrawn="1"/>
        </p:nvSpPr>
        <p:spPr>
          <a:xfrm>
            <a:off x="6098571" y="2717010"/>
            <a:ext cx="4707467" cy="2143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Lorem ipsum dolor sit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amet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,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consectetur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adipiscing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elit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, sed do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eiusmod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tempor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incididunt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labore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et dolore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na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aliqua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Ut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enim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ad minim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veniam</a:t>
            </a:r>
            <a:endParaRPr lang="en-US" sz="1400">
              <a:solidFill>
                <a:schemeClr val="accent3">
                  <a:lumMod val="75000"/>
                </a:schemeClr>
              </a:solidFill>
              <a:latin typeface="Nunito Light" pitchFamily="2" charset="77"/>
            </a:endParaRP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Tation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ullamco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laboris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nisi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aliquip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ex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ea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commodo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con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sequat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lorem ipsum. Ut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enim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ad minim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veniam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,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quis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no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strud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ex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ercitation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ullamco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laboris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nisi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aliquia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61FA02-2737-C946-A191-6582F0FBC16D}"/>
              </a:ext>
            </a:extLst>
          </p:cNvPr>
          <p:cNvGrpSpPr/>
          <p:nvPr userDrawn="1"/>
        </p:nvGrpSpPr>
        <p:grpSpPr>
          <a:xfrm>
            <a:off x="0" y="6341879"/>
            <a:ext cx="12192000" cy="516121"/>
            <a:chOff x="0" y="6341879"/>
            <a:chExt cx="12192000" cy="5161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8188AB3-BE6D-2D45-AB7E-DB10B7AF2667}"/>
                </a:ext>
              </a:extLst>
            </p:cNvPr>
            <p:cNvSpPr/>
            <p:nvPr/>
          </p:nvSpPr>
          <p:spPr>
            <a:xfrm>
              <a:off x="0" y="6341879"/>
              <a:ext cx="12192000" cy="516121"/>
            </a:xfrm>
            <a:prstGeom prst="rect">
              <a:avLst/>
            </a:prstGeom>
            <a:solidFill>
              <a:srgbClr val="1C3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EC1C04B-C1A6-8C4E-B301-7B946B3537D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5A8FECE-BC9E-4D4E-B91A-AC159CAC1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093" y="6436650"/>
              <a:ext cx="254760" cy="315266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8D6919A-97E6-B849-811F-5674FCF6B67A}"/>
              </a:ext>
            </a:extLst>
          </p:cNvPr>
          <p:cNvSpPr txBox="1"/>
          <p:nvPr userDrawn="1"/>
        </p:nvSpPr>
        <p:spPr>
          <a:xfrm>
            <a:off x="580670" y="6502419"/>
            <a:ext cx="523085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SECTION 1</a:t>
            </a:r>
            <a:r>
              <a:rPr lang="en-US" sz="700" cap="all" spc="120">
                <a:solidFill>
                  <a:srgbClr val="092335"/>
                </a:solidFill>
                <a:latin typeface="Nunito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</a:t>
            </a:r>
            <a:r>
              <a:rPr lang="en-US" sz="700" cap="all" spc="120">
                <a:solidFill>
                  <a:srgbClr val="324873"/>
                </a:solidFill>
                <a:latin typeface="Nunito" pitchFamily="2" charset="77"/>
                <a:cs typeface="Poppins SemiBold" pitchFamily="2" charset="77"/>
              </a:rPr>
              <a:t> </a:t>
            </a:r>
            <a:r>
              <a:rPr lang="en-US" sz="700" b="1" cap="all" spc="120">
                <a:solidFill>
                  <a:srgbClr val="ECAC36"/>
                </a:solidFill>
                <a:latin typeface="Nunito ExtraBold" pitchFamily="2" charset="77"/>
                <a:cs typeface="Poppins SemiBold" pitchFamily="2" charset="77"/>
              </a:rPr>
              <a:t>SECTION 2</a:t>
            </a:r>
            <a:r>
              <a:rPr lang="en-US" sz="700" b="1" cap="all" spc="120">
                <a:solidFill>
                  <a:srgbClr val="324873"/>
                </a:solidFill>
                <a:latin typeface="Nunito SemiBold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 SECTION 3</a:t>
            </a:r>
            <a:r>
              <a:rPr lang="en-US" sz="700" b="1" cap="all" spc="120">
                <a:solidFill>
                  <a:srgbClr val="324873"/>
                </a:solidFill>
                <a:latin typeface="Nunito ExtraBold" pitchFamily="2" charset="77"/>
                <a:cs typeface="Poppins SemiBold" pitchFamily="2" charset="77"/>
              </a:rPr>
              <a:t> </a:t>
            </a:r>
            <a:r>
              <a:rPr lang="en-US" sz="700" b="1" cap="all" spc="120">
                <a:solidFill>
                  <a:srgbClr val="324873"/>
                </a:solidFill>
                <a:latin typeface="Nunito SemiBold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 SECTION 4</a:t>
            </a:r>
          </a:p>
        </p:txBody>
      </p:sp>
    </p:spTree>
    <p:extLst>
      <p:ext uri="{BB962C8B-B14F-4D97-AF65-F5344CB8AC3E}">
        <p14:creationId xmlns:p14="http://schemas.microsoft.com/office/powerpoint/2010/main" val="7229444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V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B81ED-336B-0C4B-9EDD-47050ABC4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ABB-43B9-4D4B-96E7-29107A57E04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EA3F7-5FFD-D640-83FB-C2057E804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35952-D4B3-864E-B643-6D86B616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D172-A72B-4F44-861E-EC636F338F1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27D893-374A-2B45-AFB9-941E5AEDED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462" r="5151"/>
          <a:stretch/>
        </p:blipFill>
        <p:spPr>
          <a:xfrm rot="5400000">
            <a:off x="9449517" y="-551750"/>
            <a:ext cx="2135410" cy="32682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4A67E1-570C-3A4A-9666-8401CA04AB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542"/>
          <a:stretch/>
        </p:blipFill>
        <p:spPr>
          <a:xfrm rot="5400000">
            <a:off x="3410287" y="3082272"/>
            <a:ext cx="3160681" cy="32682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A24ACC-3454-B849-9829-690215088A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63"/>
          <a:stretch/>
        </p:blipFill>
        <p:spPr>
          <a:xfrm rot="5400000">
            <a:off x="-1486575" y="1545402"/>
            <a:ext cx="6282068" cy="32682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F7BA6AA-F039-D041-86EF-5F3AEAC5AEDB}"/>
              </a:ext>
            </a:extLst>
          </p:cNvPr>
          <p:cNvSpPr/>
          <p:nvPr userDrawn="1"/>
        </p:nvSpPr>
        <p:spPr>
          <a:xfrm>
            <a:off x="568961" y="285938"/>
            <a:ext cx="11033760" cy="57395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42900" dist="114300" dir="2700000" sx="98000" sy="98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F9E09B-5C9A-9A43-A164-599F39D23FA4}"/>
              </a:ext>
            </a:extLst>
          </p:cNvPr>
          <p:cNvSpPr txBox="1"/>
          <p:nvPr userDrawn="1"/>
        </p:nvSpPr>
        <p:spPr>
          <a:xfrm>
            <a:off x="1073091" y="770260"/>
            <a:ext cx="5259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324873"/>
                </a:solidFill>
                <a:latin typeface="Montserrat Light" pitchFamily="2" charset="77"/>
              </a:rPr>
              <a:t>Slide with Heavy Copy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1970CE-3A7D-074F-9CC5-0FEC6CC26A8C}"/>
              </a:ext>
            </a:extLst>
          </p:cNvPr>
          <p:cNvSpPr txBox="1"/>
          <p:nvPr userDrawn="1"/>
        </p:nvSpPr>
        <p:spPr>
          <a:xfrm>
            <a:off x="1073091" y="1434010"/>
            <a:ext cx="10014009" cy="4112902"/>
          </a:xfrm>
          <a:prstGeom prst="rect">
            <a:avLst/>
          </a:prstGeom>
          <a:noFill/>
        </p:spPr>
        <p:txBody>
          <a:bodyPr wrap="square" numCol="2" spcCol="640080" rtlCol="0">
            <a:noAutofit/>
          </a:bodyPr>
          <a:lstStyle/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Lorem ipsum dolor sit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amet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,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consectetur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adipiscing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elit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, sed do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eiusmod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tempor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incididunt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labore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et dolore magna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aliqua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Ut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enim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ad minim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veniam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,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quis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nostrud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exercitation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ullamco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laboris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nisi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aliquip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ex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ea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commodo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consequat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Duis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aute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irure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dolor in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reprehenderit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in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voluptate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velit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esse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cillum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dolore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eu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fugiat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nulla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pariatur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Excepteur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sint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occaecat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cupidatat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non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proident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, sunt in culpa qui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officia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deserunt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mollit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anim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id.</a:t>
            </a:r>
          </a:p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Ac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orci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phasellus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egestas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tellus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rutrum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tellus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pellentesque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Elementum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tempus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egestas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sed sed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risus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pretium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quam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Volutpat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est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velit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egestas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dui id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ornare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arcu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odio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Ut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enim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blandit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volutpat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maecenas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volutpat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blandit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aliquam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Libero id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faucibus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nisl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tincidunt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eget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</a:t>
            </a:r>
          </a:p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Feugiat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nisl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pretium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fusce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id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velit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Adipiscing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elit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pellentesque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habitant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morbi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Proin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sagittis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nisl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rhoncus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mattis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rhoncus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urna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neque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Est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placerat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in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egestas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erat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imperdiet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sed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euismod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nisi porta.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Eget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aliquet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nibh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praesent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tristique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Fermentum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posuere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urna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nec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tincidunt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praesent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semper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feugiat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Id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aliquet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risus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feugiat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in ante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metus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dictum.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Lacus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laoreet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non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curabitur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gravida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arcu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ac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tortor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dignissim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convallis. </a:t>
            </a:r>
          </a:p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Justo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eget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magna fermentum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iaculis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eu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non. Cursus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mattis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molestie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a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iaculis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at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erat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pellentesque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adipiscing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Nunc sed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blandit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libero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volutpat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sed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cras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Rhoncus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mattis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rhoncus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urna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neque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viverra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justo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nec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Sit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amet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purus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gravida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quis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blandit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turpis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cursus. Vitae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congue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eu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consequat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ac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felis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donec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et. Vitae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sapien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pellentesque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habitant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morbi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tristique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senectus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et. Sed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faucibus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turpis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in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eu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mi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bibendum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neque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Quam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id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leo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in vitae. in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est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ante in.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Dignissim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convallis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aenean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et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tortor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at.</a:t>
            </a:r>
          </a:p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 diam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maecenas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sed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enim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sem.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Etiam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non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quam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lacus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suspendisse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faucibus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interdum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posuere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Erat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imperdiet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sed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euismod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nisi porta lorem.</a:t>
            </a:r>
          </a:p>
          <a:p>
            <a:pPr>
              <a:lnSpc>
                <a:spcPts val="2200"/>
              </a:lnSpc>
              <a:spcBef>
                <a:spcPts val="1200"/>
              </a:spcBef>
            </a:pPr>
            <a:endParaRPr lang="en-US" sz="1100">
              <a:solidFill>
                <a:schemeClr val="accent3">
                  <a:lumMod val="75000"/>
                </a:schemeClr>
              </a:solidFill>
              <a:latin typeface="Nunito Light" pitchFamily="2" charset="77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1418D37-7069-974C-9853-8987905E785B}"/>
              </a:ext>
            </a:extLst>
          </p:cNvPr>
          <p:cNvGrpSpPr/>
          <p:nvPr userDrawn="1"/>
        </p:nvGrpSpPr>
        <p:grpSpPr>
          <a:xfrm>
            <a:off x="0" y="6341879"/>
            <a:ext cx="12192000" cy="516121"/>
            <a:chOff x="0" y="6341879"/>
            <a:chExt cx="12192000" cy="51612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767B8E8-95B0-774A-A1F6-83F88AC8AD93}"/>
                </a:ext>
              </a:extLst>
            </p:cNvPr>
            <p:cNvSpPr/>
            <p:nvPr/>
          </p:nvSpPr>
          <p:spPr>
            <a:xfrm>
              <a:off x="0" y="6341879"/>
              <a:ext cx="12192000" cy="516121"/>
            </a:xfrm>
            <a:prstGeom prst="rect">
              <a:avLst/>
            </a:prstGeom>
            <a:solidFill>
              <a:srgbClr val="1C3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DD03E84-67E0-2246-A79E-8918121AEA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FE714FD-ED79-1848-8D68-049D89180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093" y="6436650"/>
              <a:ext cx="254760" cy="315266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ECCC0DE-9C4A-2243-9A75-9D811E36BA61}"/>
              </a:ext>
            </a:extLst>
          </p:cNvPr>
          <p:cNvSpPr txBox="1"/>
          <p:nvPr userDrawn="1"/>
        </p:nvSpPr>
        <p:spPr>
          <a:xfrm>
            <a:off x="580670" y="6502419"/>
            <a:ext cx="523085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SECTION 1</a:t>
            </a:r>
            <a:r>
              <a:rPr lang="en-US" sz="700" cap="all" spc="120">
                <a:solidFill>
                  <a:srgbClr val="092335"/>
                </a:solidFill>
                <a:latin typeface="Nunito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</a:t>
            </a:r>
            <a:r>
              <a:rPr lang="en-US" sz="700" cap="all" spc="120">
                <a:solidFill>
                  <a:srgbClr val="324873"/>
                </a:solidFill>
                <a:latin typeface="Nunito" pitchFamily="2" charset="77"/>
                <a:cs typeface="Poppins SemiBold" pitchFamily="2" charset="77"/>
              </a:rPr>
              <a:t> </a:t>
            </a:r>
            <a:r>
              <a:rPr lang="en-US" sz="700" b="1" cap="all" spc="120">
                <a:solidFill>
                  <a:srgbClr val="ECAC36"/>
                </a:solidFill>
                <a:latin typeface="Nunito ExtraBold" pitchFamily="2" charset="77"/>
                <a:cs typeface="Poppins SemiBold" pitchFamily="2" charset="77"/>
              </a:rPr>
              <a:t>SECTION 2</a:t>
            </a:r>
            <a:r>
              <a:rPr lang="en-US" sz="700" b="1" cap="all" spc="120">
                <a:solidFill>
                  <a:srgbClr val="324873"/>
                </a:solidFill>
                <a:latin typeface="Nunito SemiBold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 SECTION 3</a:t>
            </a:r>
            <a:r>
              <a:rPr lang="en-US" sz="700" b="1" cap="all" spc="120">
                <a:solidFill>
                  <a:srgbClr val="324873"/>
                </a:solidFill>
                <a:latin typeface="Nunito ExtraBold" pitchFamily="2" charset="77"/>
                <a:cs typeface="Poppins SemiBold" pitchFamily="2" charset="77"/>
              </a:rPr>
              <a:t> </a:t>
            </a:r>
            <a:r>
              <a:rPr lang="en-US" sz="700" b="1" cap="all" spc="120">
                <a:solidFill>
                  <a:srgbClr val="324873"/>
                </a:solidFill>
                <a:latin typeface="Nunito SemiBold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 SECTION 4</a:t>
            </a:r>
          </a:p>
        </p:txBody>
      </p:sp>
    </p:spTree>
    <p:extLst>
      <p:ext uri="{BB962C8B-B14F-4D97-AF65-F5344CB8AC3E}">
        <p14:creationId xmlns:p14="http://schemas.microsoft.com/office/powerpoint/2010/main" val="167458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B81ED-336B-0C4B-9EDD-47050ABC4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ABB-43B9-4D4B-96E7-29107A57E04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EA3F7-5FFD-D640-83FB-C2057E804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35952-D4B3-864E-B643-6D86B616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D172-A72B-4F44-861E-EC636F338F1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F619BC-E502-644E-980F-B0AFD613A9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085" b="11006"/>
          <a:stretch/>
        </p:blipFill>
        <p:spPr>
          <a:xfrm>
            <a:off x="6091480" y="3248"/>
            <a:ext cx="6100520" cy="6854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7C5222-7345-8446-802C-ED05BFA594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63"/>
          <a:stretch/>
        </p:blipFill>
        <p:spPr>
          <a:xfrm rot="5400000">
            <a:off x="-1472842" y="1521579"/>
            <a:ext cx="6282068" cy="326824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75C3E06-597C-CA41-B3E2-18CD46B8924A}"/>
              </a:ext>
            </a:extLst>
          </p:cNvPr>
          <p:cNvSpPr/>
          <p:nvPr userDrawn="1"/>
        </p:nvSpPr>
        <p:spPr>
          <a:xfrm>
            <a:off x="568961" y="2140304"/>
            <a:ext cx="6305972" cy="2580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42900" dist="114300" dir="2700000" sx="98000" sy="98000" algn="tl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5DD033-A49C-9349-BF87-D24A45D4C3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920" y="2899080"/>
            <a:ext cx="1104724" cy="10630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2EDFF2-9B44-9445-80E8-61082A21790A}"/>
              </a:ext>
            </a:extLst>
          </p:cNvPr>
          <p:cNvSpPr txBox="1"/>
          <p:nvPr userDrawn="1"/>
        </p:nvSpPr>
        <p:spPr>
          <a:xfrm>
            <a:off x="2512380" y="2870806"/>
            <a:ext cx="2719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324873"/>
                </a:solidFill>
                <a:latin typeface="Montserrat Light" pitchFamily="2" charset="77"/>
              </a:rPr>
              <a:t>Section</a:t>
            </a:r>
          </a:p>
          <a:p>
            <a:r>
              <a:rPr lang="en-US" sz="3600">
                <a:solidFill>
                  <a:srgbClr val="324873"/>
                </a:solidFill>
                <a:latin typeface="Montserrat Light" pitchFamily="2" charset="77"/>
              </a:rPr>
              <a:t>Headline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15CE2D-442A-D345-8466-044ADEAC68E0}"/>
              </a:ext>
            </a:extLst>
          </p:cNvPr>
          <p:cNvGrpSpPr/>
          <p:nvPr userDrawn="1"/>
        </p:nvGrpSpPr>
        <p:grpSpPr>
          <a:xfrm>
            <a:off x="0" y="6341879"/>
            <a:ext cx="12192000" cy="516121"/>
            <a:chOff x="0" y="6341879"/>
            <a:chExt cx="12192000" cy="51612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CADB8AF-0530-5A47-8A14-FC0915929DCE}"/>
                </a:ext>
              </a:extLst>
            </p:cNvPr>
            <p:cNvSpPr/>
            <p:nvPr/>
          </p:nvSpPr>
          <p:spPr>
            <a:xfrm>
              <a:off x="0" y="6341879"/>
              <a:ext cx="12192000" cy="516121"/>
            </a:xfrm>
            <a:prstGeom prst="rect">
              <a:avLst/>
            </a:prstGeom>
            <a:solidFill>
              <a:srgbClr val="1C3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0F5FF91-1C74-4241-9575-D353D16DA43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3D7C654-C25A-8E43-B00B-CB03E4312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093" y="6436650"/>
              <a:ext cx="254760" cy="315266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F083941-92EF-2845-9D60-84FA53090921}"/>
              </a:ext>
            </a:extLst>
          </p:cNvPr>
          <p:cNvSpPr txBox="1"/>
          <p:nvPr userDrawn="1"/>
        </p:nvSpPr>
        <p:spPr>
          <a:xfrm>
            <a:off x="580670" y="6502419"/>
            <a:ext cx="523085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SECTION 1</a:t>
            </a:r>
            <a:r>
              <a:rPr lang="en-US" sz="700" cap="all" spc="120">
                <a:solidFill>
                  <a:srgbClr val="092335"/>
                </a:solidFill>
                <a:latin typeface="Nunito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</a:t>
            </a:r>
            <a:r>
              <a:rPr lang="en-US" sz="700" cap="all" spc="120">
                <a:solidFill>
                  <a:srgbClr val="324873"/>
                </a:solidFill>
                <a:latin typeface="Nunito" pitchFamily="2" charset="77"/>
                <a:cs typeface="Poppins SemiBold" pitchFamily="2" charset="77"/>
              </a:rPr>
              <a:t> </a:t>
            </a:r>
            <a:r>
              <a:rPr lang="en-US" sz="700" b="1" cap="all" spc="120">
                <a:solidFill>
                  <a:srgbClr val="ECAC36"/>
                </a:solidFill>
                <a:latin typeface="Nunito ExtraBold" pitchFamily="2" charset="77"/>
                <a:cs typeface="Poppins SemiBold" pitchFamily="2" charset="77"/>
              </a:rPr>
              <a:t>SECTION 2</a:t>
            </a:r>
            <a:r>
              <a:rPr lang="en-US" sz="700" b="1" cap="all" spc="120">
                <a:solidFill>
                  <a:srgbClr val="324873"/>
                </a:solidFill>
                <a:latin typeface="Nunito SemiBold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 SECTION 3</a:t>
            </a:r>
            <a:r>
              <a:rPr lang="en-US" sz="700" b="1" cap="all" spc="120">
                <a:solidFill>
                  <a:srgbClr val="324873"/>
                </a:solidFill>
                <a:latin typeface="Nunito ExtraBold" pitchFamily="2" charset="77"/>
                <a:cs typeface="Poppins SemiBold" pitchFamily="2" charset="77"/>
              </a:rPr>
              <a:t> </a:t>
            </a:r>
            <a:r>
              <a:rPr lang="en-US" sz="700" b="1" cap="all" spc="120">
                <a:solidFill>
                  <a:srgbClr val="324873"/>
                </a:solidFill>
                <a:latin typeface="Nunito SemiBold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 SECTION 4</a:t>
            </a:r>
          </a:p>
        </p:txBody>
      </p:sp>
    </p:spTree>
    <p:extLst>
      <p:ext uri="{BB962C8B-B14F-4D97-AF65-F5344CB8AC3E}">
        <p14:creationId xmlns:p14="http://schemas.microsoft.com/office/powerpoint/2010/main" val="3832659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Y HEAV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B81ED-336B-0C4B-9EDD-47050ABC4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ABB-43B9-4D4B-96E7-29107A57E04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EA3F7-5FFD-D640-83FB-C2057E804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35952-D4B3-864E-B643-6D86B616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D172-A72B-4F44-861E-EC636F338F1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D4E49D-B204-634F-9F5E-11BC6241C4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462" r="5151"/>
          <a:stretch/>
        </p:blipFill>
        <p:spPr>
          <a:xfrm rot="5400000">
            <a:off x="9449517" y="-551750"/>
            <a:ext cx="2135410" cy="32682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2EC347-15BD-0741-B9F1-939C3FB785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542"/>
          <a:stretch/>
        </p:blipFill>
        <p:spPr>
          <a:xfrm rot="5400000">
            <a:off x="3410287" y="3082272"/>
            <a:ext cx="3160681" cy="32682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BCDD07-103D-F744-A73E-F2BAD00FD3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63"/>
          <a:stretch/>
        </p:blipFill>
        <p:spPr>
          <a:xfrm rot="5400000">
            <a:off x="-1486575" y="1545402"/>
            <a:ext cx="6282068" cy="32682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FC12FFA-35CC-D247-982F-037643124DB2}"/>
              </a:ext>
            </a:extLst>
          </p:cNvPr>
          <p:cNvSpPr/>
          <p:nvPr userDrawn="1"/>
        </p:nvSpPr>
        <p:spPr>
          <a:xfrm>
            <a:off x="568961" y="285938"/>
            <a:ext cx="11033760" cy="57395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42900" dist="114300" dir="2700000" sx="98000" sy="98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DDDE35-6960-DB4F-AFF9-2023C1312228}"/>
              </a:ext>
            </a:extLst>
          </p:cNvPr>
          <p:cNvSpPr txBox="1"/>
          <p:nvPr userDrawn="1"/>
        </p:nvSpPr>
        <p:spPr>
          <a:xfrm>
            <a:off x="1073091" y="770260"/>
            <a:ext cx="5259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324873"/>
                </a:solidFill>
                <a:latin typeface="Montserrat Light" pitchFamily="2" charset="77"/>
              </a:rPr>
              <a:t>Slide with Very Heavy Copy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14A647-7765-F540-8DA8-0D47100670C9}"/>
              </a:ext>
            </a:extLst>
          </p:cNvPr>
          <p:cNvSpPr txBox="1"/>
          <p:nvPr userDrawn="1"/>
        </p:nvSpPr>
        <p:spPr>
          <a:xfrm>
            <a:off x="1073091" y="1434009"/>
            <a:ext cx="10014009" cy="4213755"/>
          </a:xfrm>
          <a:prstGeom prst="rect">
            <a:avLst/>
          </a:prstGeom>
          <a:noFill/>
        </p:spPr>
        <p:txBody>
          <a:bodyPr wrap="square" numCol="2" spcCol="640080" rtlCol="0">
            <a:noAutofit/>
          </a:bodyPr>
          <a:lstStyle/>
          <a:p>
            <a:pPr>
              <a:lnSpc>
                <a:spcPts val="1800"/>
              </a:lnSpc>
              <a:spcBef>
                <a:spcPts val="1200"/>
              </a:spcBef>
            </a:pP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Lorem ipsum dolor sit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amet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,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consectetur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adipiscing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elit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, sed do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eiusmod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tempor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incididunt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labore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et dolore magna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aliqua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Ut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enim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ad minim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veniam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,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quis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nostrud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exercitation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ullamco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laboris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nisi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aliquip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ex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ea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commodo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consequat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Duis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aute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irure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dolor in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reprehenderit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in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voluptate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velit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esse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cillum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dolore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eu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fugiat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nulla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pariatur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Excepteur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sint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occaecat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cupidatat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non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proident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, sunt in culpa qui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officia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deserunt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mollit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anim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id.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Eget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aliquet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nibh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praesent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tristique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Fermentum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posuere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urna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nec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tincidunt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praesent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semper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feugiat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Id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aliquet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risus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feugiat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in ante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metus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dictum. </a:t>
            </a:r>
          </a:p>
          <a:p>
            <a:pPr>
              <a:lnSpc>
                <a:spcPts val="1800"/>
              </a:lnSpc>
              <a:spcBef>
                <a:spcPts val="1200"/>
              </a:spcBef>
            </a:pP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Ac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orci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phasellus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egestas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tellus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rutrum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tellus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pellentesque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Elementum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tempus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egestas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sed sed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risus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pretium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quam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Volutpat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est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velit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egestas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dui id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ornare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arcu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odio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Ut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enim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blandit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volutpat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maecenas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volutpat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blandit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aliquam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Libero id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faucibus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nisl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tincidunt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eget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Duis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aute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irure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dolor in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reprehenderit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in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voluptate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velit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esse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cillum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dolore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eu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fugiat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nulla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pariatur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Excepteur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sint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occaecat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cupidatat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non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proident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, sunt in culpa qui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officia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deserunt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mollit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anim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id.</a:t>
            </a:r>
          </a:p>
          <a:p>
            <a:pPr>
              <a:lnSpc>
                <a:spcPts val="1800"/>
              </a:lnSpc>
              <a:spcBef>
                <a:spcPts val="1200"/>
              </a:spcBef>
            </a:pP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Feugiat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nisl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pretium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fusce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id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velit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Adipiscing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elit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pellentesque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habitant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morbi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Proin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sagittis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nisl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rhoncus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mattis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rhoncus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urna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neque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Est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placerat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in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egestas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erat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imperdiet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sed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euismod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nisi porta.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Eget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aliquet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nibh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praesent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tristique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Fermentum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posuere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urna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nec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tincidunt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praesent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semper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feugiat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Id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aliquet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risus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feugiat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in ante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metus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dictum. </a:t>
            </a:r>
          </a:p>
          <a:p>
            <a:pPr>
              <a:lnSpc>
                <a:spcPts val="1800"/>
              </a:lnSpc>
              <a:spcBef>
                <a:spcPts val="1200"/>
              </a:spcBef>
            </a:pPr>
            <a:r>
              <a:rPr lang="en-US" sz="1400" err="1">
                <a:solidFill>
                  <a:srgbClr val="324873"/>
                </a:solidFill>
                <a:latin typeface="Montserrat" pitchFamily="2" charset="77"/>
              </a:rPr>
              <a:t>Subheader</a:t>
            </a:r>
            <a:br>
              <a:rPr lang="en-US" sz="1000">
                <a:solidFill>
                  <a:srgbClr val="324873"/>
                </a:solidFill>
                <a:latin typeface="Montserrat" pitchFamily="2" charset="77"/>
              </a:rPr>
            </a:b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Justo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eget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magna fermentum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iaculis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eu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non. Cursus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mattis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molestie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a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iaculis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at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erat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pellentesque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adipiscing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Nunc sed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blandit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libero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volutpat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sed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cras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Rhoncus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mattis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rhoncus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urna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neque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viverra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justo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nec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Sit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amet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purus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gravida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quis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blandit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turpis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cursus. Vitae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congue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eu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consequat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ac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felis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donec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et. Vitae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sapien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pellentesque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habitant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morbi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tristique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senectus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et. Sed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faucibus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turpis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in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eu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mi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bibendum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neque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Quam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id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leo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in vitae. in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est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ante in.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Dignissim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convallis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aenean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et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tortor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at.</a:t>
            </a:r>
            <a:endParaRPr lang="en-US" sz="1600">
              <a:solidFill>
                <a:srgbClr val="324873"/>
              </a:solidFill>
              <a:latin typeface="Montserrat" pitchFamily="2" charset="77"/>
            </a:endParaRPr>
          </a:p>
          <a:p>
            <a:pPr>
              <a:lnSpc>
                <a:spcPts val="1800"/>
              </a:lnSpc>
              <a:spcBef>
                <a:spcPts val="1200"/>
              </a:spcBef>
            </a:pP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Libero id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faucibus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nisl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tincidunt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eget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Ut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enim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ad minim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veniam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,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quis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nostrud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ex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ercitation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ullamco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laboris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nisi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aliquip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ex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ea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commodo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consequat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Duis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aute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irure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dolor in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reprehenderit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in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voluptate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velit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esse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cillum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dolore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eu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fugiat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nulla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pariatur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Excepteur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sint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occaecat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cupidatat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non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proident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, sunt in culpa qui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officia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deserunt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mol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anim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id.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Eget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aliquet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nibh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praesent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tristique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A diam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maecenas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sed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enim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sem. Et non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quam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lacus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suspendisse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faucibus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interdum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posuere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Erat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imperdiet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sed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euismo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nisi porta lorem. Non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proident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, sunt in culpa qui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officia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deserunt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mollit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anim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id. A diam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maecenas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sed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enim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sem. Et non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quam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lacus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suspendiss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</a:t>
            </a:r>
          </a:p>
          <a:p>
            <a:pPr>
              <a:lnSpc>
                <a:spcPts val="1800"/>
              </a:lnSpc>
              <a:spcBef>
                <a:spcPts val="1200"/>
              </a:spcBef>
            </a:pPr>
            <a:endParaRPr lang="en-US" sz="950">
              <a:solidFill>
                <a:schemeClr val="accent3">
                  <a:lumMod val="75000"/>
                </a:schemeClr>
              </a:solidFill>
              <a:latin typeface="Nunito Light" pitchFamily="2" charset="77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CCEB416-AA6C-9449-A236-257D4688B053}"/>
              </a:ext>
            </a:extLst>
          </p:cNvPr>
          <p:cNvGrpSpPr/>
          <p:nvPr userDrawn="1"/>
        </p:nvGrpSpPr>
        <p:grpSpPr>
          <a:xfrm>
            <a:off x="0" y="6341879"/>
            <a:ext cx="12192000" cy="516121"/>
            <a:chOff x="0" y="6341879"/>
            <a:chExt cx="12192000" cy="51612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2474A60-3F7E-2A48-A206-AE5F219C8781}"/>
                </a:ext>
              </a:extLst>
            </p:cNvPr>
            <p:cNvSpPr/>
            <p:nvPr/>
          </p:nvSpPr>
          <p:spPr>
            <a:xfrm>
              <a:off x="0" y="6341879"/>
              <a:ext cx="12192000" cy="516121"/>
            </a:xfrm>
            <a:prstGeom prst="rect">
              <a:avLst/>
            </a:prstGeom>
            <a:solidFill>
              <a:srgbClr val="1C3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4DCBB9B-3D86-264E-B738-0E18C7B6E2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BE89D9B-42B2-D344-B058-ACF1C26AF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093" y="6436650"/>
              <a:ext cx="254760" cy="315266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B68FC55-62BF-D647-AF36-D4A79C6B0754}"/>
              </a:ext>
            </a:extLst>
          </p:cNvPr>
          <p:cNvSpPr txBox="1"/>
          <p:nvPr userDrawn="1"/>
        </p:nvSpPr>
        <p:spPr>
          <a:xfrm>
            <a:off x="580670" y="6502419"/>
            <a:ext cx="523085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SECTION 1</a:t>
            </a:r>
            <a:r>
              <a:rPr lang="en-US" sz="700" cap="all" spc="120">
                <a:solidFill>
                  <a:srgbClr val="092335"/>
                </a:solidFill>
                <a:latin typeface="Nunito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</a:t>
            </a:r>
            <a:r>
              <a:rPr lang="en-US" sz="700" cap="all" spc="120">
                <a:solidFill>
                  <a:srgbClr val="324873"/>
                </a:solidFill>
                <a:latin typeface="Nunito" pitchFamily="2" charset="77"/>
                <a:cs typeface="Poppins SemiBold" pitchFamily="2" charset="77"/>
              </a:rPr>
              <a:t> </a:t>
            </a:r>
            <a:r>
              <a:rPr lang="en-US" sz="700" b="1" cap="all" spc="120">
                <a:solidFill>
                  <a:srgbClr val="ECAC36"/>
                </a:solidFill>
                <a:latin typeface="Nunito ExtraBold" pitchFamily="2" charset="77"/>
                <a:cs typeface="Poppins SemiBold" pitchFamily="2" charset="77"/>
              </a:rPr>
              <a:t>SECTION 2</a:t>
            </a:r>
            <a:r>
              <a:rPr lang="en-US" sz="700" b="1" cap="all" spc="120">
                <a:solidFill>
                  <a:srgbClr val="324873"/>
                </a:solidFill>
                <a:latin typeface="Nunito SemiBold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 SECTION 3</a:t>
            </a:r>
            <a:r>
              <a:rPr lang="en-US" sz="700" b="1" cap="all" spc="120">
                <a:solidFill>
                  <a:srgbClr val="324873"/>
                </a:solidFill>
                <a:latin typeface="Nunito ExtraBold" pitchFamily="2" charset="77"/>
                <a:cs typeface="Poppins SemiBold" pitchFamily="2" charset="77"/>
              </a:rPr>
              <a:t> </a:t>
            </a:r>
            <a:r>
              <a:rPr lang="en-US" sz="700" b="1" cap="all" spc="120">
                <a:solidFill>
                  <a:srgbClr val="324873"/>
                </a:solidFill>
                <a:latin typeface="Nunito SemiBold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 SECTION 4</a:t>
            </a:r>
          </a:p>
        </p:txBody>
      </p:sp>
    </p:spTree>
    <p:extLst>
      <p:ext uri="{BB962C8B-B14F-4D97-AF65-F5344CB8AC3E}">
        <p14:creationId xmlns:p14="http://schemas.microsoft.com/office/powerpoint/2010/main" val="11090991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B81ED-336B-0C4B-9EDD-47050ABC4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ABB-43B9-4D4B-96E7-29107A57E04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EA3F7-5FFD-D640-83FB-C2057E804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35952-D4B3-864E-B643-6D86B616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D172-A72B-4F44-861E-EC636F338F1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8CE9F3-15AD-3147-8E4A-33BD1BAAE2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542"/>
          <a:stretch/>
        </p:blipFill>
        <p:spPr>
          <a:xfrm rot="5400000">
            <a:off x="3410287" y="3082272"/>
            <a:ext cx="3160681" cy="32682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5FD434-6ECD-8743-9D8D-F55DB794C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63"/>
          <a:stretch/>
        </p:blipFill>
        <p:spPr>
          <a:xfrm rot="5400000">
            <a:off x="-1486575" y="1545402"/>
            <a:ext cx="6282068" cy="32682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85B9B3-A11F-1240-A2C9-41D6CA837D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462" r="5151"/>
          <a:stretch/>
        </p:blipFill>
        <p:spPr>
          <a:xfrm rot="5400000">
            <a:off x="9490172" y="-527927"/>
            <a:ext cx="2135410" cy="32682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FDC47F2-D815-9C4D-BCE8-469D26E78E08}"/>
              </a:ext>
            </a:extLst>
          </p:cNvPr>
          <p:cNvSpPr/>
          <p:nvPr userDrawn="1"/>
        </p:nvSpPr>
        <p:spPr>
          <a:xfrm>
            <a:off x="6091518" y="-2"/>
            <a:ext cx="6100482" cy="68580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42900" dist="114300" dir="2700000" sx="98000" sy="98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A66415-F38F-AD4E-B3B7-37F5B8CF0EAF}"/>
              </a:ext>
            </a:extLst>
          </p:cNvPr>
          <p:cNvSpPr/>
          <p:nvPr userDrawn="1"/>
        </p:nvSpPr>
        <p:spPr>
          <a:xfrm>
            <a:off x="1" y="-1"/>
            <a:ext cx="6091518" cy="6860505"/>
          </a:xfrm>
          <a:prstGeom prst="rect">
            <a:avLst/>
          </a:prstGeom>
          <a:solidFill>
            <a:srgbClr val="1C3968"/>
          </a:solidFill>
          <a:ln>
            <a:noFill/>
          </a:ln>
          <a:effectLst>
            <a:outerShdw blurRad="342900" dist="114300" dir="2700000" sx="98000" sy="98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D6DB6F-C67A-B848-8D90-FED11AC37E90}"/>
              </a:ext>
            </a:extLst>
          </p:cNvPr>
          <p:cNvSpPr txBox="1"/>
          <p:nvPr userDrawn="1"/>
        </p:nvSpPr>
        <p:spPr>
          <a:xfrm>
            <a:off x="637398" y="890760"/>
            <a:ext cx="10908238" cy="4992327"/>
          </a:xfrm>
          <a:prstGeom prst="rect">
            <a:avLst/>
          </a:prstGeom>
          <a:noFill/>
        </p:spPr>
        <p:txBody>
          <a:bodyPr wrap="square" numCol="2" spcCol="1371600" rtlCol="0">
            <a:noAutofit/>
          </a:bodyPr>
          <a:lstStyle/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n-US" sz="2800">
                <a:solidFill>
                  <a:schemeClr val="bg1"/>
                </a:solidFill>
                <a:latin typeface="Montserrat Light" pitchFamily="2" charset="77"/>
              </a:rPr>
              <a:t>Compare</a:t>
            </a:r>
          </a:p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Lorem ipsum dolor sit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amet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,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consectetur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adipiscing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elit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, sed do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eiusmod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tempor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incididunt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ut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labore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et dolore magna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aliqua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. Ut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enim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ad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mim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veniam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,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quis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nostrud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exercitation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ullamco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laboris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nisi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ut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aliquip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ex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ea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com modo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consequat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. Duis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aute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irure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dolor in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reprehenderit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in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voluptate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velit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esse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cillum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dolore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eu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fugiat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nulla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pariatur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. Duis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aute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irure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dolor in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repre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henderit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in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voluptate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velit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esse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cillum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dolore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eu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fugiat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nulla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pariatur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. Lorem ipsum dolor sit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amet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,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consectetur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adipiscing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elit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, sed do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eiusmod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tempor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incididunt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ut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labore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et dolore magna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aliqua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.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Excep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teur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sint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occaecat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cupidatat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non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proident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, sunt in culpa qui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officia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deserunt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mollit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anim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id:</a:t>
            </a:r>
            <a:br>
              <a:rPr lang="en-US" sz="1100">
                <a:solidFill>
                  <a:schemeClr val="bg1"/>
                </a:solidFill>
                <a:latin typeface="Nunito Light" pitchFamily="2" charset="77"/>
              </a:rPr>
            </a:br>
            <a:endParaRPr lang="en-US" sz="1100">
              <a:solidFill>
                <a:schemeClr val="bg1"/>
              </a:solidFill>
              <a:latin typeface="Nunito Light" pitchFamily="2" charset="77"/>
            </a:endParaRPr>
          </a:p>
          <a:p>
            <a:pPr marL="285750" indent="-285750">
              <a:lnSpc>
                <a:spcPts val="2500"/>
              </a:lnSpc>
              <a:buClr>
                <a:srgbClr val="ECAC36"/>
              </a:buClr>
              <a:buSzPct val="65000"/>
              <a:buFont typeface="System Font Regular"/>
              <a:buChar char="–"/>
            </a:pP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Lorem ipsum dolor sit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amet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consectetur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adipiscing</a:t>
            </a:r>
            <a:endParaRPr lang="en-US" sz="1100">
              <a:solidFill>
                <a:schemeClr val="bg1"/>
              </a:solidFill>
              <a:latin typeface="Nunito Light" pitchFamily="2" charset="77"/>
            </a:endParaRPr>
          </a:p>
          <a:p>
            <a:pPr marL="285750" indent="-285750">
              <a:lnSpc>
                <a:spcPts val="2500"/>
              </a:lnSpc>
              <a:buClr>
                <a:srgbClr val="ECAC36"/>
              </a:buClr>
              <a:buSzPct val="65000"/>
              <a:buFont typeface="System Font Regular"/>
              <a:buChar char="–"/>
            </a:pP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Do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eiusmod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tempor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incididunt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ut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labore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et dolore </a:t>
            </a:r>
          </a:p>
          <a:p>
            <a:pPr marL="285750" indent="-285750">
              <a:lnSpc>
                <a:spcPts val="2500"/>
              </a:lnSpc>
              <a:buClr>
                <a:srgbClr val="ECAC36"/>
              </a:buClr>
              <a:buSzPct val="65000"/>
              <a:buFont typeface="System Font Regular"/>
              <a:buChar char="–"/>
            </a:pP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Ut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enim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ad minim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veniam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quis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nostrud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exercitation </a:t>
            </a:r>
          </a:p>
          <a:p>
            <a:pPr marL="285750" indent="-285750">
              <a:lnSpc>
                <a:spcPts val="2500"/>
              </a:lnSpc>
              <a:buClr>
                <a:srgbClr val="ECAC36"/>
              </a:buClr>
              <a:buSzPct val="65000"/>
              <a:buFont typeface="System Font Regular"/>
              <a:buChar char="–"/>
            </a:pP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Laboris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nisi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ut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aliquip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ex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ea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commodo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consequat</a:t>
            </a:r>
            <a:r>
              <a:rPr lang="en-US" sz="110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Nunito Light" pitchFamily="2" charset="77"/>
              </a:rPr>
              <a:t>ut</a:t>
            </a:r>
            <a:endParaRPr lang="en-US" sz="1100">
              <a:solidFill>
                <a:schemeClr val="bg1"/>
              </a:solidFill>
              <a:latin typeface="Nunito Light" pitchFamily="2" charset="77"/>
            </a:endParaRPr>
          </a:p>
          <a:p>
            <a:pPr>
              <a:lnSpc>
                <a:spcPts val="2200"/>
              </a:lnSpc>
              <a:spcBef>
                <a:spcPts val="1200"/>
              </a:spcBef>
            </a:pPr>
            <a:endParaRPr lang="en-US" sz="1100">
              <a:solidFill>
                <a:schemeClr val="bg1"/>
              </a:solidFill>
              <a:latin typeface="Nunito Light" pitchFamily="2" charset="77"/>
            </a:endParaRPr>
          </a:p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n-US" sz="2800">
                <a:solidFill>
                  <a:srgbClr val="324873"/>
                </a:solidFill>
                <a:latin typeface="Montserrat Light" pitchFamily="2" charset="77"/>
              </a:rPr>
              <a:t>Contrast</a:t>
            </a:r>
          </a:p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Lorem ipsum dolor sit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amet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,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consectetur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adipiscing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elit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, sed do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eiusmod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tempor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incididunt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ut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labore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et dolore magna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aliqua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. Ut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enim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ad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mim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veniam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,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quis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nostrud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exercitation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ullamco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laboris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nisi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ut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aliquip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ex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ea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com modo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consequat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. Duis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aute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irure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dolor in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reprehenderit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in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voluptate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velit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esse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cillum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dolore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eu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fugiat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nulla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pariatur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. Duis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aute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irure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dolor in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repre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henderit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in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voluptate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velit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esse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cillum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dolore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eu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fugiat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nulla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pariatur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. Lorem ipsum dolor sit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amet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,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consectetur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adipiscing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elit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, sed do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eiusmod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tempor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incididunt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ut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labore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et dolore magna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aliqua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.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Excep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teur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sint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occaecat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cupidatat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non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proident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, sunt in culpa qui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officia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deserunt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mollit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anim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id:</a:t>
            </a:r>
            <a:br>
              <a:rPr lang="en-US" sz="1100">
                <a:solidFill>
                  <a:srgbClr val="7C7C7C"/>
                </a:solidFill>
                <a:latin typeface="Nunito Light" pitchFamily="2" charset="77"/>
              </a:rPr>
            </a:br>
            <a:endParaRPr lang="en-US" sz="1100">
              <a:solidFill>
                <a:srgbClr val="7C7C7C"/>
              </a:solidFill>
              <a:latin typeface="Nunito Light" pitchFamily="2" charset="77"/>
            </a:endParaRPr>
          </a:p>
          <a:p>
            <a:pPr marL="285750" indent="-285750">
              <a:lnSpc>
                <a:spcPts val="2500"/>
              </a:lnSpc>
              <a:buClr>
                <a:srgbClr val="ECAC36"/>
              </a:buClr>
              <a:buSzPct val="65000"/>
              <a:buFont typeface="System Font Regular"/>
              <a:buChar char="–"/>
            </a:pP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Lorem ipsum dolor sit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amet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consectetur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adipiscing</a:t>
            </a:r>
            <a:endParaRPr lang="en-US" sz="1100">
              <a:solidFill>
                <a:srgbClr val="7C7C7C"/>
              </a:solidFill>
              <a:latin typeface="Nunito Light" pitchFamily="2" charset="77"/>
            </a:endParaRPr>
          </a:p>
          <a:p>
            <a:pPr marL="285750" indent="-285750">
              <a:lnSpc>
                <a:spcPts val="2500"/>
              </a:lnSpc>
              <a:buClr>
                <a:srgbClr val="ECAC36"/>
              </a:buClr>
              <a:buSzPct val="65000"/>
              <a:buFont typeface="System Font Regular"/>
              <a:buChar char="–"/>
            </a:pP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Do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eiusmod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tempor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incididunt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ut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labore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et dolore </a:t>
            </a:r>
          </a:p>
          <a:p>
            <a:pPr marL="285750" indent="-285750">
              <a:lnSpc>
                <a:spcPts val="2500"/>
              </a:lnSpc>
              <a:buClr>
                <a:srgbClr val="ECAC36"/>
              </a:buClr>
              <a:buSzPct val="65000"/>
              <a:buFont typeface="System Font Regular"/>
              <a:buChar char="–"/>
            </a:pP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Ut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enim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ad minim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veniam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quis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nostrud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exercitation </a:t>
            </a:r>
          </a:p>
          <a:p>
            <a:pPr marL="285750" indent="-285750">
              <a:lnSpc>
                <a:spcPts val="2500"/>
              </a:lnSpc>
              <a:buClr>
                <a:srgbClr val="ECAC36"/>
              </a:buClr>
              <a:buSzPct val="65000"/>
              <a:buFont typeface="System Font Regular"/>
              <a:buChar char="–"/>
            </a:pP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Laboris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nisi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ut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aliquip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ex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ea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commodo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consequat</a:t>
            </a:r>
            <a:r>
              <a:rPr lang="en-US" sz="1100">
                <a:solidFill>
                  <a:srgbClr val="7C7C7C"/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rgbClr val="7C7C7C"/>
                </a:solidFill>
                <a:latin typeface="Nunito Light" pitchFamily="2" charset="77"/>
              </a:rPr>
              <a:t>ut</a:t>
            </a:r>
            <a:endParaRPr lang="en-US" sz="1100">
              <a:solidFill>
                <a:srgbClr val="7C7C7C"/>
              </a:solidFill>
              <a:latin typeface="Nunito Light" pitchFamily="2" charset="77"/>
            </a:endParaRPr>
          </a:p>
          <a:p>
            <a:pPr>
              <a:lnSpc>
                <a:spcPts val="2200"/>
              </a:lnSpc>
              <a:spcBef>
                <a:spcPts val="1200"/>
              </a:spcBef>
            </a:pPr>
            <a:endParaRPr lang="en-US" sz="1100">
              <a:solidFill>
                <a:schemeClr val="bg1"/>
              </a:solidFill>
              <a:latin typeface="Nunito Light" pitchFamily="2" charset="77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2A51C8-8B3A-5E45-A73E-D275D4E5FE80}"/>
              </a:ext>
            </a:extLst>
          </p:cNvPr>
          <p:cNvGrpSpPr/>
          <p:nvPr userDrawn="1"/>
        </p:nvGrpSpPr>
        <p:grpSpPr>
          <a:xfrm>
            <a:off x="0" y="6341879"/>
            <a:ext cx="12192000" cy="516121"/>
            <a:chOff x="0" y="6341879"/>
            <a:chExt cx="12192000" cy="51612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629FB74-C1DA-944A-8783-CA3281331C13}"/>
                </a:ext>
              </a:extLst>
            </p:cNvPr>
            <p:cNvSpPr/>
            <p:nvPr/>
          </p:nvSpPr>
          <p:spPr>
            <a:xfrm>
              <a:off x="0" y="6341879"/>
              <a:ext cx="12192000" cy="516121"/>
            </a:xfrm>
            <a:prstGeom prst="rect">
              <a:avLst/>
            </a:prstGeom>
            <a:solidFill>
              <a:srgbClr val="1C3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08B01F1-C27E-1245-B3B1-0B0FFD89E0C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FEDC959-AD31-B142-8F24-209214A96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093" y="6436650"/>
              <a:ext cx="254760" cy="315266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754C000-A2D2-C644-95A6-22BA55BBBEDE}"/>
              </a:ext>
            </a:extLst>
          </p:cNvPr>
          <p:cNvSpPr txBox="1"/>
          <p:nvPr userDrawn="1"/>
        </p:nvSpPr>
        <p:spPr>
          <a:xfrm>
            <a:off x="580670" y="6502419"/>
            <a:ext cx="523085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SECTION 1</a:t>
            </a:r>
            <a:r>
              <a:rPr lang="en-US" sz="700" cap="all" spc="120">
                <a:solidFill>
                  <a:srgbClr val="092335"/>
                </a:solidFill>
                <a:latin typeface="Nunito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</a:t>
            </a:r>
            <a:r>
              <a:rPr lang="en-US" sz="700" cap="all" spc="120">
                <a:solidFill>
                  <a:srgbClr val="324873"/>
                </a:solidFill>
                <a:latin typeface="Nunito" pitchFamily="2" charset="77"/>
                <a:cs typeface="Poppins SemiBold" pitchFamily="2" charset="77"/>
              </a:rPr>
              <a:t> </a:t>
            </a:r>
            <a:r>
              <a:rPr lang="en-US" sz="700" b="1" cap="all" spc="120">
                <a:solidFill>
                  <a:srgbClr val="ECAC36"/>
                </a:solidFill>
                <a:latin typeface="Nunito ExtraBold" pitchFamily="2" charset="77"/>
                <a:cs typeface="Poppins SemiBold" pitchFamily="2" charset="77"/>
              </a:rPr>
              <a:t>SECTION 2</a:t>
            </a:r>
            <a:r>
              <a:rPr lang="en-US" sz="700" b="1" cap="all" spc="120">
                <a:solidFill>
                  <a:srgbClr val="324873"/>
                </a:solidFill>
                <a:latin typeface="Nunito SemiBold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 SECTION 3</a:t>
            </a:r>
            <a:r>
              <a:rPr lang="en-US" sz="700" b="1" cap="all" spc="120">
                <a:solidFill>
                  <a:srgbClr val="324873"/>
                </a:solidFill>
                <a:latin typeface="Nunito ExtraBold" pitchFamily="2" charset="77"/>
                <a:cs typeface="Poppins SemiBold" pitchFamily="2" charset="77"/>
              </a:rPr>
              <a:t> </a:t>
            </a:r>
            <a:r>
              <a:rPr lang="en-US" sz="700" b="1" cap="all" spc="120">
                <a:solidFill>
                  <a:srgbClr val="324873"/>
                </a:solidFill>
                <a:latin typeface="Nunito SemiBold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 SECTION 4</a:t>
            </a:r>
          </a:p>
        </p:txBody>
      </p:sp>
    </p:spTree>
    <p:extLst>
      <p:ext uri="{BB962C8B-B14F-4D97-AF65-F5344CB8AC3E}">
        <p14:creationId xmlns:p14="http://schemas.microsoft.com/office/powerpoint/2010/main" val="10225990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ALLOUTS">
    <p:bg>
      <p:bgPr>
        <a:solidFill>
          <a:srgbClr val="1C3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B81ED-336B-0C4B-9EDD-47050ABC4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ABB-43B9-4D4B-96E7-29107A57E04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EA3F7-5FFD-D640-83FB-C2057E804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35952-D4B3-864E-B643-6D86B616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D172-A72B-4F44-861E-EC636F338F1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3B512C-6C73-6946-ADC8-7840E98B3E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67FDE7-1E7C-B049-B616-15915325E9E3}"/>
              </a:ext>
            </a:extLst>
          </p:cNvPr>
          <p:cNvSpPr/>
          <p:nvPr userDrawn="1"/>
        </p:nvSpPr>
        <p:spPr>
          <a:xfrm>
            <a:off x="1059756" y="1906398"/>
            <a:ext cx="30230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>
                <a:solidFill>
                  <a:schemeClr val="bg1"/>
                </a:solidFill>
                <a:latin typeface="Montserrat Light" pitchFamily="2" charset="77"/>
              </a:rPr>
              <a:t>Slide Title A</a:t>
            </a:r>
            <a:endParaRPr lang="en-US" sz="2800" b="1" cap="all" spc="170">
              <a:solidFill>
                <a:schemeClr val="bg1"/>
              </a:solidFill>
              <a:latin typeface="Montserrat ExtraBold" pitchFamily="2" charset="77"/>
              <a:cs typeface="Poppins SemiBold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7CB908-3DB1-8D4E-A584-EB64A429E7BF}"/>
              </a:ext>
            </a:extLst>
          </p:cNvPr>
          <p:cNvSpPr txBox="1"/>
          <p:nvPr userDrawn="1"/>
        </p:nvSpPr>
        <p:spPr>
          <a:xfrm flipH="1">
            <a:off x="1069178" y="3536901"/>
            <a:ext cx="3013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>
                <a:solidFill>
                  <a:srgbClr val="F2F2F2">
                    <a:alpha val="90000"/>
                  </a:srgbClr>
                </a:solidFill>
                <a:latin typeface="Nunito Light" pitchFamily="2" charset="77"/>
                <a:cs typeface="Poppins Light" pitchFamily="2" charset="77"/>
              </a:rPr>
              <a:t>Keyword priorities that are not ranked in the top 3 SEO results</a:t>
            </a:r>
          </a:p>
          <a:p>
            <a:r>
              <a:rPr lang="en-US" sz="1400">
                <a:solidFill>
                  <a:srgbClr val="F2F2F2">
                    <a:alpha val="90000"/>
                  </a:srgbClr>
                </a:solidFill>
                <a:latin typeface="Nunito Light" pitchFamily="2" charset="77"/>
                <a:cs typeface="Poppins Light" pitchFamily="2" charset="77"/>
              </a:rPr>
              <a:t> </a:t>
            </a:r>
          </a:p>
          <a:p>
            <a:pPr>
              <a:lnSpc>
                <a:spcPts val="2000"/>
              </a:lnSpc>
            </a:pPr>
            <a:r>
              <a:rPr lang="en-US" sz="1400">
                <a:solidFill>
                  <a:srgbClr val="F2F2F2">
                    <a:alpha val="90000"/>
                  </a:srgbClr>
                </a:solidFill>
                <a:latin typeface="Nunito Light" pitchFamily="2" charset="77"/>
                <a:cs typeface="Poppins Light" pitchFamily="2" charset="77"/>
              </a:rPr>
              <a:t>SEO Keywords with low visibility buy high SEO conversion rates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94F825-E453-D046-AE98-3B60D1845986}"/>
              </a:ext>
            </a:extLst>
          </p:cNvPr>
          <p:cNvSpPr/>
          <p:nvPr userDrawn="1"/>
        </p:nvSpPr>
        <p:spPr>
          <a:xfrm>
            <a:off x="4636875" y="1906398"/>
            <a:ext cx="3061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>
                <a:solidFill>
                  <a:schemeClr val="bg1"/>
                </a:solidFill>
                <a:latin typeface="Montserrat Light" pitchFamily="2" charset="77"/>
              </a:rPr>
              <a:t>Slide Title B</a:t>
            </a:r>
            <a:endParaRPr lang="en-US" sz="2800" b="1" cap="all" spc="170">
              <a:solidFill>
                <a:schemeClr val="bg1"/>
              </a:solidFill>
              <a:latin typeface="Montserrat ExtraBold" pitchFamily="2" charset="77"/>
              <a:cs typeface="Poppins SemiBold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602D59-13E4-C049-B41D-23574E4169EB}"/>
              </a:ext>
            </a:extLst>
          </p:cNvPr>
          <p:cNvSpPr txBox="1"/>
          <p:nvPr userDrawn="1"/>
        </p:nvSpPr>
        <p:spPr>
          <a:xfrm flipH="1">
            <a:off x="4636872" y="3536901"/>
            <a:ext cx="2880298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>
                <a:solidFill>
                  <a:srgbClr val="F2F2F2">
                    <a:alpha val="90000"/>
                  </a:srgbClr>
                </a:solidFill>
                <a:latin typeface="Nunito Light" pitchFamily="2" charset="77"/>
                <a:cs typeface="Poppins Light" pitchFamily="2" charset="77"/>
              </a:rPr>
              <a:t>Lower PPC Bids on brand KW with high organic visibility/CR</a:t>
            </a:r>
          </a:p>
          <a:p>
            <a:r>
              <a:rPr lang="en-US" sz="1400">
                <a:solidFill>
                  <a:srgbClr val="F2F2F2">
                    <a:alpha val="90000"/>
                  </a:srgbClr>
                </a:solidFill>
                <a:latin typeface="Nunito Light" pitchFamily="2" charset="77"/>
                <a:cs typeface="Poppins Light" pitchFamily="2" charset="77"/>
              </a:rPr>
              <a:t>   </a:t>
            </a:r>
          </a:p>
          <a:p>
            <a:pPr>
              <a:lnSpc>
                <a:spcPts val="2000"/>
              </a:lnSpc>
            </a:pPr>
            <a:r>
              <a:rPr lang="en-US" sz="1400">
                <a:solidFill>
                  <a:srgbClr val="F2F2F2">
                    <a:alpha val="90000"/>
                  </a:srgbClr>
                </a:solidFill>
                <a:latin typeface="Nunito Light" pitchFamily="2" charset="77"/>
                <a:cs typeface="Poppins Light" pitchFamily="2" charset="77"/>
              </a:rPr>
              <a:t>Lower PPC Bids on KW in top positions in SEO with above average CPC/CPAs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FE6B70-AB9C-EB4B-A506-7F575AF613D6}"/>
              </a:ext>
            </a:extLst>
          </p:cNvPr>
          <p:cNvSpPr/>
          <p:nvPr userDrawn="1"/>
        </p:nvSpPr>
        <p:spPr>
          <a:xfrm>
            <a:off x="8177518" y="1904872"/>
            <a:ext cx="28696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>
                <a:solidFill>
                  <a:schemeClr val="bg1"/>
                </a:solidFill>
                <a:latin typeface="Montserrat Light" pitchFamily="2" charset="77"/>
              </a:rPr>
              <a:t>Slide Title C</a:t>
            </a:r>
            <a:endParaRPr lang="en-US" sz="2800" b="1" cap="all" spc="170">
              <a:solidFill>
                <a:schemeClr val="bg1"/>
              </a:solidFill>
              <a:latin typeface="Montserrat ExtraBold" pitchFamily="2" charset="77"/>
              <a:cs typeface="Poppins SemiBold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711984-B5E9-2744-BFB5-6CFFC458E3AD}"/>
              </a:ext>
            </a:extLst>
          </p:cNvPr>
          <p:cNvSpPr txBox="1"/>
          <p:nvPr userDrawn="1"/>
        </p:nvSpPr>
        <p:spPr>
          <a:xfrm flipH="1">
            <a:off x="8177513" y="3536901"/>
            <a:ext cx="30610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>
                <a:solidFill>
                  <a:srgbClr val="F2F2F2">
                    <a:alpha val="90000"/>
                  </a:srgbClr>
                </a:solidFill>
                <a:latin typeface="Nunito Light" pitchFamily="2" charset="77"/>
                <a:cs typeface="Poppins Light" pitchFamily="2" charset="77"/>
              </a:rPr>
              <a:t>Optimize SEO Page: When PPC LP performs better than SEO</a:t>
            </a:r>
          </a:p>
          <a:p>
            <a:r>
              <a:rPr lang="en-US" sz="1400">
                <a:solidFill>
                  <a:srgbClr val="F2F2F2">
                    <a:alpha val="90000"/>
                  </a:srgbClr>
                </a:solidFill>
                <a:latin typeface="Nunito Light" pitchFamily="2" charset="77"/>
                <a:cs typeface="Poppins Light" pitchFamily="2" charset="77"/>
              </a:rPr>
              <a:t>   </a:t>
            </a:r>
          </a:p>
          <a:p>
            <a:pPr>
              <a:lnSpc>
                <a:spcPts val="2000"/>
              </a:lnSpc>
            </a:pPr>
            <a:r>
              <a:rPr lang="en-US" sz="1400">
                <a:solidFill>
                  <a:srgbClr val="F2F2F2">
                    <a:alpha val="90000"/>
                  </a:srgbClr>
                </a:solidFill>
                <a:latin typeface="Nunito Light" pitchFamily="2" charset="77"/>
                <a:cs typeface="Poppins Light" pitchFamily="2" charset="77"/>
              </a:rPr>
              <a:t>Optimize PPC Page: When SEO LP performs better than PPC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60ED6BC-F84D-8346-A83E-D41F70E13016}"/>
              </a:ext>
            </a:extLst>
          </p:cNvPr>
          <p:cNvGrpSpPr/>
          <p:nvPr userDrawn="1"/>
        </p:nvGrpSpPr>
        <p:grpSpPr>
          <a:xfrm>
            <a:off x="4316837" y="1468394"/>
            <a:ext cx="3519378" cy="3921211"/>
            <a:chOff x="4316837" y="1798620"/>
            <a:chExt cx="3519378" cy="3258005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154368-B8C4-3449-8B6D-4347B635D0B4}"/>
                </a:ext>
              </a:extLst>
            </p:cNvPr>
            <p:cNvCxnSpPr>
              <a:cxnSpLocks/>
            </p:cNvCxnSpPr>
            <p:nvPr/>
          </p:nvCxnSpPr>
          <p:spPr>
            <a:xfrm>
              <a:off x="4316837" y="1798620"/>
              <a:ext cx="0" cy="3258005"/>
            </a:xfrm>
            <a:prstGeom prst="line">
              <a:avLst/>
            </a:prstGeom>
            <a:ln>
              <a:solidFill>
                <a:srgbClr val="F2F2F2">
                  <a:alpha val="25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10DA546-26B7-9342-AAD1-03A025F6C87D}"/>
                </a:ext>
              </a:extLst>
            </p:cNvPr>
            <p:cNvCxnSpPr>
              <a:cxnSpLocks/>
            </p:cNvCxnSpPr>
            <p:nvPr/>
          </p:nvCxnSpPr>
          <p:spPr>
            <a:xfrm>
              <a:off x="7836215" y="1798620"/>
              <a:ext cx="0" cy="3258005"/>
            </a:xfrm>
            <a:prstGeom prst="line">
              <a:avLst/>
            </a:prstGeom>
            <a:ln>
              <a:solidFill>
                <a:srgbClr val="F2F2F2">
                  <a:alpha val="25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6D710BF-E14F-C340-A61E-F8756B38CCD7}"/>
              </a:ext>
            </a:extLst>
          </p:cNvPr>
          <p:cNvSpPr txBox="1"/>
          <p:nvPr userDrawn="1"/>
        </p:nvSpPr>
        <p:spPr>
          <a:xfrm>
            <a:off x="1059756" y="2456862"/>
            <a:ext cx="2861017" cy="765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50"/>
              </a:lnSpc>
            </a:pPr>
            <a:r>
              <a:rPr lang="en-US" sz="1200" cap="all" spc="120">
                <a:solidFill>
                  <a:srgbClr val="ECAC36"/>
                </a:solidFill>
                <a:latin typeface="Montserrat Medium" pitchFamily="2" charset="77"/>
                <a:cs typeface="Poppins SemiBold" pitchFamily="2" charset="77"/>
              </a:rPr>
              <a:t>Lorem ipsum dolor sit </a:t>
            </a:r>
            <a:r>
              <a:rPr lang="en-US" sz="1200" cap="all" spc="120" err="1">
                <a:solidFill>
                  <a:srgbClr val="ECAC36"/>
                </a:solidFill>
                <a:latin typeface="Montserrat Medium" pitchFamily="2" charset="77"/>
                <a:cs typeface="Poppins SemiBold" pitchFamily="2" charset="77"/>
              </a:rPr>
              <a:t>amet</a:t>
            </a:r>
            <a:r>
              <a:rPr lang="en-US" sz="1200" cap="all" spc="120">
                <a:solidFill>
                  <a:srgbClr val="ECAC36"/>
                </a:solidFill>
                <a:latin typeface="Montserrat Medium" pitchFamily="2" charset="77"/>
                <a:cs typeface="Poppins SemiBold" pitchFamily="2" charset="77"/>
              </a:rPr>
              <a:t> con sect </a:t>
            </a:r>
            <a:r>
              <a:rPr lang="en-US" sz="1200" cap="all" spc="120" err="1">
                <a:solidFill>
                  <a:srgbClr val="ECAC36"/>
                </a:solidFill>
                <a:latin typeface="Montserrat Medium" pitchFamily="2" charset="77"/>
                <a:cs typeface="Poppins SemiBold" pitchFamily="2" charset="77"/>
              </a:rPr>
              <a:t>etur</a:t>
            </a:r>
            <a:r>
              <a:rPr lang="en-US" sz="1200" cap="all" spc="120">
                <a:solidFill>
                  <a:srgbClr val="ECAC36"/>
                </a:solidFill>
                <a:latin typeface="Montserrat Medium" pitchFamily="2" charset="77"/>
                <a:cs typeface="Poppins SemiBold" pitchFamily="2" charset="77"/>
              </a:rPr>
              <a:t> ad </a:t>
            </a:r>
            <a:r>
              <a:rPr lang="en-US" sz="1200" cap="all" spc="120" err="1">
                <a:solidFill>
                  <a:srgbClr val="ECAC36"/>
                </a:solidFill>
                <a:latin typeface="Montserrat Medium" pitchFamily="2" charset="77"/>
                <a:cs typeface="Poppins SemiBold" pitchFamily="2" charset="77"/>
              </a:rPr>
              <a:t>ipiscing</a:t>
            </a:r>
            <a:r>
              <a:rPr lang="en-US" sz="1200" cap="all" spc="120">
                <a:solidFill>
                  <a:srgbClr val="ECAC36"/>
                </a:solidFill>
                <a:latin typeface="Montserrat Medium" pitchFamily="2" charset="77"/>
                <a:cs typeface="Poppins SemiBold" pitchFamily="2" charset="77"/>
              </a:rPr>
              <a:t> el sed do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7C1B25-C60B-7F49-B9AC-105F9C84933A}"/>
              </a:ext>
            </a:extLst>
          </p:cNvPr>
          <p:cNvSpPr txBox="1"/>
          <p:nvPr userDrawn="1"/>
        </p:nvSpPr>
        <p:spPr>
          <a:xfrm>
            <a:off x="4643216" y="2456862"/>
            <a:ext cx="2861017" cy="765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50"/>
              </a:lnSpc>
            </a:pPr>
            <a:r>
              <a:rPr lang="en-US" sz="1200" cap="all" spc="120">
                <a:solidFill>
                  <a:srgbClr val="ECAC36"/>
                </a:solidFill>
                <a:latin typeface="Montserrat Medium" pitchFamily="2" charset="77"/>
                <a:cs typeface="Poppins SemiBold" pitchFamily="2" charset="77"/>
              </a:rPr>
              <a:t>Lorem ipsum dolor sit </a:t>
            </a:r>
            <a:r>
              <a:rPr lang="en-US" sz="1200" cap="all" spc="120" err="1">
                <a:solidFill>
                  <a:srgbClr val="ECAC36"/>
                </a:solidFill>
                <a:latin typeface="Montserrat Medium" pitchFamily="2" charset="77"/>
                <a:cs typeface="Poppins SemiBold" pitchFamily="2" charset="77"/>
              </a:rPr>
              <a:t>amet</a:t>
            </a:r>
            <a:r>
              <a:rPr lang="en-US" sz="1200" cap="all" spc="120">
                <a:solidFill>
                  <a:srgbClr val="ECAC36"/>
                </a:solidFill>
                <a:latin typeface="Montserrat Medium" pitchFamily="2" charset="77"/>
                <a:cs typeface="Poppins SemiBold" pitchFamily="2" charset="77"/>
              </a:rPr>
              <a:t> con sect </a:t>
            </a:r>
            <a:r>
              <a:rPr lang="en-US" sz="1200" cap="all" spc="120" err="1">
                <a:solidFill>
                  <a:srgbClr val="ECAC36"/>
                </a:solidFill>
                <a:latin typeface="Montserrat Medium" pitchFamily="2" charset="77"/>
                <a:cs typeface="Poppins SemiBold" pitchFamily="2" charset="77"/>
              </a:rPr>
              <a:t>etur</a:t>
            </a:r>
            <a:r>
              <a:rPr lang="en-US" sz="1200" cap="all" spc="120">
                <a:solidFill>
                  <a:srgbClr val="ECAC36"/>
                </a:solidFill>
                <a:latin typeface="Montserrat Medium" pitchFamily="2" charset="77"/>
                <a:cs typeface="Poppins SemiBold" pitchFamily="2" charset="77"/>
              </a:rPr>
              <a:t> ad </a:t>
            </a:r>
            <a:r>
              <a:rPr lang="en-US" sz="1200" cap="all" spc="120" err="1">
                <a:solidFill>
                  <a:srgbClr val="ECAC36"/>
                </a:solidFill>
                <a:latin typeface="Montserrat Medium" pitchFamily="2" charset="77"/>
                <a:cs typeface="Poppins SemiBold" pitchFamily="2" charset="77"/>
              </a:rPr>
              <a:t>ipiscing</a:t>
            </a:r>
            <a:r>
              <a:rPr lang="en-US" sz="1200" cap="all" spc="120">
                <a:solidFill>
                  <a:srgbClr val="ECAC36"/>
                </a:solidFill>
                <a:latin typeface="Montserrat Medium" pitchFamily="2" charset="77"/>
                <a:cs typeface="Poppins SemiBold" pitchFamily="2" charset="77"/>
              </a:rPr>
              <a:t> el sed do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001B0D-1F97-AA4D-AB2D-E7A1B32212CD}"/>
              </a:ext>
            </a:extLst>
          </p:cNvPr>
          <p:cNvSpPr txBox="1"/>
          <p:nvPr userDrawn="1"/>
        </p:nvSpPr>
        <p:spPr>
          <a:xfrm>
            <a:off x="8185486" y="2456862"/>
            <a:ext cx="2861017" cy="765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50"/>
              </a:lnSpc>
            </a:pPr>
            <a:r>
              <a:rPr lang="en-US" sz="1200" cap="all" spc="120">
                <a:solidFill>
                  <a:srgbClr val="ECAC36"/>
                </a:solidFill>
                <a:latin typeface="Montserrat Medium" pitchFamily="2" charset="77"/>
                <a:cs typeface="Poppins SemiBold" pitchFamily="2" charset="77"/>
              </a:rPr>
              <a:t>Lorem ipsum dolor sit </a:t>
            </a:r>
            <a:r>
              <a:rPr lang="en-US" sz="1200" cap="all" spc="120" err="1">
                <a:solidFill>
                  <a:srgbClr val="ECAC36"/>
                </a:solidFill>
                <a:latin typeface="Montserrat Medium" pitchFamily="2" charset="77"/>
                <a:cs typeface="Poppins SemiBold" pitchFamily="2" charset="77"/>
              </a:rPr>
              <a:t>amet</a:t>
            </a:r>
            <a:r>
              <a:rPr lang="en-US" sz="1200" cap="all" spc="120">
                <a:solidFill>
                  <a:srgbClr val="ECAC36"/>
                </a:solidFill>
                <a:latin typeface="Montserrat Medium" pitchFamily="2" charset="77"/>
                <a:cs typeface="Poppins SemiBold" pitchFamily="2" charset="77"/>
              </a:rPr>
              <a:t> con sect </a:t>
            </a:r>
            <a:r>
              <a:rPr lang="en-US" sz="1200" cap="all" spc="120" err="1">
                <a:solidFill>
                  <a:srgbClr val="ECAC36"/>
                </a:solidFill>
                <a:latin typeface="Montserrat Medium" pitchFamily="2" charset="77"/>
                <a:cs typeface="Poppins SemiBold" pitchFamily="2" charset="77"/>
              </a:rPr>
              <a:t>etur</a:t>
            </a:r>
            <a:r>
              <a:rPr lang="en-US" sz="1200" cap="all" spc="120">
                <a:solidFill>
                  <a:srgbClr val="ECAC36"/>
                </a:solidFill>
                <a:latin typeface="Montserrat Medium" pitchFamily="2" charset="77"/>
                <a:cs typeface="Poppins SemiBold" pitchFamily="2" charset="77"/>
              </a:rPr>
              <a:t> ad </a:t>
            </a:r>
            <a:r>
              <a:rPr lang="en-US" sz="1200" cap="all" spc="120" err="1">
                <a:solidFill>
                  <a:srgbClr val="ECAC36"/>
                </a:solidFill>
                <a:latin typeface="Montserrat Medium" pitchFamily="2" charset="77"/>
                <a:cs typeface="Poppins SemiBold" pitchFamily="2" charset="77"/>
              </a:rPr>
              <a:t>ipiscing</a:t>
            </a:r>
            <a:r>
              <a:rPr lang="en-US" sz="1200" cap="all" spc="120">
                <a:solidFill>
                  <a:srgbClr val="ECAC36"/>
                </a:solidFill>
                <a:latin typeface="Montserrat Medium" pitchFamily="2" charset="77"/>
                <a:cs typeface="Poppins SemiBold" pitchFamily="2" charset="77"/>
              </a:rPr>
              <a:t> el sed do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5778185-3C81-8548-95E3-3CCE74026AE8}"/>
              </a:ext>
            </a:extLst>
          </p:cNvPr>
          <p:cNvGrpSpPr/>
          <p:nvPr userDrawn="1"/>
        </p:nvGrpSpPr>
        <p:grpSpPr>
          <a:xfrm>
            <a:off x="0" y="6341879"/>
            <a:ext cx="12192000" cy="516121"/>
            <a:chOff x="0" y="6341879"/>
            <a:chExt cx="12192000" cy="51612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0C4CDED-E703-5E46-AC34-11B44F851755}"/>
                </a:ext>
              </a:extLst>
            </p:cNvPr>
            <p:cNvSpPr/>
            <p:nvPr/>
          </p:nvSpPr>
          <p:spPr>
            <a:xfrm>
              <a:off x="0" y="6341879"/>
              <a:ext cx="12192000" cy="516121"/>
            </a:xfrm>
            <a:prstGeom prst="rect">
              <a:avLst/>
            </a:prstGeom>
            <a:solidFill>
              <a:srgbClr val="1C3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3980C25-1BA2-DE4F-AA27-B571ED110B0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604257C-D433-FE4E-BA1A-8871093A4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093" y="6436650"/>
              <a:ext cx="254760" cy="315266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887536D-A7B8-1A41-BCEE-09C1D2723001}"/>
              </a:ext>
            </a:extLst>
          </p:cNvPr>
          <p:cNvSpPr txBox="1"/>
          <p:nvPr userDrawn="1"/>
        </p:nvSpPr>
        <p:spPr>
          <a:xfrm>
            <a:off x="580670" y="6502419"/>
            <a:ext cx="523085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SECTION 1</a:t>
            </a:r>
            <a:r>
              <a:rPr lang="en-US" sz="700" cap="all" spc="120">
                <a:solidFill>
                  <a:srgbClr val="092335"/>
                </a:solidFill>
                <a:latin typeface="Nunito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</a:t>
            </a:r>
            <a:r>
              <a:rPr lang="en-US" sz="700" cap="all" spc="120">
                <a:solidFill>
                  <a:srgbClr val="324873"/>
                </a:solidFill>
                <a:latin typeface="Nunito" pitchFamily="2" charset="77"/>
                <a:cs typeface="Poppins SemiBold" pitchFamily="2" charset="77"/>
              </a:rPr>
              <a:t> </a:t>
            </a:r>
            <a:r>
              <a:rPr lang="en-US" sz="700" b="1" cap="all" spc="120">
                <a:solidFill>
                  <a:srgbClr val="ECAC36"/>
                </a:solidFill>
                <a:latin typeface="Nunito ExtraBold" pitchFamily="2" charset="77"/>
                <a:cs typeface="Poppins SemiBold" pitchFamily="2" charset="77"/>
              </a:rPr>
              <a:t>SECTION 2</a:t>
            </a:r>
            <a:r>
              <a:rPr lang="en-US" sz="700" b="1" cap="all" spc="120">
                <a:solidFill>
                  <a:srgbClr val="324873"/>
                </a:solidFill>
                <a:latin typeface="Nunito SemiBold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 SECTION 3</a:t>
            </a:r>
            <a:r>
              <a:rPr lang="en-US" sz="700" b="1" cap="all" spc="120">
                <a:solidFill>
                  <a:srgbClr val="324873"/>
                </a:solidFill>
                <a:latin typeface="Nunito ExtraBold" pitchFamily="2" charset="77"/>
                <a:cs typeface="Poppins SemiBold" pitchFamily="2" charset="77"/>
              </a:rPr>
              <a:t> </a:t>
            </a:r>
            <a:r>
              <a:rPr lang="en-US" sz="700" b="1" cap="all" spc="120">
                <a:solidFill>
                  <a:srgbClr val="324873"/>
                </a:solidFill>
                <a:latin typeface="Nunito SemiBold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 SECTION 4</a:t>
            </a:r>
          </a:p>
        </p:txBody>
      </p:sp>
    </p:spTree>
    <p:extLst>
      <p:ext uri="{BB962C8B-B14F-4D97-AF65-F5344CB8AC3E}">
        <p14:creationId xmlns:p14="http://schemas.microsoft.com/office/powerpoint/2010/main" val="1204173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B81ED-336B-0C4B-9EDD-47050ABC4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ABB-43B9-4D4B-96E7-29107A57E04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EA3F7-5FFD-D640-83FB-C2057E804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35952-D4B3-864E-B643-6D86B616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D172-A72B-4F44-861E-EC636F338F1D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C22ADA9-8A56-4C41-86A7-8C71EDDC8F9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431078395"/>
              </p:ext>
            </p:extLst>
          </p:nvPr>
        </p:nvGraphicFramePr>
        <p:xfrm>
          <a:off x="1942987" y="630654"/>
          <a:ext cx="8128000" cy="5234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33BA16C-6410-A04E-B0AE-E4D7CC09E7D1}"/>
              </a:ext>
            </a:extLst>
          </p:cNvPr>
          <p:cNvSpPr/>
          <p:nvPr userDrawn="1"/>
        </p:nvSpPr>
        <p:spPr>
          <a:xfrm>
            <a:off x="5462124" y="704007"/>
            <a:ext cx="1068149" cy="315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5E7D98-6ECD-EE48-8894-9122B767FDD2}"/>
              </a:ext>
            </a:extLst>
          </p:cNvPr>
          <p:cNvSpPr txBox="1"/>
          <p:nvPr userDrawn="1"/>
        </p:nvSpPr>
        <p:spPr>
          <a:xfrm>
            <a:off x="3466012" y="431640"/>
            <a:ext cx="5259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324873"/>
                </a:solidFill>
                <a:latin typeface="Montserrat Light" pitchFamily="2" charset="77"/>
              </a:rPr>
              <a:t>Slide with Infographic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3644E3E-A952-7947-AC47-36FC8B8314B0}"/>
              </a:ext>
            </a:extLst>
          </p:cNvPr>
          <p:cNvGrpSpPr/>
          <p:nvPr userDrawn="1"/>
        </p:nvGrpSpPr>
        <p:grpSpPr>
          <a:xfrm>
            <a:off x="0" y="6341879"/>
            <a:ext cx="12192000" cy="516121"/>
            <a:chOff x="0" y="6341879"/>
            <a:chExt cx="12192000" cy="51612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716D357-81BB-C742-AC81-967C166CBACD}"/>
                </a:ext>
              </a:extLst>
            </p:cNvPr>
            <p:cNvSpPr/>
            <p:nvPr/>
          </p:nvSpPr>
          <p:spPr>
            <a:xfrm>
              <a:off x="0" y="6341879"/>
              <a:ext cx="12192000" cy="516121"/>
            </a:xfrm>
            <a:prstGeom prst="rect">
              <a:avLst/>
            </a:prstGeom>
            <a:solidFill>
              <a:srgbClr val="1C3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671F8B0-2A23-A940-A57A-7BFE1BC1E0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12D245-13AC-5D49-A4A0-DEFCD7603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093" y="6436650"/>
              <a:ext cx="254760" cy="315266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1814FEF-5DA3-AD44-B06E-3C0C9520B397}"/>
              </a:ext>
            </a:extLst>
          </p:cNvPr>
          <p:cNvSpPr txBox="1"/>
          <p:nvPr userDrawn="1"/>
        </p:nvSpPr>
        <p:spPr>
          <a:xfrm>
            <a:off x="580670" y="6502419"/>
            <a:ext cx="523085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SECTION 1</a:t>
            </a:r>
            <a:r>
              <a:rPr lang="en-US" sz="700" cap="all" spc="120">
                <a:solidFill>
                  <a:srgbClr val="092335"/>
                </a:solidFill>
                <a:latin typeface="Nunito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</a:t>
            </a:r>
            <a:r>
              <a:rPr lang="en-US" sz="700" cap="all" spc="120">
                <a:solidFill>
                  <a:srgbClr val="324873"/>
                </a:solidFill>
                <a:latin typeface="Nunito" pitchFamily="2" charset="77"/>
                <a:cs typeface="Poppins SemiBold" pitchFamily="2" charset="77"/>
              </a:rPr>
              <a:t> </a:t>
            </a:r>
            <a:r>
              <a:rPr lang="en-US" sz="700" b="1" cap="all" spc="120">
                <a:solidFill>
                  <a:srgbClr val="ECAC36"/>
                </a:solidFill>
                <a:latin typeface="Nunito ExtraBold" pitchFamily="2" charset="77"/>
                <a:cs typeface="Poppins SemiBold" pitchFamily="2" charset="77"/>
              </a:rPr>
              <a:t>SECTION 2</a:t>
            </a:r>
            <a:r>
              <a:rPr lang="en-US" sz="700" b="1" cap="all" spc="120">
                <a:solidFill>
                  <a:srgbClr val="324873"/>
                </a:solidFill>
                <a:latin typeface="Nunito SemiBold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 SECTION 3</a:t>
            </a:r>
            <a:r>
              <a:rPr lang="en-US" sz="700" b="1" cap="all" spc="120">
                <a:solidFill>
                  <a:srgbClr val="324873"/>
                </a:solidFill>
                <a:latin typeface="Nunito ExtraBold" pitchFamily="2" charset="77"/>
                <a:cs typeface="Poppins SemiBold" pitchFamily="2" charset="77"/>
              </a:rPr>
              <a:t> </a:t>
            </a:r>
            <a:r>
              <a:rPr lang="en-US" sz="700" b="1" cap="all" spc="120">
                <a:solidFill>
                  <a:srgbClr val="324873"/>
                </a:solidFill>
                <a:latin typeface="Nunito SemiBold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 SECTION 4</a:t>
            </a:r>
          </a:p>
        </p:txBody>
      </p:sp>
    </p:spTree>
    <p:extLst>
      <p:ext uri="{BB962C8B-B14F-4D97-AF65-F5344CB8AC3E}">
        <p14:creationId xmlns:p14="http://schemas.microsoft.com/office/powerpoint/2010/main" val="3822260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B81ED-336B-0C4B-9EDD-47050ABC4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ABB-43B9-4D4B-96E7-29107A57E04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EA3F7-5FFD-D640-83FB-C2057E804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35952-D4B3-864E-B643-6D86B616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D172-A72B-4F44-861E-EC636F338F1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660C2-FC62-724F-98F7-5CD312FED1D0}"/>
              </a:ext>
            </a:extLst>
          </p:cNvPr>
          <p:cNvSpPr txBox="1"/>
          <p:nvPr userDrawn="1"/>
        </p:nvSpPr>
        <p:spPr>
          <a:xfrm flipH="1">
            <a:off x="6807191" y="5124052"/>
            <a:ext cx="3711253" cy="319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100">
                <a:solidFill>
                  <a:srgbClr val="324873">
                    <a:alpha val="90000"/>
                  </a:srgbClr>
                </a:solidFill>
                <a:latin typeface="Montserrat Medium" pitchFamily="2" charset="77"/>
                <a:cs typeface="Poppins Light" pitchFamily="2" charset="77"/>
              </a:rPr>
              <a:t>000.000.0000     </a:t>
            </a:r>
            <a:r>
              <a:rPr lang="en-US" sz="1100">
                <a:solidFill>
                  <a:srgbClr val="ECAC36">
                    <a:alpha val="90000"/>
                  </a:srgbClr>
                </a:solidFill>
                <a:latin typeface="Montserrat Medium" pitchFamily="2" charset="77"/>
                <a:cs typeface="Poppins Light" pitchFamily="2" charset="77"/>
              </a:rPr>
              <a:t>|</a:t>
            </a:r>
            <a:r>
              <a:rPr lang="en-US" sz="1100">
                <a:solidFill>
                  <a:srgbClr val="324873">
                    <a:alpha val="90000"/>
                  </a:srgbClr>
                </a:solidFill>
                <a:latin typeface="Montserrat Medium" pitchFamily="2" charset="77"/>
                <a:cs typeface="Poppins Light" pitchFamily="2" charset="77"/>
              </a:rPr>
              <a:t>     </a:t>
            </a:r>
            <a:r>
              <a:rPr lang="en-US" sz="1100" err="1">
                <a:solidFill>
                  <a:srgbClr val="324873">
                    <a:alpha val="90000"/>
                  </a:srgbClr>
                </a:solidFill>
                <a:latin typeface="Montserrat Medium" pitchFamily="2" charset="77"/>
                <a:cs typeface="Poppins Light" pitchFamily="2" charset="77"/>
              </a:rPr>
              <a:t>john.doe@btcpa.net</a:t>
            </a:r>
            <a:endParaRPr lang="en-US" sz="1100">
              <a:solidFill>
                <a:srgbClr val="324873">
                  <a:alpha val="90000"/>
                </a:srgbClr>
              </a:solidFill>
              <a:latin typeface="Montserrat Medium" pitchFamily="2" charset="77"/>
              <a:cs typeface="Poppins Light" pitchFamily="2" charset="7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A5AE91B-757F-2B42-87A9-69EC39104A59}"/>
              </a:ext>
            </a:extLst>
          </p:cNvPr>
          <p:cNvCxnSpPr>
            <a:cxnSpLocks/>
          </p:cNvCxnSpPr>
          <p:nvPr userDrawn="1"/>
        </p:nvCxnSpPr>
        <p:spPr>
          <a:xfrm>
            <a:off x="6091849" y="864713"/>
            <a:ext cx="0" cy="4922560"/>
          </a:xfrm>
          <a:prstGeom prst="line">
            <a:avLst/>
          </a:prstGeom>
          <a:ln w="12700">
            <a:solidFill>
              <a:schemeClr val="bg1">
                <a:lumMod val="65000"/>
                <a:alpha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5A8BE440-85E2-444B-9227-F7B07D9ACC35}"/>
              </a:ext>
            </a:extLst>
          </p:cNvPr>
          <p:cNvGrpSpPr/>
          <p:nvPr userDrawn="1"/>
        </p:nvGrpSpPr>
        <p:grpSpPr>
          <a:xfrm>
            <a:off x="2007773" y="1585070"/>
            <a:ext cx="3023094" cy="3481846"/>
            <a:chOff x="2007773" y="1677299"/>
            <a:chExt cx="3023094" cy="348184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BE90659-241D-BA42-900D-7FFB3154A1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952" t="32753" r="55743"/>
            <a:stretch/>
          </p:blipFill>
          <p:spPr>
            <a:xfrm rot="5400000">
              <a:off x="2240528" y="1862417"/>
              <a:ext cx="2197779" cy="2197779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74D696-98E8-B54A-9230-9B477A69BEAF}"/>
                </a:ext>
              </a:extLst>
            </p:cNvPr>
            <p:cNvSpPr/>
            <p:nvPr/>
          </p:nvSpPr>
          <p:spPr>
            <a:xfrm>
              <a:off x="2007773" y="4305200"/>
              <a:ext cx="302309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2800">
                  <a:solidFill>
                    <a:srgbClr val="324873"/>
                  </a:solidFill>
                  <a:latin typeface="Montserrat Light" pitchFamily="2" charset="77"/>
                </a:rPr>
                <a:t>Jane Doe</a:t>
              </a:r>
              <a:endParaRPr lang="en-US" sz="2800" b="1" cap="all" spc="170">
                <a:solidFill>
                  <a:srgbClr val="324873"/>
                </a:solidFill>
                <a:latin typeface="Montserrat ExtraBold" pitchFamily="2" charset="77"/>
                <a:cs typeface="Poppins SemiBold" pitchFamily="2" charset="7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785CF1F-414B-0641-8FC9-D4BFC2A41405}"/>
                </a:ext>
              </a:extLst>
            </p:cNvPr>
            <p:cNvSpPr txBox="1"/>
            <p:nvPr/>
          </p:nvSpPr>
          <p:spPr>
            <a:xfrm>
              <a:off x="2088810" y="4855664"/>
              <a:ext cx="2861017" cy="30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50"/>
                </a:lnSpc>
              </a:pPr>
              <a:r>
                <a:rPr lang="en-US" sz="1200" cap="all" spc="120">
                  <a:solidFill>
                    <a:srgbClr val="ECAC36"/>
                  </a:solidFill>
                  <a:latin typeface="Montserrat Medium" pitchFamily="2" charset="77"/>
                  <a:cs typeface="Poppins SemiBold" pitchFamily="2" charset="77"/>
                </a:rPr>
                <a:t>PARTNER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7F3303-0DBB-3C48-9588-32DAE5D1D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8863" y="1677299"/>
              <a:ext cx="2180910" cy="2180910"/>
            </a:xfrm>
            <a:prstGeom prst="rect">
              <a:avLst/>
            </a:prstGeom>
            <a:ln w="9525">
              <a:solidFill>
                <a:schemeClr val="accent3">
                  <a:lumMod val="40000"/>
                  <a:lumOff val="60000"/>
                </a:schemeClr>
              </a:solidFill>
            </a:ln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1F4BEEF-7C17-634E-BC15-0DE2285E2E2C}"/>
              </a:ext>
            </a:extLst>
          </p:cNvPr>
          <p:cNvSpPr txBox="1"/>
          <p:nvPr userDrawn="1"/>
        </p:nvSpPr>
        <p:spPr>
          <a:xfrm>
            <a:off x="6807191" y="1235717"/>
            <a:ext cx="4227524" cy="3557047"/>
          </a:xfrm>
          <a:prstGeom prst="rect">
            <a:avLst/>
          </a:prstGeom>
          <a:noFill/>
        </p:spPr>
        <p:txBody>
          <a:bodyPr wrap="square" numCol="1" spcCol="640080" rtlCol="0">
            <a:noAutofit/>
          </a:bodyPr>
          <a:lstStyle/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Lorem ipsum dolor sit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amet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,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consectetur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adipiscing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elit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, sed do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eiusmod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tempor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incididunt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labore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et dolore magna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aliqua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Ut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enim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ad minim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veniam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,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quis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nostrud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exercitation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ullamco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laboris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nisi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aliquip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ex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ea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commodo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consequat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Duis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aute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irure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dolor in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reprehenderit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in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voluptate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velit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esse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cillum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dolore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eu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fugiat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nulla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pariatur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Excepteur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sint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occaecat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cupidatat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non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proident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, sunt in culpa qui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officia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deserunt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mollit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anim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id.</a:t>
            </a:r>
          </a:p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Ac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orci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phasellus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egestas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tellus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rutrum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tellus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pellentesque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Elementum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tempus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egestas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sed sed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risus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pretium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quam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Volutpat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est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velit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egestas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dui id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ornare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arcu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odio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Ut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enim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blandit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volutpat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maecenas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volutpat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blandit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aliquam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Libero id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faucibus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nisl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tincidunt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eget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AC57FF-9A78-EE43-8FF7-02DB5B8B33B9}"/>
              </a:ext>
            </a:extLst>
          </p:cNvPr>
          <p:cNvGrpSpPr/>
          <p:nvPr userDrawn="1"/>
        </p:nvGrpSpPr>
        <p:grpSpPr>
          <a:xfrm>
            <a:off x="0" y="6341879"/>
            <a:ext cx="12192000" cy="516121"/>
            <a:chOff x="0" y="6341879"/>
            <a:chExt cx="12192000" cy="51612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3C343C0-388B-084D-AE0A-13F740E99DBF}"/>
                </a:ext>
              </a:extLst>
            </p:cNvPr>
            <p:cNvSpPr/>
            <p:nvPr/>
          </p:nvSpPr>
          <p:spPr>
            <a:xfrm>
              <a:off x="0" y="6341879"/>
              <a:ext cx="12192000" cy="516121"/>
            </a:xfrm>
            <a:prstGeom prst="rect">
              <a:avLst/>
            </a:prstGeom>
            <a:solidFill>
              <a:srgbClr val="1C3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5C63588-10BD-0641-805D-5FDBAC33C5B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5F14788-5A8A-2F4E-B171-3CD35593E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093" y="6436650"/>
              <a:ext cx="254760" cy="315266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D685472-1C9B-6642-8E6E-68FB91F1CAFC}"/>
              </a:ext>
            </a:extLst>
          </p:cNvPr>
          <p:cNvSpPr txBox="1"/>
          <p:nvPr userDrawn="1"/>
        </p:nvSpPr>
        <p:spPr>
          <a:xfrm>
            <a:off x="580670" y="6502419"/>
            <a:ext cx="523085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SECTION 1</a:t>
            </a:r>
            <a:r>
              <a:rPr lang="en-US" sz="700" cap="all" spc="120">
                <a:solidFill>
                  <a:srgbClr val="092335"/>
                </a:solidFill>
                <a:latin typeface="Nunito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</a:t>
            </a:r>
            <a:r>
              <a:rPr lang="en-US" sz="700" cap="all" spc="120">
                <a:solidFill>
                  <a:srgbClr val="324873"/>
                </a:solidFill>
                <a:latin typeface="Nunito" pitchFamily="2" charset="77"/>
                <a:cs typeface="Poppins SemiBold" pitchFamily="2" charset="77"/>
              </a:rPr>
              <a:t> </a:t>
            </a:r>
            <a:r>
              <a:rPr lang="en-US" sz="700" b="1" cap="all" spc="120">
                <a:solidFill>
                  <a:srgbClr val="ECAC36"/>
                </a:solidFill>
                <a:latin typeface="Nunito ExtraBold" pitchFamily="2" charset="77"/>
                <a:cs typeface="Poppins SemiBold" pitchFamily="2" charset="77"/>
              </a:rPr>
              <a:t>SECTION 2</a:t>
            </a:r>
            <a:r>
              <a:rPr lang="en-US" sz="700" b="1" cap="all" spc="120">
                <a:solidFill>
                  <a:srgbClr val="324873"/>
                </a:solidFill>
                <a:latin typeface="Nunito SemiBold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 SECTION 3</a:t>
            </a:r>
            <a:r>
              <a:rPr lang="en-US" sz="700" b="1" cap="all" spc="120">
                <a:solidFill>
                  <a:srgbClr val="324873"/>
                </a:solidFill>
                <a:latin typeface="Nunito ExtraBold" pitchFamily="2" charset="77"/>
                <a:cs typeface="Poppins SemiBold" pitchFamily="2" charset="77"/>
              </a:rPr>
              <a:t> </a:t>
            </a:r>
            <a:r>
              <a:rPr lang="en-US" sz="700" b="1" cap="all" spc="120">
                <a:solidFill>
                  <a:srgbClr val="324873"/>
                </a:solidFill>
                <a:latin typeface="Nunito SemiBold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 SECTION 4</a:t>
            </a:r>
          </a:p>
        </p:txBody>
      </p:sp>
    </p:spTree>
    <p:extLst>
      <p:ext uri="{BB962C8B-B14F-4D97-AF65-F5344CB8AC3E}">
        <p14:creationId xmlns:p14="http://schemas.microsoft.com/office/powerpoint/2010/main" val="30898255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B81ED-336B-0C4B-9EDD-47050ABC4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ABB-43B9-4D4B-96E7-29107A57E04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EA3F7-5FFD-D640-83FB-C2057E804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35952-D4B3-864E-B643-6D86B616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D172-A72B-4F44-861E-EC636F338F1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CDDCE2-9583-024A-8EAA-D867F72879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58" t="47129" r="55743"/>
          <a:stretch/>
        </p:blipFill>
        <p:spPr>
          <a:xfrm rot="5400000">
            <a:off x="2454152" y="1277112"/>
            <a:ext cx="1727947" cy="17279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EB2FE5E-D22D-2244-80BA-C9975B554645}"/>
              </a:ext>
            </a:extLst>
          </p:cNvPr>
          <p:cNvSpPr/>
          <p:nvPr userDrawn="1"/>
        </p:nvSpPr>
        <p:spPr>
          <a:xfrm>
            <a:off x="2007773" y="3250063"/>
            <a:ext cx="30230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>
                <a:solidFill>
                  <a:srgbClr val="324873"/>
                </a:solidFill>
                <a:latin typeface="Montserrat Light" pitchFamily="2" charset="77"/>
              </a:rPr>
              <a:t>Jane Doe</a:t>
            </a:r>
            <a:endParaRPr lang="en-US" sz="2800" b="1" cap="all" spc="170">
              <a:solidFill>
                <a:srgbClr val="324873"/>
              </a:solidFill>
              <a:latin typeface="Montserrat ExtraBold" pitchFamily="2" charset="77"/>
              <a:cs typeface="Poppins SemiBold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158DDC-7F8F-554B-A427-357938DEEE88}"/>
              </a:ext>
            </a:extLst>
          </p:cNvPr>
          <p:cNvSpPr txBox="1"/>
          <p:nvPr userDrawn="1"/>
        </p:nvSpPr>
        <p:spPr>
          <a:xfrm flipH="1">
            <a:off x="1663691" y="4344045"/>
            <a:ext cx="3711253" cy="1345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100">
                <a:solidFill>
                  <a:srgbClr val="7C7C7C">
                    <a:alpha val="90000"/>
                  </a:srgbClr>
                </a:solidFill>
                <a:latin typeface="Nunito Light" pitchFamily="2" charset="77"/>
                <a:cs typeface="Poppins Light" pitchFamily="2" charset="77"/>
              </a:rPr>
              <a:t>Venient. Estrumq uibeaturi tor porro consequ odipienda veli nim, quate volorei us et aute cus sequi bea dolorepelit faccaborem verae sitat et volup sperum adiscing volorei.</a:t>
            </a:r>
            <a:br>
              <a:rPr lang="en-US" sz="1100">
                <a:solidFill>
                  <a:srgbClr val="7C7C7C">
                    <a:alpha val="90000"/>
                  </a:srgbClr>
                </a:solidFill>
                <a:latin typeface="Nunito Light" pitchFamily="2" charset="77"/>
                <a:cs typeface="Poppins Light" pitchFamily="2" charset="77"/>
              </a:rPr>
            </a:br>
            <a:endParaRPr lang="en-US" sz="1100">
              <a:solidFill>
                <a:srgbClr val="7C7C7C">
                  <a:alpha val="90000"/>
                </a:srgbClr>
              </a:solidFill>
              <a:latin typeface="Nunito Light" pitchFamily="2" charset="77"/>
              <a:cs typeface="Poppins Light" pitchFamily="2" charset="77"/>
            </a:endParaRPr>
          </a:p>
          <a:p>
            <a:pPr algn="ctr">
              <a:lnSpc>
                <a:spcPts val="2000"/>
              </a:lnSpc>
            </a:pPr>
            <a:r>
              <a:rPr lang="en-US" sz="1100">
                <a:solidFill>
                  <a:srgbClr val="324873">
                    <a:alpha val="90000"/>
                  </a:srgbClr>
                </a:solidFill>
                <a:latin typeface="Montserrat Medium" pitchFamily="2" charset="77"/>
                <a:cs typeface="Poppins Light" pitchFamily="2" charset="77"/>
              </a:rPr>
              <a:t>000.000.0000     </a:t>
            </a:r>
            <a:r>
              <a:rPr lang="en-US" sz="1100">
                <a:solidFill>
                  <a:srgbClr val="ECAC36">
                    <a:alpha val="90000"/>
                  </a:srgbClr>
                </a:solidFill>
                <a:latin typeface="Montserrat Medium" pitchFamily="2" charset="77"/>
                <a:cs typeface="Poppins Light" pitchFamily="2" charset="77"/>
              </a:rPr>
              <a:t>|</a:t>
            </a:r>
            <a:r>
              <a:rPr lang="en-US" sz="1100">
                <a:solidFill>
                  <a:srgbClr val="324873">
                    <a:alpha val="90000"/>
                  </a:srgbClr>
                </a:solidFill>
                <a:latin typeface="Montserrat Medium" pitchFamily="2" charset="77"/>
                <a:cs typeface="Poppins Light" pitchFamily="2" charset="77"/>
              </a:rPr>
              <a:t>     jane.doe@btcpa.net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809525-D4AB-8541-9F38-4B873A0178D8}"/>
              </a:ext>
            </a:extLst>
          </p:cNvPr>
          <p:cNvSpPr txBox="1"/>
          <p:nvPr userDrawn="1"/>
        </p:nvSpPr>
        <p:spPr>
          <a:xfrm>
            <a:off x="2088810" y="3800527"/>
            <a:ext cx="2861017" cy="303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50"/>
              </a:lnSpc>
            </a:pPr>
            <a:r>
              <a:rPr lang="en-US" sz="1200" cap="all" spc="120">
                <a:solidFill>
                  <a:srgbClr val="ECAC36"/>
                </a:solidFill>
                <a:latin typeface="Montserrat Medium" pitchFamily="2" charset="77"/>
                <a:cs typeface="Poppins SemiBold" pitchFamily="2" charset="77"/>
              </a:rPr>
              <a:t>PARTNER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89AF88-87BA-5644-BF01-0685DFE96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58" t="47129" r="55743"/>
          <a:stretch/>
        </p:blipFill>
        <p:spPr>
          <a:xfrm rot="5400000">
            <a:off x="7597652" y="1277112"/>
            <a:ext cx="1727947" cy="172794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F0E277B-2C4E-634F-BD1A-5C18D97759E4}"/>
              </a:ext>
            </a:extLst>
          </p:cNvPr>
          <p:cNvSpPr/>
          <p:nvPr userDrawn="1"/>
        </p:nvSpPr>
        <p:spPr>
          <a:xfrm>
            <a:off x="7151273" y="3250063"/>
            <a:ext cx="30230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>
                <a:solidFill>
                  <a:srgbClr val="324873"/>
                </a:solidFill>
                <a:latin typeface="Montserrat Light" pitchFamily="2" charset="77"/>
              </a:rPr>
              <a:t>John Doe</a:t>
            </a:r>
            <a:endParaRPr lang="en-US" sz="2800" b="1" cap="all" spc="170">
              <a:solidFill>
                <a:srgbClr val="324873"/>
              </a:solidFill>
              <a:latin typeface="Montserrat ExtraBold" pitchFamily="2" charset="77"/>
              <a:cs typeface="Poppins SemiBold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C646F5-F14C-2140-826F-3943BB67901B}"/>
              </a:ext>
            </a:extLst>
          </p:cNvPr>
          <p:cNvSpPr txBox="1"/>
          <p:nvPr userDrawn="1"/>
        </p:nvSpPr>
        <p:spPr>
          <a:xfrm flipH="1">
            <a:off x="6807191" y="4344045"/>
            <a:ext cx="3711253" cy="1345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100">
                <a:solidFill>
                  <a:srgbClr val="7C7C7C">
                    <a:alpha val="90000"/>
                  </a:srgbClr>
                </a:solidFill>
                <a:latin typeface="Nunito Light" pitchFamily="2" charset="77"/>
                <a:cs typeface="Poppins Light" pitchFamily="2" charset="77"/>
              </a:rPr>
              <a:t>Venient. Estrumq uibeaturi tor porro consequ odipienda veli nim, quate volorei us et aute cus sequi bea dolorepelit faccaborem verae sitat et volup sperum adiscing volorei.</a:t>
            </a:r>
            <a:br>
              <a:rPr lang="en-US" sz="1100">
                <a:solidFill>
                  <a:srgbClr val="7C7C7C">
                    <a:alpha val="90000"/>
                  </a:srgbClr>
                </a:solidFill>
                <a:latin typeface="Nunito Light" pitchFamily="2" charset="77"/>
                <a:cs typeface="Poppins Light" pitchFamily="2" charset="77"/>
              </a:rPr>
            </a:br>
            <a:endParaRPr lang="en-US" sz="1100">
              <a:solidFill>
                <a:srgbClr val="7C7C7C">
                  <a:alpha val="90000"/>
                </a:srgbClr>
              </a:solidFill>
              <a:latin typeface="Nunito Light" pitchFamily="2" charset="77"/>
              <a:cs typeface="Poppins Light" pitchFamily="2" charset="77"/>
            </a:endParaRPr>
          </a:p>
          <a:p>
            <a:pPr algn="ctr">
              <a:lnSpc>
                <a:spcPts val="2000"/>
              </a:lnSpc>
            </a:pPr>
            <a:r>
              <a:rPr lang="en-US" sz="1100">
                <a:solidFill>
                  <a:srgbClr val="324873">
                    <a:alpha val="90000"/>
                  </a:srgbClr>
                </a:solidFill>
                <a:latin typeface="Montserrat Medium" pitchFamily="2" charset="77"/>
                <a:cs typeface="Poppins Light" pitchFamily="2" charset="77"/>
              </a:rPr>
              <a:t>000.000.0000     </a:t>
            </a:r>
            <a:r>
              <a:rPr lang="en-US" sz="1100">
                <a:solidFill>
                  <a:srgbClr val="ECAC36">
                    <a:alpha val="90000"/>
                  </a:srgbClr>
                </a:solidFill>
                <a:latin typeface="Montserrat Medium" pitchFamily="2" charset="77"/>
                <a:cs typeface="Poppins Light" pitchFamily="2" charset="77"/>
              </a:rPr>
              <a:t>|</a:t>
            </a:r>
            <a:r>
              <a:rPr lang="en-US" sz="1100">
                <a:solidFill>
                  <a:srgbClr val="324873">
                    <a:alpha val="90000"/>
                  </a:srgbClr>
                </a:solidFill>
                <a:latin typeface="Montserrat Medium" pitchFamily="2" charset="77"/>
                <a:cs typeface="Poppins Light" pitchFamily="2" charset="77"/>
              </a:rPr>
              <a:t>     john.doe@btcpa.net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6F863B-7FF0-E643-AFF8-09E6539E65E2}"/>
              </a:ext>
            </a:extLst>
          </p:cNvPr>
          <p:cNvSpPr txBox="1"/>
          <p:nvPr userDrawn="1"/>
        </p:nvSpPr>
        <p:spPr>
          <a:xfrm>
            <a:off x="7232310" y="3800527"/>
            <a:ext cx="2861017" cy="303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50"/>
              </a:lnSpc>
            </a:pPr>
            <a:r>
              <a:rPr lang="en-US" sz="1200" cap="all" spc="120">
                <a:solidFill>
                  <a:srgbClr val="ECAC36"/>
                </a:solidFill>
                <a:latin typeface="Montserrat Medium" pitchFamily="2" charset="77"/>
                <a:cs typeface="Poppins SemiBold" pitchFamily="2" charset="77"/>
              </a:rPr>
              <a:t>PARTNER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FA3018-153A-7849-9430-5E5BD6477FD7}"/>
              </a:ext>
            </a:extLst>
          </p:cNvPr>
          <p:cNvCxnSpPr>
            <a:cxnSpLocks/>
          </p:cNvCxnSpPr>
          <p:nvPr userDrawn="1"/>
        </p:nvCxnSpPr>
        <p:spPr>
          <a:xfrm>
            <a:off x="6091849" y="864713"/>
            <a:ext cx="0" cy="4922560"/>
          </a:xfrm>
          <a:prstGeom prst="line">
            <a:avLst/>
          </a:prstGeom>
          <a:ln w="12700">
            <a:solidFill>
              <a:schemeClr val="bg1">
                <a:lumMod val="65000"/>
                <a:alpha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D0889B34-EB6D-B14C-9C7B-4338D05198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861" y="1059640"/>
            <a:ext cx="1743432" cy="1743432"/>
          </a:xfrm>
          <a:prstGeom prst="rect">
            <a:avLst/>
          </a:prstGeom>
          <a:ln w="9525">
            <a:solidFill>
              <a:schemeClr val="accent3">
                <a:lumMod val="40000"/>
                <a:lumOff val="60000"/>
              </a:schemeClr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FF649E0-5E97-B74A-9EEA-48945E278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489" y="1059640"/>
            <a:ext cx="1743207" cy="1743207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494A69C-7640-9B45-98C2-19BC355FA253}"/>
              </a:ext>
            </a:extLst>
          </p:cNvPr>
          <p:cNvGrpSpPr/>
          <p:nvPr userDrawn="1"/>
        </p:nvGrpSpPr>
        <p:grpSpPr>
          <a:xfrm>
            <a:off x="0" y="6341879"/>
            <a:ext cx="12192000" cy="516121"/>
            <a:chOff x="0" y="6341879"/>
            <a:chExt cx="12192000" cy="51612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A2E2B2A-2826-E247-B860-B9D125C5C165}"/>
                </a:ext>
              </a:extLst>
            </p:cNvPr>
            <p:cNvSpPr/>
            <p:nvPr/>
          </p:nvSpPr>
          <p:spPr>
            <a:xfrm>
              <a:off x="0" y="6341879"/>
              <a:ext cx="12192000" cy="516121"/>
            </a:xfrm>
            <a:prstGeom prst="rect">
              <a:avLst/>
            </a:prstGeom>
            <a:solidFill>
              <a:srgbClr val="1C3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BF9EBBF-B2A0-284F-9BA3-B50658BB79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BABACF7-98B5-0B49-ADEA-17D4E1DB2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093" y="6436650"/>
              <a:ext cx="254760" cy="315266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49C28E8-F081-8D4B-85D8-412A997B4E69}"/>
              </a:ext>
            </a:extLst>
          </p:cNvPr>
          <p:cNvSpPr txBox="1"/>
          <p:nvPr userDrawn="1"/>
        </p:nvSpPr>
        <p:spPr>
          <a:xfrm>
            <a:off x="580670" y="6502419"/>
            <a:ext cx="523085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SECTION 1</a:t>
            </a:r>
            <a:r>
              <a:rPr lang="en-US" sz="700" cap="all" spc="120">
                <a:solidFill>
                  <a:srgbClr val="092335"/>
                </a:solidFill>
                <a:latin typeface="Nunito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</a:t>
            </a:r>
            <a:r>
              <a:rPr lang="en-US" sz="700" cap="all" spc="120">
                <a:solidFill>
                  <a:srgbClr val="324873"/>
                </a:solidFill>
                <a:latin typeface="Nunito" pitchFamily="2" charset="77"/>
                <a:cs typeface="Poppins SemiBold" pitchFamily="2" charset="77"/>
              </a:rPr>
              <a:t> </a:t>
            </a:r>
            <a:r>
              <a:rPr lang="en-US" sz="700" b="1" cap="all" spc="120">
                <a:solidFill>
                  <a:srgbClr val="ECAC36"/>
                </a:solidFill>
                <a:latin typeface="Nunito ExtraBold" pitchFamily="2" charset="77"/>
                <a:cs typeface="Poppins SemiBold" pitchFamily="2" charset="77"/>
              </a:rPr>
              <a:t>SECTION 2</a:t>
            </a:r>
            <a:r>
              <a:rPr lang="en-US" sz="700" b="1" cap="all" spc="120">
                <a:solidFill>
                  <a:srgbClr val="324873"/>
                </a:solidFill>
                <a:latin typeface="Nunito SemiBold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 SECTION 3</a:t>
            </a:r>
            <a:r>
              <a:rPr lang="en-US" sz="700" b="1" cap="all" spc="120">
                <a:solidFill>
                  <a:srgbClr val="324873"/>
                </a:solidFill>
                <a:latin typeface="Nunito ExtraBold" pitchFamily="2" charset="77"/>
                <a:cs typeface="Poppins SemiBold" pitchFamily="2" charset="77"/>
              </a:rPr>
              <a:t> </a:t>
            </a:r>
            <a:r>
              <a:rPr lang="en-US" sz="700" b="1" cap="all" spc="120">
                <a:solidFill>
                  <a:srgbClr val="324873"/>
                </a:solidFill>
                <a:latin typeface="Nunito SemiBold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 SECTION 4</a:t>
            </a:r>
          </a:p>
        </p:txBody>
      </p:sp>
    </p:spTree>
    <p:extLst>
      <p:ext uri="{BB962C8B-B14F-4D97-AF65-F5344CB8AC3E}">
        <p14:creationId xmlns:p14="http://schemas.microsoft.com/office/powerpoint/2010/main" val="32973544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4AE2C6-D742-954E-801B-AEC5EE721109}"/>
              </a:ext>
            </a:extLst>
          </p:cNvPr>
          <p:cNvSpPr txBox="1"/>
          <p:nvPr userDrawn="1"/>
        </p:nvSpPr>
        <p:spPr>
          <a:xfrm>
            <a:off x="3466012" y="431640"/>
            <a:ext cx="5259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324873"/>
                </a:solidFill>
                <a:latin typeface="Montserrat Light" pitchFamily="2" charset="77"/>
              </a:rPr>
              <a:t>Icon Library Grey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6A2EEDB-F7D6-2E4A-860D-1F358A7828BF}"/>
              </a:ext>
            </a:extLst>
          </p:cNvPr>
          <p:cNvGrpSpPr/>
          <p:nvPr userDrawn="1"/>
        </p:nvGrpSpPr>
        <p:grpSpPr>
          <a:xfrm>
            <a:off x="0" y="6439712"/>
            <a:ext cx="12192000" cy="420793"/>
            <a:chOff x="0" y="6439712"/>
            <a:chExt cx="12192000" cy="42079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B27D98C-9B94-034C-9E5B-FDE91BB896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60095"/>
            <a:stretch/>
          </p:blipFill>
          <p:spPr>
            <a:xfrm>
              <a:off x="138984" y="6439712"/>
              <a:ext cx="267415" cy="312204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2ECE130-9C53-8946-A0D6-E33587B98C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60505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AB5F445-6706-E147-9A69-E296D45B6B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502" y="1757294"/>
            <a:ext cx="571500" cy="571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06350C-E247-FF48-B099-CDCF93732FB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3331" y="1780485"/>
            <a:ext cx="533400" cy="533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1DB96B-2F0C-2449-B0FD-2C2D032D7EB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060" y="1744042"/>
            <a:ext cx="533400" cy="596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9A62B4-2B66-844E-BE55-F5CCDC3F5E8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8041" y="1744042"/>
            <a:ext cx="533400" cy="596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D2D02A-15C3-2C45-BF43-36570977410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0029" y="1795526"/>
            <a:ext cx="406400" cy="50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1BFB62-AB44-FB4E-91BB-32FA85AB6ED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2350" y="1757294"/>
            <a:ext cx="508000" cy="55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EDDA47-3985-7641-9AA0-BE38C6C3F2B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804" y="2864528"/>
            <a:ext cx="533400" cy="533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BD506B-5094-7947-B5E2-3DF7CBB4970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4281" y="2877780"/>
            <a:ext cx="571500" cy="533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2672E8-936B-B749-ACEC-0B039C230DC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8910" y="2793574"/>
            <a:ext cx="393700" cy="673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64E92B-0095-7641-9214-8554E5D62B1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5892" y="2882474"/>
            <a:ext cx="558800" cy="495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F504D30-C8EF-2D47-AB72-E9B89D8391D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9568" y="2861005"/>
            <a:ext cx="533400" cy="533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7647D2-93DA-C948-960D-AB2A8EEBB12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096" y="2859434"/>
            <a:ext cx="533400" cy="533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F39690C-CCB3-1B44-A8D2-26DAF230951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6956" y="3933662"/>
            <a:ext cx="571500" cy="609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2EEC655-9C07-0949-96FE-AAD608A9E53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6031" y="3982254"/>
            <a:ext cx="508000" cy="50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88421BE-C18B-AF4A-914E-15B30EAF1954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606" y="4045754"/>
            <a:ext cx="571500" cy="381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2C8A440-677C-DA43-BC5D-61119772C0D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3744" y="3957406"/>
            <a:ext cx="584200" cy="558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9ED80A-E5C2-C54E-83FC-C6915CE8234D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1220" y="3969554"/>
            <a:ext cx="533400" cy="533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AF3DD19-CCD3-5446-9376-2552E78C88F5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2348" y="3944154"/>
            <a:ext cx="495300" cy="558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267A6B6-F02A-D74E-B1FA-D631D902476D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206" y="4982542"/>
            <a:ext cx="381000" cy="635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CB70E2B-BB00-E142-B530-8E8163E738F4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4131" y="4995242"/>
            <a:ext cx="431800" cy="6223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50B09A2-2155-3246-AE61-2EA924864AD4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856" y="5001592"/>
            <a:ext cx="635000" cy="5969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C16725E-466E-5F48-80A6-320D65AA6EFA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991" y="5014292"/>
            <a:ext cx="571500" cy="571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48601DE-3929-ED4E-8451-FC599A22B05F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9568" y="5033342"/>
            <a:ext cx="533400" cy="5334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31647CA-3894-5144-A0B5-063ED73BF61B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2045" y="5033342"/>
            <a:ext cx="5588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051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4988252C-C4C9-8046-92F0-C37D44C644B3}"/>
              </a:ext>
            </a:extLst>
          </p:cNvPr>
          <p:cNvSpPr/>
          <p:nvPr userDrawn="1"/>
        </p:nvSpPr>
        <p:spPr>
          <a:xfrm>
            <a:off x="5462124" y="704007"/>
            <a:ext cx="1068149" cy="315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F9BFC17-DCC9-894C-AE3E-505C9DAB0DE7}"/>
              </a:ext>
            </a:extLst>
          </p:cNvPr>
          <p:cNvSpPr txBox="1"/>
          <p:nvPr userDrawn="1"/>
        </p:nvSpPr>
        <p:spPr>
          <a:xfrm>
            <a:off x="3466012" y="431640"/>
            <a:ext cx="5259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324873"/>
                </a:solidFill>
                <a:latin typeface="Montserrat Light" pitchFamily="2" charset="77"/>
              </a:rPr>
              <a:t>Icon Library Gold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CAE3A0F-9B2B-9D46-BBDB-151CDADE244A}"/>
              </a:ext>
            </a:extLst>
          </p:cNvPr>
          <p:cNvGrpSpPr/>
          <p:nvPr userDrawn="1"/>
        </p:nvGrpSpPr>
        <p:grpSpPr>
          <a:xfrm>
            <a:off x="0" y="6439712"/>
            <a:ext cx="12192000" cy="420793"/>
            <a:chOff x="0" y="6439712"/>
            <a:chExt cx="12192000" cy="420793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ED5733C7-FA87-DA4F-9183-3E3DB0E59E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60095"/>
            <a:stretch/>
          </p:blipFill>
          <p:spPr>
            <a:xfrm>
              <a:off x="138984" y="6439712"/>
              <a:ext cx="267415" cy="312204"/>
            </a:xfrm>
            <a:prstGeom prst="rect">
              <a:avLst/>
            </a:prstGeom>
          </p:spPr>
        </p:pic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C586D41-58C2-7D45-B154-221E6DF28EF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60505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8D5D2808-C8B8-0741-A993-3675585302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9719" y="1766288"/>
            <a:ext cx="571500" cy="5715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056DD34-1CF2-5D4E-A57C-B2A869BF6E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4712" y="1775123"/>
            <a:ext cx="533400" cy="533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1E4454D-D16B-424B-99E0-B78AD072C8D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857" y="1747238"/>
            <a:ext cx="533400" cy="5969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4B19CC3-1BF0-D244-971D-C451DF2B80B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5002" y="1747238"/>
            <a:ext cx="533400" cy="5969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C2B9C19-1679-0644-838F-B74C21C481D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8647" y="1791688"/>
            <a:ext cx="406400" cy="5080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8157436-D4ED-924B-A1E1-B7F694FD61B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1797" y="1766288"/>
            <a:ext cx="508000" cy="5588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B8754E3-C87E-C740-A0CA-71346CCA4EB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801" y="2869096"/>
            <a:ext cx="533400" cy="5334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60404DD-9D88-B841-A441-7F4230C7894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3453" y="2869096"/>
            <a:ext cx="571500" cy="5334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3FD38BD-503C-3947-9183-93408CE0E81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4707" y="2799246"/>
            <a:ext cx="393700" cy="6731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A849158-7B9A-564B-B3F3-40F8FE30D90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925" y="2890630"/>
            <a:ext cx="558800" cy="4953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DBD0D5B-E168-8447-BD44-E73A19F4831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982" y="2869096"/>
            <a:ext cx="533400" cy="5334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8E1E4D3-48DC-1249-BDD4-B7425BEF75F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097" y="2856564"/>
            <a:ext cx="533400" cy="5334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C188094E-6ECA-0143-ADD2-35D9FCE5718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9719" y="3936448"/>
            <a:ext cx="571500" cy="6096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3A9727F8-810A-9E40-B2CB-478636CB4A4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203" y="3987248"/>
            <a:ext cx="508000" cy="508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A22C2ADD-1A71-7347-BEC3-6253A5FBC5A2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059" y="4042276"/>
            <a:ext cx="571500" cy="3810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203A732D-25AF-0A47-9377-0F6F1420B3BC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5400" y="3966628"/>
            <a:ext cx="584200" cy="5588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DEF40CDF-C903-DB43-B9F3-BAA12F0A67D5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982" y="3974548"/>
            <a:ext cx="533400" cy="5334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414EDF8-7FE7-8B4A-A6FA-328564267FC1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097" y="3961848"/>
            <a:ext cx="495300" cy="5588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ACB52B30-01C0-BB4D-B98C-769878E31A4A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303" y="5004236"/>
            <a:ext cx="431800" cy="6223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50A1B2B8-D45C-F347-BE8C-F4F6DB52A5F2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057" y="5011583"/>
            <a:ext cx="635000" cy="5969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3EB4C499-72B8-6F41-B55C-21A5F97FC856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8498" y="5024709"/>
            <a:ext cx="571500" cy="5715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6AB05EAC-C7D5-BB49-AC97-36D2B86B7A97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982" y="5039424"/>
            <a:ext cx="533400" cy="5334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87631D16-55CF-BF43-A92C-EDF3457D3C53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7347" y="5052124"/>
            <a:ext cx="558800" cy="5334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8A185A14-85C3-CE44-B91E-518D80D6038F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001" y="4991536"/>
            <a:ext cx="381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357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B81ED-336B-0C4B-9EDD-47050ABC4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ABB-43B9-4D4B-96E7-29107A57E04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EA3F7-5FFD-D640-83FB-C2057E804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35952-D4B3-864E-B643-6D86B616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D172-A72B-4F44-861E-EC636F338F1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D29AEA-EFE4-0F4C-82C4-9F15646E8B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" r="9196"/>
          <a:stretch/>
        </p:blipFill>
        <p:spPr>
          <a:xfrm rot="5400000">
            <a:off x="4386518" y="1483339"/>
            <a:ext cx="6171259" cy="32682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3395E0-CB41-7140-9BA8-CB27920E81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060" y="2485151"/>
            <a:ext cx="4057260" cy="18902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AFD5008-8CA7-A34B-81FE-1F5A65FAE2A1}"/>
              </a:ext>
            </a:extLst>
          </p:cNvPr>
          <p:cNvSpPr/>
          <p:nvPr userDrawn="1"/>
        </p:nvSpPr>
        <p:spPr>
          <a:xfrm>
            <a:off x="6096000" y="1"/>
            <a:ext cx="6095999" cy="686050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BF811C-EF32-744E-8933-F0F3CCC42F61}"/>
              </a:ext>
            </a:extLst>
          </p:cNvPr>
          <p:cNvSpPr txBox="1"/>
          <p:nvPr userDrawn="1"/>
        </p:nvSpPr>
        <p:spPr>
          <a:xfrm>
            <a:off x="6877842" y="2089377"/>
            <a:ext cx="4697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324873"/>
                </a:solidFill>
                <a:latin typeface="Montserrat Light" pitchFamily="2" charset="77"/>
              </a:rPr>
              <a:t>We Look Forward to Hearing From You!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62520E-44F1-E14D-82A7-2AF058AC3047}"/>
              </a:ext>
            </a:extLst>
          </p:cNvPr>
          <p:cNvSpPr txBox="1"/>
          <p:nvPr userDrawn="1"/>
        </p:nvSpPr>
        <p:spPr>
          <a:xfrm>
            <a:off x="6877842" y="3263225"/>
            <a:ext cx="4697788" cy="15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200000"/>
              </a:lnSpc>
              <a:buClr>
                <a:schemeClr val="bg1">
                  <a:lumMod val="75000"/>
                </a:schemeClr>
              </a:buClr>
              <a:buSzPct val="75000"/>
            </a:pPr>
            <a:r>
              <a:rPr lang="en-US" sz="2000">
                <a:solidFill>
                  <a:srgbClr val="ECAC36"/>
                </a:solidFill>
                <a:latin typeface="Nunito ExtraLight" pitchFamily="2" charset="77"/>
              </a:rPr>
              <a:t>(770) 396-2200</a:t>
            </a:r>
            <a:endParaRPr lang="en-US" sz="2000">
              <a:solidFill>
                <a:schemeClr val="accent3">
                  <a:lumMod val="75000"/>
                </a:schemeClr>
              </a:solidFill>
              <a:latin typeface="Nunito ExtraLight" pitchFamily="2" charset="77"/>
            </a:endParaRPr>
          </a:p>
          <a:p>
            <a:pPr lvl="1">
              <a:lnSpc>
                <a:spcPct val="200000"/>
              </a:lnSpc>
              <a:buClr>
                <a:schemeClr val="bg1">
                  <a:lumMod val="75000"/>
                </a:schemeClr>
              </a:buClr>
              <a:buSzPct val="75000"/>
            </a:pP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www.btcpa.net</a:t>
            </a:r>
          </a:p>
          <a:p>
            <a:pPr lvl="1">
              <a:lnSpc>
                <a:spcPct val="200000"/>
              </a:lnSpc>
              <a:buClr>
                <a:schemeClr val="bg1">
                  <a:lumMod val="75000"/>
                </a:schemeClr>
              </a:buClr>
              <a:buSzPct val="75000"/>
            </a:pP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3300 Riverwood Pkwy #700, Atlanta, GA 30339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9A4970-055E-0841-8532-020C8CC248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7431" y="3504761"/>
            <a:ext cx="195509" cy="3288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7F423E-EF71-274A-A5EB-4298A127A57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0871" y="4053312"/>
            <a:ext cx="240574" cy="2405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A8CE56-7378-A04D-AE73-1FA8AEC8DC5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1618" y="4470183"/>
            <a:ext cx="259080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944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B81ED-336B-0C4B-9EDD-47050ABC4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ABB-43B9-4D4B-96E7-29107A57E04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EA3F7-5FFD-D640-83FB-C2057E804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35952-D4B3-864E-B643-6D86B616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D172-A72B-4F44-861E-EC636F338F1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4BAB9B-F9F8-7F41-A7EF-EC1B0E6D0A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3CEF14-2ED3-1A49-BE9A-57AB436BD9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9334" y="2461935"/>
            <a:ext cx="4173323" cy="194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5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B81ED-336B-0C4B-9EDD-47050ABC4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ABB-43B9-4D4B-96E7-29107A57E04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EA3F7-5FFD-D640-83FB-C2057E804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35952-D4B3-864E-B643-6D86B616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D172-A72B-4F44-861E-EC636F338F1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A058D4-C473-104F-B9C1-FB91F42920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085" b="11006"/>
          <a:stretch/>
        </p:blipFill>
        <p:spPr>
          <a:xfrm>
            <a:off x="6091480" y="3248"/>
            <a:ext cx="6100520" cy="6854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D207ED-E684-BF45-9885-B6FB5E3F2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63"/>
          <a:stretch/>
        </p:blipFill>
        <p:spPr>
          <a:xfrm rot="5400000">
            <a:off x="-1472842" y="1521579"/>
            <a:ext cx="6282068" cy="326824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72B18CC-79C9-B14F-BC2D-3B59E37E6613}"/>
              </a:ext>
            </a:extLst>
          </p:cNvPr>
          <p:cNvSpPr/>
          <p:nvPr userDrawn="1"/>
        </p:nvSpPr>
        <p:spPr>
          <a:xfrm>
            <a:off x="568960" y="1258148"/>
            <a:ext cx="6543040" cy="4289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42900" dist="114300" dir="2700000" sx="98000" sy="98000" algn="tl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BC32A6-2392-4449-8C62-9C4C1E36DE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920" y="2026991"/>
            <a:ext cx="1104724" cy="10630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BC80F7-FD55-7C40-9281-63B4B7E72FDC}"/>
              </a:ext>
            </a:extLst>
          </p:cNvPr>
          <p:cNvSpPr txBox="1"/>
          <p:nvPr userDrawn="1"/>
        </p:nvSpPr>
        <p:spPr>
          <a:xfrm>
            <a:off x="2512379" y="1997051"/>
            <a:ext cx="4044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324873"/>
                </a:solidFill>
                <a:latin typeface="Montserrat Light" pitchFamily="2" charset="77"/>
              </a:rPr>
              <a:t>Section Headline</a:t>
            </a:r>
          </a:p>
          <a:p>
            <a:r>
              <a:rPr lang="en-US" sz="3600">
                <a:solidFill>
                  <a:srgbClr val="324873"/>
                </a:solidFill>
                <a:latin typeface="Montserrat Light" pitchFamily="2" charset="77"/>
              </a:rPr>
              <a:t>with Copy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C2B0D4-5ED5-C94E-80A6-C4BCF431AD59}"/>
              </a:ext>
            </a:extLst>
          </p:cNvPr>
          <p:cNvSpPr txBox="1"/>
          <p:nvPr userDrawn="1"/>
        </p:nvSpPr>
        <p:spPr>
          <a:xfrm>
            <a:off x="1073091" y="3508585"/>
            <a:ext cx="5544456" cy="1348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Lorem ipsum dolor sit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amet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,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consectetur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adipiscing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elit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, sed do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eiusmod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tempor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incididunt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labore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et dolore magna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aliqua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Ut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enim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ad minim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veniam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,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quis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nostrud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exercitation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ullamco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laboris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nisi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aliquip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ex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ea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commodo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consequat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 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6F7A72E-D153-7D4E-A330-D997B1DBBC35}"/>
              </a:ext>
            </a:extLst>
          </p:cNvPr>
          <p:cNvGrpSpPr/>
          <p:nvPr userDrawn="1"/>
        </p:nvGrpSpPr>
        <p:grpSpPr>
          <a:xfrm>
            <a:off x="0" y="6341879"/>
            <a:ext cx="12192000" cy="516121"/>
            <a:chOff x="0" y="6341879"/>
            <a:chExt cx="12192000" cy="51612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9135545-68AA-3D47-AE0F-2BD18659FDB7}"/>
                </a:ext>
              </a:extLst>
            </p:cNvPr>
            <p:cNvSpPr/>
            <p:nvPr/>
          </p:nvSpPr>
          <p:spPr>
            <a:xfrm>
              <a:off x="0" y="6341879"/>
              <a:ext cx="12192000" cy="516121"/>
            </a:xfrm>
            <a:prstGeom prst="rect">
              <a:avLst/>
            </a:prstGeom>
            <a:solidFill>
              <a:srgbClr val="1C3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D15F9CD-BBE2-1E47-9AF7-B9130A2394C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2246E59-27BF-2945-84FE-B2CBDB41E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093" y="6436650"/>
              <a:ext cx="254760" cy="315266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528490D-201E-D546-B3CC-6F262D952264}"/>
              </a:ext>
            </a:extLst>
          </p:cNvPr>
          <p:cNvSpPr txBox="1"/>
          <p:nvPr userDrawn="1"/>
        </p:nvSpPr>
        <p:spPr>
          <a:xfrm>
            <a:off x="580670" y="6502419"/>
            <a:ext cx="523085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SECTION 1</a:t>
            </a:r>
            <a:r>
              <a:rPr lang="en-US" sz="700" cap="all" spc="120">
                <a:solidFill>
                  <a:srgbClr val="092335"/>
                </a:solidFill>
                <a:latin typeface="Nunito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</a:t>
            </a:r>
            <a:r>
              <a:rPr lang="en-US" sz="700" cap="all" spc="120">
                <a:solidFill>
                  <a:srgbClr val="324873"/>
                </a:solidFill>
                <a:latin typeface="Nunito" pitchFamily="2" charset="77"/>
                <a:cs typeface="Poppins SemiBold" pitchFamily="2" charset="77"/>
              </a:rPr>
              <a:t> </a:t>
            </a:r>
            <a:r>
              <a:rPr lang="en-US" sz="700" b="1" cap="all" spc="120">
                <a:solidFill>
                  <a:srgbClr val="ECAC36"/>
                </a:solidFill>
                <a:latin typeface="Nunito ExtraBold" pitchFamily="2" charset="77"/>
                <a:cs typeface="Poppins SemiBold" pitchFamily="2" charset="77"/>
              </a:rPr>
              <a:t>SECTION 2</a:t>
            </a:r>
            <a:r>
              <a:rPr lang="en-US" sz="700" b="1" cap="all" spc="120">
                <a:solidFill>
                  <a:srgbClr val="324873"/>
                </a:solidFill>
                <a:latin typeface="Nunito SemiBold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 SECTION 3</a:t>
            </a:r>
            <a:r>
              <a:rPr lang="en-US" sz="700" b="1" cap="all" spc="120">
                <a:solidFill>
                  <a:srgbClr val="324873"/>
                </a:solidFill>
                <a:latin typeface="Nunito ExtraBold" pitchFamily="2" charset="77"/>
                <a:cs typeface="Poppins SemiBold" pitchFamily="2" charset="77"/>
              </a:rPr>
              <a:t> </a:t>
            </a:r>
            <a:r>
              <a:rPr lang="en-US" sz="700" b="1" cap="all" spc="120">
                <a:solidFill>
                  <a:srgbClr val="324873"/>
                </a:solidFill>
                <a:latin typeface="Nunito SemiBold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 SECTION 4</a:t>
            </a:r>
          </a:p>
        </p:txBody>
      </p:sp>
    </p:spTree>
    <p:extLst>
      <p:ext uri="{BB962C8B-B14F-4D97-AF65-F5344CB8AC3E}">
        <p14:creationId xmlns:p14="http://schemas.microsoft.com/office/powerpoint/2010/main" val="10600787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C0921-302D-1445-BFEC-0A9BFBB29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8CEFB6-3DEA-7548-B7E7-A639791A2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BD199-1764-B84F-B9A2-A3B17778D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ABB-43B9-4D4B-96E7-29107A57E04F}" type="datetimeFigureOut"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CCA11-35AF-3E40-991B-398BA5791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05EC8-3E80-6E43-9416-64E43630D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D172-A72B-4F44-861E-EC636F338F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232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0FE45-F044-4EBC-81AC-5F51AADED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2DACC-C31B-44E5-99C7-17D629E854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C9E8E1-FC57-4F33-BF52-63F398A7F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9704E-1F9A-441C-8A05-D16362D6A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3F84-F6B8-42BC-BF4D-2D96B2A36268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A46A6-18D9-450A-82C0-859469830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CFF1D-7A44-481E-834A-1A4150F2F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9A6-0B90-4E53-BF9C-7BA5531E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625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85800"/>
            <a:ext cx="107696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711200" y="1752600"/>
            <a:ext cx="107696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/>
              <a:t>High Impact Feedback Conversations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>
                <a:latin typeface="Arial" pitchFamily="34" charset="0"/>
                <a:cs typeface="Arial" pitchFamily="34" charset="0"/>
              </a:rPr>
              <a:t>PwC</a:t>
            </a:r>
          </a:p>
        </p:txBody>
      </p:sp>
      <p:cxnSp>
        <p:nvCxnSpPr>
          <p:cNvPr id="15" name="Shape 14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59434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B81ED-336B-0C4B-9EDD-47050ABC4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ABB-43B9-4D4B-96E7-29107A57E04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EA3F7-5FFD-D640-83FB-C2057E804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35952-D4B3-864E-B643-6D86B616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D172-A72B-4F44-861E-EC636F338F1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20E605-CB92-B147-B8AC-ACDAE596D0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0" t="17188" b="7930"/>
          <a:stretch/>
        </p:blipFill>
        <p:spPr>
          <a:xfrm>
            <a:off x="6082454" y="3248"/>
            <a:ext cx="6109546" cy="6854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116D46-EA4B-E74F-8305-5D2EC88E37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63"/>
          <a:stretch/>
        </p:blipFill>
        <p:spPr>
          <a:xfrm rot="5400000">
            <a:off x="-1472842" y="1521579"/>
            <a:ext cx="6282068" cy="326824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A0E7BD-3DA0-9E48-8FA2-1CD4F5C8F104}"/>
              </a:ext>
            </a:extLst>
          </p:cNvPr>
          <p:cNvSpPr/>
          <p:nvPr userDrawn="1"/>
        </p:nvSpPr>
        <p:spPr>
          <a:xfrm>
            <a:off x="568961" y="1258148"/>
            <a:ext cx="6305972" cy="4289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42900" dist="114300" dir="2700000" sx="98000" sy="98000" algn="tl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7A28F8-F785-DF4F-AEB3-1BCEE6B74C4A}"/>
              </a:ext>
            </a:extLst>
          </p:cNvPr>
          <p:cNvSpPr txBox="1"/>
          <p:nvPr userDrawn="1"/>
        </p:nvSpPr>
        <p:spPr>
          <a:xfrm>
            <a:off x="1073091" y="2120990"/>
            <a:ext cx="5259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324873"/>
                </a:solidFill>
                <a:latin typeface="Montserrat Light" pitchFamily="2" charset="77"/>
              </a:rPr>
              <a:t>Slide with Copy/Image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CC989C-A9F3-7049-B395-ED7EC9690E9E}"/>
              </a:ext>
            </a:extLst>
          </p:cNvPr>
          <p:cNvSpPr txBox="1"/>
          <p:nvPr userDrawn="1"/>
        </p:nvSpPr>
        <p:spPr>
          <a:xfrm>
            <a:off x="1073091" y="2784740"/>
            <a:ext cx="5259975" cy="1989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500"/>
              </a:lnSpc>
              <a:buClr>
                <a:schemeClr val="bg1">
                  <a:lumMod val="75000"/>
                </a:schemeClr>
              </a:buClr>
              <a:buSzPct val="75000"/>
              <a:buFont typeface="+mj-lt"/>
              <a:buAutoNum type="arabicPeriod"/>
            </a:pP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Lorem ipsum dolor sit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amet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consectetur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adipiscing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elit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sed</a:t>
            </a:r>
          </a:p>
          <a:p>
            <a:pPr marL="342900" indent="-342900">
              <a:lnSpc>
                <a:spcPts val="2500"/>
              </a:lnSpc>
              <a:buClr>
                <a:schemeClr val="bg1">
                  <a:lumMod val="75000"/>
                </a:schemeClr>
              </a:buClr>
              <a:buSzPct val="75000"/>
              <a:buFont typeface="+mj-lt"/>
              <a:buAutoNum type="arabicPeriod"/>
            </a:pP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Do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eiusmod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tempor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incididunt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labore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et dolore magna </a:t>
            </a:r>
          </a:p>
          <a:p>
            <a:pPr marL="342900" indent="-342900">
              <a:lnSpc>
                <a:spcPts val="2500"/>
              </a:lnSpc>
              <a:buClr>
                <a:schemeClr val="bg1">
                  <a:lumMod val="75000"/>
                </a:schemeClr>
              </a:buClr>
              <a:buSzPct val="75000"/>
              <a:buFont typeface="+mj-lt"/>
              <a:buAutoNum type="arabicPeriod"/>
            </a:pP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enim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ad minim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veniam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quis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nostrud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exercitation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ullamco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</a:p>
          <a:p>
            <a:pPr marL="342900" indent="-342900">
              <a:lnSpc>
                <a:spcPts val="2500"/>
              </a:lnSpc>
              <a:buClr>
                <a:schemeClr val="bg1">
                  <a:lumMod val="75000"/>
                </a:schemeClr>
              </a:buClr>
              <a:buSzPct val="75000"/>
              <a:buFont typeface="+mj-lt"/>
              <a:buAutoNum type="arabicPeriod"/>
            </a:pP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Laboris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nisi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aliquip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ex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ea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commodo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consequat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enim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ad </a:t>
            </a:r>
          </a:p>
          <a:p>
            <a:pPr marL="342900" indent="-342900">
              <a:lnSpc>
                <a:spcPts val="2500"/>
              </a:lnSpc>
              <a:buClr>
                <a:schemeClr val="bg1">
                  <a:lumMod val="75000"/>
                </a:schemeClr>
              </a:buClr>
              <a:buSzPct val="75000"/>
              <a:buFont typeface="+mj-lt"/>
              <a:buAutoNum type="arabicPeriod"/>
            </a:pP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Minim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veniam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quis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nostrud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exercitation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ullamco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laboris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nisi</a:t>
            </a:r>
          </a:p>
          <a:p>
            <a:pPr marL="342900" indent="-342900">
              <a:lnSpc>
                <a:spcPts val="2500"/>
              </a:lnSpc>
              <a:buClr>
                <a:schemeClr val="bg1">
                  <a:lumMod val="75000"/>
                </a:schemeClr>
              </a:buClr>
              <a:buSzPct val="75000"/>
              <a:buFont typeface="+mj-lt"/>
              <a:buAutoNum type="arabicPeriod"/>
            </a:pP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aliquip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ex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ea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commodo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consequat</a:t>
            </a:r>
            <a:endParaRPr lang="en-US" sz="1400">
              <a:solidFill>
                <a:schemeClr val="accent3">
                  <a:lumMod val="75000"/>
                </a:schemeClr>
              </a:solidFill>
              <a:latin typeface="Nunito Light" pitchFamily="2" charset="77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495E760-E3B8-D146-9E98-6D0A4DDF9C51}"/>
              </a:ext>
            </a:extLst>
          </p:cNvPr>
          <p:cNvGrpSpPr/>
          <p:nvPr userDrawn="1"/>
        </p:nvGrpSpPr>
        <p:grpSpPr>
          <a:xfrm>
            <a:off x="0" y="6341879"/>
            <a:ext cx="12192000" cy="516121"/>
            <a:chOff x="0" y="6341879"/>
            <a:chExt cx="12192000" cy="51612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1C2FC0-5549-7243-9030-818A878BA163}"/>
                </a:ext>
              </a:extLst>
            </p:cNvPr>
            <p:cNvSpPr/>
            <p:nvPr/>
          </p:nvSpPr>
          <p:spPr>
            <a:xfrm>
              <a:off x="0" y="6341879"/>
              <a:ext cx="12192000" cy="516121"/>
            </a:xfrm>
            <a:prstGeom prst="rect">
              <a:avLst/>
            </a:prstGeom>
            <a:solidFill>
              <a:srgbClr val="1C3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13AC3F-7483-3949-AD34-E11E69AA865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2E231C-B17F-D046-A3C7-4E2351AA3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093" y="6436650"/>
              <a:ext cx="254760" cy="315266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B2760C3-27D8-1748-8A02-815524A757E7}"/>
              </a:ext>
            </a:extLst>
          </p:cNvPr>
          <p:cNvSpPr txBox="1"/>
          <p:nvPr userDrawn="1"/>
        </p:nvSpPr>
        <p:spPr>
          <a:xfrm>
            <a:off x="580670" y="6502419"/>
            <a:ext cx="523085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SECTION 1</a:t>
            </a:r>
            <a:r>
              <a:rPr lang="en-US" sz="700" cap="all" spc="120">
                <a:solidFill>
                  <a:srgbClr val="092335"/>
                </a:solidFill>
                <a:latin typeface="Nunito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</a:t>
            </a:r>
            <a:r>
              <a:rPr lang="en-US" sz="700" cap="all" spc="120">
                <a:solidFill>
                  <a:srgbClr val="324873"/>
                </a:solidFill>
                <a:latin typeface="Nunito" pitchFamily="2" charset="77"/>
                <a:cs typeface="Poppins SemiBold" pitchFamily="2" charset="77"/>
              </a:rPr>
              <a:t> </a:t>
            </a:r>
            <a:r>
              <a:rPr lang="en-US" sz="700" b="1" cap="all" spc="120">
                <a:solidFill>
                  <a:srgbClr val="ECAC36"/>
                </a:solidFill>
                <a:latin typeface="Nunito ExtraBold" pitchFamily="2" charset="77"/>
                <a:cs typeface="Poppins SemiBold" pitchFamily="2" charset="77"/>
              </a:rPr>
              <a:t>SECTION 2</a:t>
            </a:r>
            <a:r>
              <a:rPr lang="en-US" sz="700" b="1" cap="all" spc="120">
                <a:solidFill>
                  <a:srgbClr val="324873"/>
                </a:solidFill>
                <a:latin typeface="Nunito SemiBold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 SECTION 3</a:t>
            </a:r>
            <a:r>
              <a:rPr lang="en-US" sz="700" b="1" cap="all" spc="120">
                <a:solidFill>
                  <a:srgbClr val="324873"/>
                </a:solidFill>
                <a:latin typeface="Nunito ExtraBold" pitchFamily="2" charset="77"/>
                <a:cs typeface="Poppins SemiBold" pitchFamily="2" charset="77"/>
              </a:rPr>
              <a:t> </a:t>
            </a:r>
            <a:r>
              <a:rPr lang="en-US" sz="700" b="1" cap="all" spc="120">
                <a:solidFill>
                  <a:srgbClr val="324873"/>
                </a:solidFill>
                <a:latin typeface="Nunito SemiBold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 SECTION 4</a:t>
            </a:r>
          </a:p>
        </p:txBody>
      </p:sp>
    </p:spTree>
    <p:extLst>
      <p:ext uri="{BB962C8B-B14F-4D97-AF65-F5344CB8AC3E}">
        <p14:creationId xmlns:p14="http://schemas.microsoft.com/office/powerpoint/2010/main" val="174633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B81ED-336B-0C4B-9EDD-47050ABC4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ABB-43B9-4D4B-96E7-29107A57E04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EA3F7-5FFD-D640-83FB-C2057E804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35952-D4B3-864E-B643-6D86B616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D172-A72B-4F44-861E-EC636F338F1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0BCE4A-2C1D-FC43-8A95-D9A95A2BDB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462" r="5151"/>
          <a:stretch/>
        </p:blipFill>
        <p:spPr>
          <a:xfrm rot="5400000">
            <a:off x="9449517" y="-551750"/>
            <a:ext cx="2135410" cy="32682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8A4BEF-E46C-9B4C-9D93-B86E948553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542"/>
          <a:stretch/>
        </p:blipFill>
        <p:spPr>
          <a:xfrm rot="5400000">
            <a:off x="3410287" y="3082272"/>
            <a:ext cx="3160681" cy="32682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103850-664A-7544-AAD6-6DFCBD2691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63"/>
          <a:stretch/>
        </p:blipFill>
        <p:spPr>
          <a:xfrm rot="5400000">
            <a:off x="-1472842" y="1521579"/>
            <a:ext cx="6282068" cy="32682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830DDD1-7FBA-394A-BE23-444725CF425B}"/>
              </a:ext>
            </a:extLst>
          </p:cNvPr>
          <p:cNvSpPr/>
          <p:nvPr userDrawn="1"/>
        </p:nvSpPr>
        <p:spPr>
          <a:xfrm>
            <a:off x="568961" y="1258148"/>
            <a:ext cx="11033760" cy="4289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42900" dist="114300" dir="2700000" sx="98000" sy="98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36B54E-89EE-9B4A-B26A-5D6CB0F50F51}"/>
              </a:ext>
            </a:extLst>
          </p:cNvPr>
          <p:cNvSpPr txBox="1"/>
          <p:nvPr userDrawn="1"/>
        </p:nvSpPr>
        <p:spPr>
          <a:xfrm>
            <a:off x="1073091" y="2053260"/>
            <a:ext cx="5259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324873"/>
                </a:solidFill>
                <a:latin typeface="Montserrat Light" pitchFamily="2" charset="77"/>
              </a:rPr>
              <a:t>Slide with Copy/List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DA257A-05B0-E84F-8C57-8996D3D9F934}"/>
              </a:ext>
            </a:extLst>
          </p:cNvPr>
          <p:cNvSpPr txBox="1"/>
          <p:nvPr userDrawn="1"/>
        </p:nvSpPr>
        <p:spPr>
          <a:xfrm>
            <a:off x="1073091" y="2717010"/>
            <a:ext cx="4707467" cy="2143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Lorem ipsum dolor sit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amet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,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consectetur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adipiscing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elit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, sed do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eiusmod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tempor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incididunt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labore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et dolore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na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aliqua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Ut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enim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ad minim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veniam</a:t>
            </a:r>
            <a:endParaRPr lang="en-US" sz="1400">
              <a:solidFill>
                <a:schemeClr val="accent3">
                  <a:lumMod val="75000"/>
                </a:schemeClr>
              </a:solidFill>
              <a:latin typeface="Nunito Light" pitchFamily="2" charset="77"/>
            </a:endParaRP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Tation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ullamco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laboris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nisi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aliquip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ex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ea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commodo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con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sequat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lorem ipsum. Ut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enim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ad minim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veniam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,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quis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no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strud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ex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ercitation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ullamco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laboris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nisi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aliquia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5D960F-81FF-A84C-AC5C-3A1A1BCDC8C7}"/>
              </a:ext>
            </a:extLst>
          </p:cNvPr>
          <p:cNvSpPr txBox="1"/>
          <p:nvPr userDrawn="1"/>
        </p:nvSpPr>
        <p:spPr>
          <a:xfrm>
            <a:off x="6096000" y="2717010"/>
            <a:ext cx="5174828" cy="1989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1600" err="1">
                <a:solidFill>
                  <a:srgbClr val="324873"/>
                </a:solidFill>
                <a:latin typeface="Montserrat" pitchFamily="2" charset="77"/>
              </a:rPr>
              <a:t>Subheader</a:t>
            </a:r>
            <a:endParaRPr lang="en-US" sz="1600">
              <a:solidFill>
                <a:srgbClr val="324873"/>
              </a:solidFill>
              <a:latin typeface="Montserrat" pitchFamily="2" charset="77"/>
            </a:endParaRPr>
          </a:p>
          <a:p>
            <a:pPr marL="285750" indent="-285750">
              <a:lnSpc>
                <a:spcPts val="2500"/>
              </a:lnSpc>
              <a:buClr>
                <a:schemeClr val="bg1">
                  <a:lumMod val="65000"/>
                </a:schemeClr>
              </a:buClr>
              <a:buSzPct val="65000"/>
              <a:buFont typeface="System Font Regular"/>
              <a:buChar char="–"/>
            </a:pP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Lorem ipsum dolor sit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amet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consectetur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adipiscing</a:t>
            </a:r>
            <a:endParaRPr lang="en-US" sz="1400">
              <a:solidFill>
                <a:schemeClr val="accent3">
                  <a:lumMod val="75000"/>
                </a:schemeClr>
              </a:solidFill>
              <a:latin typeface="Nunito Light" pitchFamily="2" charset="77"/>
            </a:endParaRPr>
          </a:p>
          <a:p>
            <a:pPr marL="285750" indent="-285750">
              <a:lnSpc>
                <a:spcPts val="2500"/>
              </a:lnSpc>
              <a:buClr>
                <a:schemeClr val="bg1">
                  <a:lumMod val="65000"/>
                </a:schemeClr>
              </a:buClr>
              <a:buSzPct val="65000"/>
              <a:buFont typeface="System Font Regular"/>
              <a:buChar char="–"/>
            </a:pP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Do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eiusmod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tempor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incididunt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labore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et dolore </a:t>
            </a:r>
          </a:p>
          <a:p>
            <a:pPr marL="285750" indent="-285750">
              <a:lnSpc>
                <a:spcPts val="2500"/>
              </a:lnSpc>
              <a:buClr>
                <a:schemeClr val="bg1">
                  <a:lumMod val="65000"/>
                </a:schemeClr>
              </a:buClr>
              <a:buSzPct val="65000"/>
              <a:buFont typeface="System Font Regular"/>
              <a:buChar char="–"/>
            </a:pP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enim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ad minim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veniam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quis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nostrud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exercitation </a:t>
            </a:r>
          </a:p>
          <a:p>
            <a:pPr marL="285750" indent="-285750">
              <a:lnSpc>
                <a:spcPts val="2500"/>
              </a:lnSpc>
              <a:buClr>
                <a:schemeClr val="bg1">
                  <a:lumMod val="65000"/>
                </a:schemeClr>
              </a:buClr>
              <a:buSzPct val="65000"/>
              <a:buFont typeface="System Font Regular"/>
              <a:buChar char="–"/>
            </a:pP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Laboris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nisi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aliquip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ex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ea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commodo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consequat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</a:t>
            </a:r>
            <a:endParaRPr lang="en-US" sz="1400">
              <a:solidFill>
                <a:schemeClr val="accent3">
                  <a:lumMod val="75000"/>
                </a:schemeClr>
              </a:solidFill>
              <a:latin typeface="Nunito Light" pitchFamily="2" charset="77"/>
            </a:endParaRPr>
          </a:p>
          <a:p>
            <a:pPr marL="285750" indent="-285750">
              <a:lnSpc>
                <a:spcPts val="2500"/>
              </a:lnSpc>
              <a:buClr>
                <a:schemeClr val="bg1">
                  <a:lumMod val="65000"/>
                </a:schemeClr>
              </a:buClr>
              <a:buSzPct val="65000"/>
              <a:buFont typeface="System Font Regular"/>
              <a:buChar char="–"/>
            </a:pP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Minim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veniam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quis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nostrud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exercitation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ullamco</a:t>
            </a:r>
            <a:endParaRPr lang="en-US" sz="1400">
              <a:solidFill>
                <a:schemeClr val="accent3">
                  <a:lumMod val="75000"/>
                </a:schemeClr>
              </a:solidFill>
              <a:latin typeface="Nunito Light" pitchFamily="2" charset="77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0A59624-95D0-AB48-8187-29E28BAAB1E6}"/>
              </a:ext>
            </a:extLst>
          </p:cNvPr>
          <p:cNvGrpSpPr/>
          <p:nvPr userDrawn="1"/>
        </p:nvGrpSpPr>
        <p:grpSpPr>
          <a:xfrm>
            <a:off x="0" y="6341879"/>
            <a:ext cx="12192000" cy="516121"/>
            <a:chOff x="0" y="6341879"/>
            <a:chExt cx="12192000" cy="5161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59A201A-067A-E64F-95EF-153D870CC49D}"/>
                </a:ext>
              </a:extLst>
            </p:cNvPr>
            <p:cNvSpPr/>
            <p:nvPr/>
          </p:nvSpPr>
          <p:spPr>
            <a:xfrm>
              <a:off x="0" y="6341879"/>
              <a:ext cx="12192000" cy="516121"/>
            </a:xfrm>
            <a:prstGeom prst="rect">
              <a:avLst/>
            </a:prstGeom>
            <a:solidFill>
              <a:srgbClr val="1C3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CBB56B6-066A-E747-8FD2-143ABA2EF52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1B3A457-1F80-0E4E-A87C-CA9279744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093" y="6436650"/>
              <a:ext cx="254760" cy="315266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2C76397-85C0-954B-B2DA-54A37D8FA922}"/>
              </a:ext>
            </a:extLst>
          </p:cNvPr>
          <p:cNvSpPr txBox="1"/>
          <p:nvPr userDrawn="1"/>
        </p:nvSpPr>
        <p:spPr>
          <a:xfrm>
            <a:off x="580670" y="6502419"/>
            <a:ext cx="523085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SECTION 1</a:t>
            </a:r>
            <a:r>
              <a:rPr lang="en-US" sz="700" cap="all" spc="120">
                <a:solidFill>
                  <a:srgbClr val="092335"/>
                </a:solidFill>
                <a:latin typeface="Nunito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</a:t>
            </a:r>
            <a:r>
              <a:rPr lang="en-US" sz="700" cap="all" spc="120">
                <a:solidFill>
                  <a:srgbClr val="324873"/>
                </a:solidFill>
                <a:latin typeface="Nunito" pitchFamily="2" charset="77"/>
                <a:cs typeface="Poppins SemiBold" pitchFamily="2" charset="77"/>
              </a:rPr>
              <a:t> </a:t>
            </a:r>
            <a:r>
              <a:rPr lang="en-US" sz="700" b="1" cap="all" spc="120">
                <a:solidFill>
                  <a:srgbClr val="ECAC36"/>
                </a:solidFill>
                <a:latin typeface="Nunito ExtraBold" pitchFamily="2" charset="77"/>
                <a:cs typeface="Poppins SemiBold" pitchFamily="2" charset="77"/>
              </a:rPr>
              <a:t>SECTION 2</a:t>
            </a:r>
            <a:r>
              <a:rPr lang="en-US" sz="700" b="1" cap="all" spc="120">
                <a:solidFill>
                  <a:srgbClr val="324873"/>
                </a:solidFill>
                <a:latin typeface="Nunito SemiBold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 SECTION 3</a:t>
            </a:r>
            <a:r>
              <a:rPr lang="en-US" sz="700" b="1" cap="all" spc="120">
                <a:solidFill>
                  <a:srgbClr val="324873"/>
                </a:solidFill>
                <a:latin typeface="Nunito ExtraBold" pitchFamily="2" charset="77"/>
                <a:cs typeface="Poppins SemiBold" pitchFamily="2" charset="77"/>
              </a:rPr>
              <a:t> </a:t>
            </a:r>
            <a:r>
              <a:rPr lang="en-US" sz="700" b="1" cap="all" spc="120">
                <a:solidFill>
                  <a:srgbClr val="324873"/>
                </a:solidFill>
                <a:latin typeface="Nunito SemiBold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 SECTION 4</a:t>
            </a:r>
          </a:p>
        </p:txBody>
      </p:sp>
    </p:spTree>
    <p:extLst>
      <p:ext uri="{BB962C8B-B14F-4D97-AF65-F5344CB8AC3E}">
        <p14:creationId xmlns:p14="http://schemas.microsoft.com/office/powerpoint/2010/main" val="3227572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B81ED-336B-0C4B-9EDD-47050ABC4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ABB-43B9-4D4B-96E7-29107A57E04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EA3F7-5FFD-D640-83FB-C2057E804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35952-D4B3-864E-B643-6D86B616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D172-A72B-4F44-861E-EC636F338F1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C8F7AE-48AA-914D-8F5C-26A31EBBD3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462" r="5151"/>
          <a:stretch/>
        </p:blipFill>
        <p:spPr>
          <a:xfrm rot="5400000">
            <a:off x="9449517" y="-551750"/>
            <a:ext cx="2135410" cy="32682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7D7584-26F6-4148-BBC5-67A564992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542"/>
          <a:stretch/>
        </p:blipFill>
        <p:spPr>
          <a:xfrm rot="5400000">
            <a:off x="3410287" y="3082272"/>
            <a:ext cx="3160681" cy="32682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7B3B74-0FE5-1542-8D69-2A63BB2DA6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63"/>
          <a:stretch/>
        </p:blipFill>
        <p:spPr>
          <a:xfrm rot="5400000">
            <a:off x="-1472842" y="1521579"/>
            <a:ext cx="6282068" cy="32682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C95D5A0-DF02-4848-8414-290E5787FB5D}"/>
              </a:ext>
            </a:extLst>
          </p:cNvPr>
          <p:cNvSpPr/>
          <p:nvPr userDrawn="1"/>
        </p:nvSpPr>
        <p:spPr>
          <a:xfrm>
            <a:off x="568961" y="1258148"/>
            <a:ext cx="11033760" cy="4289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42900" dist="114300" dir="2700000" sx="98000" sy="98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D46394-7A5F-1741-B79E-A03538DBB8A5}"/>
              </a:ext>
            </a:extLst>
          </p:cNvPr>
          <p:cNvSpPr txBox="1"/>
          <p:nvPr userDrawn="1"/>
        </p:nvSpPr>
        <p:spPr>
          <a:xfrm>
            <a:off x="1073091" y="2053260"/>
            <a:ext cx="5259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1C3968"/>
                </a:solidFill>
                <a:latin typeface="Montserrat Light" pitchFamily="2" charset="77"/>
              </a:rPr>
              <a:t>Slide with Quote/Copy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9DAE6D-B689-D14E-87F6-E4A67FC259CE}"/>
              </a:ext>
            </a:extLst>
          </p:cNvPr>
          <p:cNvSpPr txBox="1"/>
          <p:nvPr userDrawn="1"/>
        </p:nvSpPr>
        <p:spPr>
          <a:xfrm>
            <a:off x="1073091" y="2717010"/>
            <a:ext cx="4707467" cy="1986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1600">
                <a:solidFill>
                  <a:srgbClr val="ECAC36"/>
                </a:solidFill>
                <a:latin typeface="Montserrat" pitchFamily="2" charset="77"/>
              </a:rPr>
              <a:t>"Lorem ipsum dolor sit </a:t>
            </a:r>
            <a:r>
              <a:rPr lang="en-US" sz="1600" err="1">
                <a:solidFill>
                  <a:srgbClr val="ECAC36"/>
                </a:solidFill>
                <a:latin typeface="Montserrat" pitchFamily="2" charset="77"/>
              </a:rPr>
              <a:t>amet</a:t>
            </a:r>
            <a:r>
              <a:rPr lang="en-US" sz="1600">
                <a:solidFill>
                  <a:srgbClr val="ECAC36"/>
                </a:solidFill>
                <a:latin typeface="Montserrat" pitchFamily="2" charset="77"/>
              </a:rPr>
              <a:t>, </a:t>
            </a:r>
            <a:r>
              <a:rPr lang="en-US" sz="1600" err="1">
                <a:solidFill>
                  <a:srgbClr val="ECAC36"/>
                </a:solidFill>
                <a:latin typeface="Montserrat" pitchFamily="2" charset="77"/>
              </a:rPr>
              <a:t>consectetur</a:t>
            </a:r>
            <a:r>
              <a:rPr lang="en-US" sz="1600">
                <a:solidFill>
                  <a:srgbClr val="ECAC36"/>
                </a:solidFill>
                <a:latin typeface="Montserrat" pitchFamily="2" charset="77"/>
              </a:rPr>
              <a:t> </a:t>
            </a:r>
            <a:r>
              <a:rPr lang="en-US" sz="1600" err="1">
                <a:solidFill>
                  <a:srgbClr val="ECAC36"/>
                </a:solidFill>
                <a:latin typeface="Montserrat" pitchFamily="2" charset="77"/>
              </a:rPr>
              <a:t>adipiscing</a:t>
            </a:r>
            <a:r>
              <a:rPr lang="en-US" sz="1600">
                <a:solidFill>
                  <a:srgbClr val="ECAC36"/>
                </a:solidFill>
                <a:latin typeface="Montserrat" pitchFamily="2" charset="77"/>
              </a:rPr>
              <a:t> </a:t>
            </a:r>
            <a:r>
              <a:rPr lang="en-US" sz="1600" err="1">
                <a:solidFill>
                  <a:srgbClr val="ECAC36"/>
                </a:solidFill>
                <a:latin typeface="Montserrat" pitchFamily="2" charset="77"/>
              </a:rPr>
              <a:t>elit</a:t>
            </a:r>
            <a:r>
              <a:rPr lang="en-US" sz="1600">
                <a:solidFill>
                  <a:srgbClr val="ECAC36"/>
                </a:solidFill>
                <a:latin typeface="Montserrat" pitchFamily="2" charset="77"/>
              </a:rPr>
              <a:t>, sed do </a:t>
            </a:r>
            <a:r>
              <a:rPr lang="en-US" sz="1600" err="1">
                <a:solidFill>
                  <a:srgbClr val="ECAC36"/>
                </a:solidFill>
                <a:latin typeface="Montserrat" pitchFamily="2" charset="77"/>
              </a:rPr>
              <a:t>eiusmod</a:t>
            </a:r>
            <a:r>
              <a:rPr lang="en-US" sz="1600">
                <a:solidFill>
                  <a:srgbClr val="ECAC36"/>
                </a:solidFill>
                <a:latin typeface="Montserrat" pitchFamily="2" charset="77"/>
              </a:rPr>
              <a:t> </a:t>
            </a:r>
            <a:r>
              <a:rPr lang="en-US" sz="1600" err="1">
                <a:solidFill>
                  <a:srgbClr val="ECAC36"/>
                </a:solidFill>
                <a:latin typeface="Montserrat" pitchFamily="2" charset="77"/>
              </a:rPr>
              <a:t>tempor</a:t>
            </a:r>
            <a:r>
              <a:rPr lang="en-US" sz="1600">
                <a:solidFill>
                  <a:srgbClr val="ECAC36"/>
                </a:solidFill>
                <a:latin typeface="Montserrat" pitchFamily="2" charset="77"/>
              </a:rPr>
              <a:t> </a:t>
            </a:r>
            <a:r>
              <a:rPr lang="en-US" sz="1600" err="1">
                <a:solidFill>
                  <a:srgbClr val="ECAC36"/>
                </a:solidFill>
                <a:latin typeface="Montserrat" pitchFamily="2" charset="77"/>
              </a:rPr>
              <a:t>incididunt</a:t>
            </a:r>
            <a:r>
              <a:rPr lang="en-US" sz="1600">
                <a:solidFill>
                  <a:srgbClr val="ECAC36"/>
                </a:solidFill>
                <a:latin typeface="Montserrat" pitchFamily="2" charset="77"/>
              </a:rPr>
              <a:t> </a:t>
            </a:r>
            <a:r>
              <a:rPr lang="en-US" sz="1600" err="1">
                <a:solidFill>
                  <a:srgbClr val="ECAC36"/>
                </a:solidFill>
                <a:latin typeface="Montserrat" pitchFamily="2" charset="77"/>
              </a:rPr>
              <a:t>ut</a:t>
            </a:r>
            <a:r>
              <a:rPr lang="en-US" sz="1600">
                <a:solidFill>
                  <a:srgbClr val="ECAC36"/>
                </a:solidFill>
                <a:latin typeface="Montserrat" pitchFamily="2" charset="77"/>
              </a:rPr>
              <a:t> </a:t>
            </a:r>
            <a:r>
              <a:rPr lang="en-US" sz="1600" err="1">
                <a:solidFill>
                  <a:srgbClr val="ECAC36"/>
                </a:solidFill>
                <a:latin typeface="Montserrat" pitchFamily="2" charset="77"/>
              </a:rPr>
              <a:t>labore</a:t>
            </a:r>
            <a:r>
              <a:rPr lang="en-US" sz="1600">
                <a:solidFill>
                  <a:srgbClr val="ECAC36"/>
                </a:solidFill>
                <a:latin typeface="Montserrat" pitchFamily="2" charset="77"/>
              </a:rPr>
              <a:t> et dolore </a:t>
            </a:r>
            <a:r>
              <a:rPr lang="en-US" sz="1600" err="1">
                <a:solidFill>
                  <a:srgbClr val="ECAC36"/>
                </a:solidFill>
                <a:latin typeface="Montserrat" pitchFamily="2" charset="77"/>
              </a:rPr>
              <a:t>na</a:t>
            </a:r>
            <a:r>
              <a:rPr lang="en-US" sz="1600">
                <a:solidFill>
                  <a:srgbClr val="ECAC36"/>
                </a:solidFill>
                <a:latin typeface="Montserrat" pitchFamily="2" charset="77"/>
              </a:rPr>
              <a:t> </a:t>
            </a:r>
            <a:r>
              <a:rPr lang="en-US" sz="1600" err="1">
                <a:solidFill>
                  <a:srgbClr val="ECAC36"/>
                </a:solidFill>
                <a:latin typeface="Montserrat" pitchFamily="2" charset="77"/>
              </a:rPr>
              <a:t>aliqua</a:t>
            </a:r>
            <a:r>
              <a:rPr lang="en-US" sz="1600">
                <a:solidFill>
                  <a:srgbClr val="ECAC36"/>
                </a:solidFill>
                <a:latin typeface="Montserrat" pitchFamily="2" charset="77"/>
              </a:rPr>
              <a:t>. Ut </a:t>
            </a:r>
            <a:r>
              <a:rPr lang="en-US" sz="1600" err="1">
                <a:solidFill>
                  <a:srgbClr val="ECAC36"/>
                </a:solidFill>
                <a:latin typeface="Montserrat" pitchFamily="2" charset="77"/>
              </a:rPr>
              <a:t>enim</a:t>
            </a:r>
            <a:r>
              <a:rPr lang="en-US" sz="1600">
                <a:solidFill>
                  <a:srgbClr val="ECAC36"/>
                </a:solidFill>
                <a:latin typeface="Montserrat" pitchFamily="2" charset="77"/>
              </a:rPr>
              <a:t> ad minim </a:t>
            </a:r>
            <a:r>
              <a:rPr lang="en-US" sz="1600" err="1">
                <a:solidFill>
                  <a:srgbClr val="ECAC36"/>
                </a:solidFill>
                <a:latin typeface="Montserrat" pitchFamily="2" charset="77"/>
              </a:rPr>
              <a:t>veniam</a:t>
            </a:r>
            <a:r>
              <a:rPr lang="en-US" sz="1600">
                <a:solidFill>
                  <a:srgbClr val="ECAC36"/>
                </a:solidFill>
                <a:latin typeface="Montserrat" pitchFamily="2" charset="77"/>
              </a:rPr>
              <a:t>."  </a:t>
            </a:r>
          </a:p>
          <a:p>
            <a:pPr>
              <a:lnSpc>
                <a:spcPts val="2500"/>
              </a:lnSpc>
            </a:pP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- Quote Name</a:t>
            </a:r>
            <a:endParaRPr lang="en-US" sz="1100">
              <a:solidFill>
                <a:srgbClr val="324873"/>
              </a:solidFill>
              <a:latin typeface="Montserrat" pitchFamily="2" charset="77"/>
            </a:endParaRPr>
          </a:p>
          <a:p>
            <a:pPr>
              <a:lnSpc>
                <a:spcPts val="2500"/>
              </a:lnSpc>
            </a:pPr>
            <a:endParaRPr lang="en-US" sz="1400">
              <a:solidFill>
                <a:srgbClr val="324873"/>
              </a:solidFill>
              <a:latin typeface="Montserrat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CBF3FD-944A-FE40-A03B-4FEDF8CE9B26}"/>
              </a:ext>
            </a:extLst>
          </p:cNvPr>
          <p:cNvSpPr txBox="1"/>
          <p:nvPr userDrawn="1"/>
        </p:nvSpPr>
        <p:spPr>
          <a:xfrm>
            <a:off x="6098571" y="2717010"/>
            <a:ext cx="4707467" cy="2143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Lorem ipsum dolor sit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amet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,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consectetur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adipiscing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elit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, sed do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eiusmod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tempor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incididunt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labore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et dolore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na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aliqua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Ut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enim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ad minim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veniam</a:t>
            </a:r>
            <a:endParaRPr lang="en-US" sz="1400">
              <a:solidFill>
                <a:schemeClr val="accent3">
                  <a:lumMod val="75000"/>
                </a:schemeClr>
              </a:solidFill>
              <a:latin typeface="Nunito Light" pitchFamily="2" charset="77"/>
            </a:endParaRP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Tation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ullamco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laboris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nisi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aliquip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ex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ea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commodo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con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sequat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lorem ipsum. Ut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enim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ad minim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veniam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,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quis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no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strud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ex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ercitation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ullamco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laboris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nisi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4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aliquia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61FA02-2737-C946-A191-6582F0FBC16D}"/>
              </a:ext>
            </a:extLst>
          </p:cNvPr>
          <p:cNvGrpSpPr/>
          <p:nvPr userDrawn="1"/>
        </p:nvGrpSpPr>
        <p:grpSpPr>
          <a:xfrm>
            <a:off x="0" y="6341879"/>
            <a:ext cx="12192000" cy="516121"/>
            <a:chOff x="0" y="6341879"/>
            <a:chExt cx="12192000" cy="5161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8188AB3-BE6D-2D45-AB7E-DB10B7AF2667}"/>
                </a:ext>
              </a:extLst>
            </p:cNvPr>
            <p:cNvSpPr/>
            <p:nvPr/>
          </p:nvSpPr>
          <p:spPr>
            <a:xfrm>
              <a:off x="0" y="6341879"/>
              <a:ext cx="12192000" cy="516121"/>
            </a:xfrm>
            <a:prstGeom prst="rect">
              <a:avLst/>
            </a:prstGeom>
            <a:solidFill>
              <a:srgbClr val="1C3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EC1C04B-C1A6-8C4E-B301-7B946B3537D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5A8FECE-BC9E-4D4E-B91A-AC159CAC1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093" y="6436650"/>
              <a:ext cx="254760" cy="315266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8D6919A-97E6-B849-811F-5674FCF6B67A}"/>
              </a:ext>
            </a:extLst>
          </p:cNvPr>
          <p:cNvSpPr txBox="1"/>
          <p:nvPr userDrawn="1"/>
        </p:nvSpPr>
        <p:spPr>
          <a:xfrm>
            <a:off x="580670" y="6502419"/>
            <a:ext cx="523085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SECTION 1</a:t>
            </a:r>
            <a:r>
              <a:rPr lang="en-US" sz="700" cap="all" spc="120">
                <a:solidFill>
                  <a:srgbClr val="092335"/>
                </a:solidFill>
                <a:latin typeface="Nunito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</a:t>
            </a:r>
            <a:r>
              <a:rPr lang="en-US" sz="700" cap="all" spc="120">
                <a:solidFill>
                  <a:srgbClr val="324873"/>
                </a:solidFill>
                <a:latin typeface="Nunito" pitchFamily="2" charset="77"/>
                <a:cs typeface="Poppins SemiBold" pitchFamily="2" charset="77"/>
              </a:rPr>
              <a:t> </a:t>
            </a:r>
            <a:r>
              <a:rPr lang="en-US" sz="700" b="1" cap="all" spc="120">
                <a:solidFill>
                  <a:srgbClr val="ECAC36"/>
                </a:solidFill>
                <a:latin typeface="Nunito ExtraBold" pitchFamily="2" charset="77"/>
                <a:cs typeface="Poppins SemiBold" pitchFamily="2" charset="77"/>
              </a:rPr>
              <a:t>SECTION 2</a:t>
            </a:r>
            <a:r>
              <a:rPr lang="en-US" sz="700" b="1" cap="all" spc="120">
                <a:solidFill>
                  <a:srgbClr val="324873"/>
                </a:solidFill>
                <a:latin typeface="Nunito SemiBold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 SECTION 3</a:t>
            </a:r>
            <a:r>
              <a:rPr lang="en-US" sz="700" b="1" cap="all" spc="120">
                <a:solidFill>
                  <a:srgbClr val="324873"/>
                </a:solidFill>
                <a:latin typeface="Nunito ExtraBold" pitchFamily="2" charset="77"/>
                <a:cs typeface="Poppins SemiBold" pitchFamily="2" charset="77"/>
              </a:rPr>
              <a:t> </a:t>
            </a:r>
            <a:r>
              <a:rPr lang="en-US" sz="700" b="1" cap="all" spc="120">
                <a:solidFill>
                  <a:srgbClr val="324873"/>
                </a:solidFill>
                <a:latin typeface="Nunito SemiBold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 SECTION 4</a:t>
            </a:r>
          </a:p>
        </p:txBody>
      </p:sp>
    </p:spTree>
    <p:extLst>
      <p:ext uri="{BB962C8B-B14F-4D97-AF65-F5344CB8AC3E}">
        <p14:creationId xmlns:p14="http://schemas.microsoft.com/office/powerpoint/2010/main" val="722944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V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B81ED-336B-0C4B-9EDD-47050ABC4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ABB-43B9-4D4B-96E7-29107A57E04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EA3F7-5FFD-D640-83FB-C2057E804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35952-D4B3-864E-B643-6D86B616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D172-A72B-4F44-861E-EC636F338F1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27D893-374A-2B45-AFB9-941E5AEDED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462" r="5151"/>
          <a:stretch/>
        </p:blipFill>
        <p:spPr>
          <a:xfrm rot="5400000">
            <a:off x="9449517" y="-551750"/>
            <a:ext cx="2135410" cy="32682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4A67E1-570C-3A4A-9666-8401CA04AB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542"/>
          <a:stretch/>
        </p:blipFill>
        <p:spPr>
          <a:xfrm rot="5400000">
            <a:off x="3410287" y="3082272"/>
            <a:ext cx="3160681" cy="32682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A24ACC-3454-B849-9829-690215088A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63"/>
          <a:stretch/>
        </p:blipFill>
        <p:spPr>
          <a:xfrm rot="5400000">
            <a:off x="-1486575" y="1545402"/>
            <a:ext cx="6282068" cy="32682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F7BA6AA-F039-D041-86EF-5F3AEAC5AEDB}"/>
              </a:ext>
            </a:extLst>
          </p:cNvPr>
          <p:cNvSpPr/>
          <p:nvPr userDrawn="1"/>
        </p:nvSpPr>
        <p:spPr>
          <a:xfrm>
            <a:off x="568961" y="285938"/>
            <a:ext cx="11033760" cy="57395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42900" dist="114300" dir="2700000" sx="98000" sy="98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F9E09B-5C9A-9A43-A164-599F39D23FA4}"/>
              </a:ext>
            </a:extLst>
          </p:cNvPr>
          <p:cNvSpPr txBox="1"/>
          <p:nvPr userDrawn="1"/>
        </p:nvSpPr>
        <p:spPr>
          <a:xfrm>
            <a:off x="1073091" y="770260"/>
            <a:ext cx="5259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324873"/>
                </a:solidFill>
                <a:latin typeface="Montserrat Light" pitchFamily="2" charset="77"/>
              </a:rPr>
              <a:t>Slide with Heavy Copy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1970CE-3A7D-074F-9CC5-0FEC6CC26A8C}"/>
              </a:ext>
            </a:extLst>
          </p:cNvPr>
          <p:cNvSpPr txBox="1"/>
          <p:nvPr userDrawn="1"/>
        </p:nvSpPr>
        <p:spPr>
          <a:xfrm>
            <a:off x="1073091" y="1434010"/>
            <a:ext cx="10014009" cy="4112902"/>
          </a:xfrm>
          <a:prstGeom prst="rect">
            <a:avLst/>
          </a:prstGeom>
          <a:noFill/>
        </p:spPr>
        <p:txBody>
          <a:bodyPr wrap="square" numCol="2" spcCol="640080" rtlCol="0">
            <a:noAutofit/>
          </a:bodyPr>
          <a:lstStyle/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Lorem ipsum dolor sit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amet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,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consectetur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adipiscing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elit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, sed do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eiusmod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tempor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incididunt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labore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et dolore magna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aliqua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Ut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enim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ad minim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veniam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,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quis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nostrud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exercitation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ullamco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laboris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nisi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aliquip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ex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ea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commodo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consequat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Duis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aute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irure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dolor in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reprehenderit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in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voluptate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velit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esse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cillum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dolore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eu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fugiat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nulla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pariatur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Excepteur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sint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occaecat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cupidatat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non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proident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, sunt in culpa qui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officia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deserunt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mollit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anim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id.</a:t>
            </a:r>
          </a:p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Ac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orci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phasellus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egestas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tellus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rutrum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tellus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pellentesque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Elementum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tempus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egestas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sed sed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risus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pretium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quam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Volutpat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est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velit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egestas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dui id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ornare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arcu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odio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Ut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enim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blandit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volutpat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maecenas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volutpat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blandit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aliquam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Libero id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faucibus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nisl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tincidunt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eget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</a:t>
            </a:r>
          </a:p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Feugiat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nisl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pretium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fusce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id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velit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Adipiscing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elit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pellentesque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habitant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morbi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Proin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sagittis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nisl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rhoncus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mattis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rhoncus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urna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neque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Est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placerat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in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egestas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erat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imperdiet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sed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euismod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nisi porta.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Eget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aliquet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nibh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praesent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tristique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Fermentum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posuere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urna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nec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tincidunt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praesent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semper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feugiat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Id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aliquet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risus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feugiat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in ante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metus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dictum.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Lacus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laoreet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non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curabitur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gravida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arcu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ac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tortor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dignissim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convallis. </a:t>
            </a:r>
          </a:p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Justo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eget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magna fermentum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iaculis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eu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non. Cursus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mattis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molestie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a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iaculis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at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erat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pellentesque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adipiscing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Nunc sed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blandit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libero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volutpat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sed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cras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Rhoncus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mattis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rhoncus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urna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neque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viverra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justo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nec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Sit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amet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purus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gravida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quis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blandit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turpis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cursus. Vitae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congue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eu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consequat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ac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felis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donec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et. Vitae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sapien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pellentesque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habitant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morbi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tristique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senectus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et. Sed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faucibus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turpis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in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eu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mi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bibendum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neque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Quam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id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leo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in vitae. in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est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ante in.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Dignissim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convallis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aenean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et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tortor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at.</a:t>
            </a:r>
          </a:p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 diam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maecenas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sed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enim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sem.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Etiam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non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quam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lacus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suspendisse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faucibus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interdum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posuere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Erat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imperdiet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sed </a:t>
            </a:r>
            <a:r>
              <a:rPr lang="en-US" sz="110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euismod</a:t>
            </a:r>
            <a:r>
              <a:rPr lang="en-US" sz="110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nisi porta lorem.</a:t>
            </a:r>
          </a:p>
          <a:p>
            <a:pPr>
              <a:lnSpc>
                <a:spcPts val="2200"/>
              </a:lnSpc>
              <a:spcBef>
                <a:spcPts val="1200"/>
              </a:spcBef>
            </a:pPr>
            <a:endParaRPr lang="en-US" sz="1100">
              <a:solidFill>
                <a:schemeClr val="accent3">
                  <a:lumMod val="75000"/>
                </a:schemeClr>
              </a:solidFill>
              <a:latin typeface="Nunito Light" pitchFamily="2" charset="77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1418D37-7069-974C-9853-8987905E785B}"/>
              </a:ext>
            </a:extLst>
          </p:cNvPr>
          <p:cNvGrpSpPr/>
          <p:nvPr userDrawn="1"/>
        </p:nvGrpSpPr>
        <p:grpSpPr>
          <a:xfrm>
            <a:off x="0" y="6341879"/>
            <a:ext cx="12192000" cy="516121"/>
            <a:chOff x="0" y="6341879"/>
            <a:chExt cx="12192000" cy="51612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767B8E8-95B0-774A-A1F6-83F88AC8AD93}"/>
                </a:ext>
              </a:extLst>
            </p:cNvPr>
            <p:cNvSpPr/>
            <p:nvPr/>
          </p:nvSpPr>
          <p:spPr>
            <a:xfrm>
              <a:off x="0" y="6341879"/>
              <a:ext cx="12192000" cy="516121"/>
            </a:xfrm>
            <a:prstGeom prst="rect">
              <a:avLst/>
            </a:prstGeom>
            <a:solidFill>
              <a:srgbClr val="1C3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DD03E84-67E0-2246-A79E-8918121AEA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FE714FD-ED79-1848-8D68-049D89180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093" y="6436650"/>
              <a:ext cx="254760" cy="315266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ECCC0DE-9C4A-2243-9A75-9D811E36BA61}"/>
              </a:ext>
            </a:extLst>
          </p:cNvPr>
          <p:cNvSpPr txBox="1"/>
          <p:nvPr userDrawn="1"/>
        </p:nvSpPr>
        <p:spPr>
          <a:xfrm>
            <a:off x="580670" y="6502419"/>
            <a:ext cx="523085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SECTION 1</a:t>
            </a:r>
            <a:r>
              <a:rPr lang="en-US" sz="700" cap="all" spc="120">
                <a:solidFill>
                  <a:srgbClr val="092335"/>
                </a:solidFill>
                <a:latin typeface="Nunito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</a:t>
            </a:r>
            <a:r>
              <a:rPr lang="en-US" sz="700" cap="all" spc="120">
                <a:solidFill>
                  <a:srgbClr val="324873"/>
                </a:solidFill>
                <a:latin typeface="Nunito" pitchFamily="2" charset="77"/>
                <a:cs typeface="Poppins SemiBold" pitchFamily="2" charset="77"/>
              </a:rPr>
              <a:t> </a:t>
            </a:r>
            <a:r>
              <a:rPr lang="en-US" sz="700" b="1" cap="all" spc="120">
                <a:solidFill>
                  <a:srgbClr val="ECAC36"/>
                </a:solidFill>
                <a:latin typeface="Nunito ExtraBold" pitchFamily="2" charset="77"/>
                <a:cs typeface="Poppins SemiBold" pitchFamily="2" charset="77"/>
              </a:rPr>
              <a:t>SECTION 2</a:t>
            </a:r>
            <a:r>
              <a:rPr lang="en-US" sz="700" b="1" cap="all" spc="120">
                <a:solidFill>
                  <a:srgbClr val="324873"/>
                </a:solidFill>
                <a:latin typeface="Nunito SemiBold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 SECTION 3</a:t>
            </a:r>
            <a:r>
              <a:rPr lang="en-US" sz="700" b="1" cap="all" spc="120">
                <a:solidFill>
                  <a:srgbClr val="324873"/>
                </a:solidFill>
                <a:latin typeface="Nunito ExtraBold" pitchFamily="2" charset="77"/>
                <a:cs typeface="Poppins SemiBold" pitchFamily="2" charset="77"/>
              </a:rPr>
              <a:t> </a:t>
            </a:r>
            <a:r>
              <a:rPr lang="en-US" sz="700" b="1" cap="all" spc="120">
                <a:solidFill>
                  <a:srgbClr val="324873"/>
                </a:solidFill>
                <a:latin typeface="Nunito SemiBold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 SECTION 4</a:t>
            </a:r>
          </a:p>
        </p:txBody>
      </p:sp>
    </p:spTree>
    <p:extLst>
      <p:ext uri="{BB962C8B-B14F-4D97-AF65-F5344CB8AC3E}">
        <p14:creationId xmlns:p14="http://schemas.microsoft.com/office/powerpoint/2010/main" val="167458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Y HEAV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B81ED-336B-0C4B-9EDD-47050ABC4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ABB-43B9-4D4B-96E7-29107A57E04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EA3F7-5FFD-D640-83FB-C2057E804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35952-D4B3-864E-B643-6D86B616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D172-A72B-4F44-861E-EC636F338F1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D4E49D-B204-634F-9F5E-11BC6241C4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462" r="5151"/>
          <a:stretch/>
        </p:blipFill>
        <p:spPr>
          <a:xfrm rot="5400000">
            <a:off x="9449517" y="-551750"/>
            <a:ext cx="2135410" cy="32682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2EC347-15BD-0741-B9F1-939C3FB785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542"/>
          <a:stretch/>
        </p:blipFill>
        <p:spPr>
          <a:xfrm rot="5400000">
            <a:off x="3410287" y="3082272"/>
            <a:ext cx="3160681" cy="32682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BCDD07-103D-F744-A73E-F2BAD00FD3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63"/>
          <a:stretch/>
        </p:blipFill>
        <p:spPr>
          <a:xfrm rot="5400000">
            <a:off x="-1486575" y="1545402"/>
            <a:ext cx="6282068" cy="32682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FC12FFA-35CC-D247-982F-037643124DB2}"/>
              </a:ext>
            </a:extLst>
          </p:cNvPr>
          <p:cNvSpPr/>
          <p:nvPr userDrawn="1"/>
        </p:nvSpPr>
        <p:spPr>
          <a:xfrm>
            <a:off x="568961" y="285938"/>
            <a:ext cx="11033760" cy="57395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42900" dist="114300" dir="2700000" sx="98000" sy="98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DDDE35-6960-DB4F-AFF9-2023C1312228}"/>
              </a:ext>
            </a:extLst>
          </p:cNvPr>
          <p:cNvSpPr txBox="1"/>
          <p:nvPr userDrawn="1"/>
        </p:nvSpPr>
        <p:spPr>
          <a:xfrm>
            <a:off x="1073091" y="770260"/>
            <a:ext cx="5259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324873"/>
                </a:solidFill>
                <a:latin typeface="Montserrat Light" pitchFamily="2" charset="77"/>
              </a:rPr>
              <a:t>Slide with Very Heavy Copy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14A647-7765-F540-8DA8-0D47100670C9}"/>
              </a:ext>
            </a:extLst>
          </p:cNvPr>
          <p:cNvSpPr txBox="1"/>
          <p:nvPr userDrawn="1"/>
        </p:nvSpPr>
        <p:spPr>
          <a:xfrm>
            <a:off x="1073091" y="1434009"/>
            <a:ext cx="10014009" cy="4213755"/>
          </a:xfrm>
          <a:prstGeom prst="rect">
            <a:avLst/>
          </a:prstGeom>
          <a:noFill/>
        </p:spPr>
        <p:txBody>
          <a:bodyPr wrap="square" numCol="2" spcCol="640080" rtlCol="0">
            <a:noAutofit/>
          </a:bodyPr>
          <a:lstStyle/>
          <a:p>
            <a:pPr>
              <a:lnSpc>
                <a:spcPts val="1800"/>
              </a:lnSpc>
              <a:spcBef>
                <a:spcPts val="1200"/>
              </a:spcBef>
            </a:pP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Lorem ipsum dolor sit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amet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,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consectetur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adipiscing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elit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, sed do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eiusmod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tempor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incididunt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labore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et dolore magna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aliqua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Ut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enim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ad minim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veniam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,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quis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nostrud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exercitation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ullamco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laboris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nisi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aliquip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ex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ea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commodo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consequat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Duis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aute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irure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dolor in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reprehenderit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in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voluptate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velit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esse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cillum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dolore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eu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fugiat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nulla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pariatur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Excepteur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sint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occaecat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cupidatat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non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proident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, sunt in culpa qui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officia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deserunt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mollit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anim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id.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Eget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aliquet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nibh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praesent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tristique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Fermentum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posuere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urna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nec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tincidunt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praesent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semper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feugiat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Id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aliquet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risus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feugiat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in ante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metus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dictum. </a:t>
            </a:r>
          </a:p>
          <a:p>
            <a:pPr>
              <a:lnSpc>
                <a:spcPts val="1800"/>
              </a:lnSpc>
              <a:spcBef>
                <a:spcPts val="1200"/>
              </a:spcBef>
            </a:pP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Ac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orci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phasellus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egestas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tellus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rutrum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tellus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pellentesque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Elementum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tempus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egestas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sed sed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risus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pretium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quam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Volutpat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est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velit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egestas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dui id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ornare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arcu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odio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Ut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enim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blandit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volutpat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maecenas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volutpat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blandit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aliquam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Libero id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faucibus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nisl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tincidunt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eget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Duis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aute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irure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dolor in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reprehenderit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in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voluptate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velit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esse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cillum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dolore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eu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fugiat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nulla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pariatur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Excepteur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sint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occaecat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cupidatat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non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proident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, sunt in culpa qui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officia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deserunt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mollit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anim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id.</a:t>
            </a:r>
          </a:p>
          <a:p>
            <a:pPr>
              <a:lnSpc>
                <a:spcPts val="1800"/>
              </a:lnSpc>
              <a:spcBef>
                <a:spcPts val="1200"/>
              </a:spcBef>
            </a:pP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Feugiat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nisl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pretium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fusce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id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velit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Adipiscing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elit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pellentesque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habitant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morbi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Proin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sagittis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nisl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rhoncus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mattis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rhoncus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urna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neque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Est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placerat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in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egestas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erat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imperdiet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sed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euismod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nisi porta.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Eget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aliquet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nibh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praesent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tristique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Fermentum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posuere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urna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nec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tincidunt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praesent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semper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feugiat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Id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aliquet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risus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feugiat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in ante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metus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dictum. </a:t>
            </a:r>
          </a:p>
          <a:p>
            <a:pPr>
              <a:lnSpc>
                <a:spcPts val="1800"/>
              </a:lnSpc>
              <a:spcBef>
                <a:spcPts val="1200"/>
              </a:spcBef>
            </a:pPr>
            <a:r>
              <a:rPr lang="en-US" sz="1400" err="1">
                <a:solidFill>
                  <a:srgbClr val="324873"/>
                </a:solidFill>
                <a:latin typeface="Montserrat" pitchFamily="2" charset="77"/>
              </a:rPr>
              <a:t>Subheader</a:t>
            </a:r>
            <a:br>
              <a:rPr lang="en-US" sz="1000">
                <a:solidFill>
                  <a:srgbClr val="324873"/>
                </a:solidFill>
                <a:latin typeface="Montserrat" pitchFamily="2" charset="77"/>
              </a:rPr>
            </a:b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Justo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eget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magna fermentum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iaculis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eu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non. Cursus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mattis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molestie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a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iaculis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at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erat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pellentesque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adipiscing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Nunc sed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blandit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libero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volutpat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sed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cras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Rhoncus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mattis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rhoncus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urna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neque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viverra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justo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nec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Sit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amet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purus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gravida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quis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blandit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turpis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cursus. Vitae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congue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eu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consequat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ac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felis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donec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et. Vitae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sapien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pellentesque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habitant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morbi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tristique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senectus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et. Sed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faucibus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turpis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in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eu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mi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bibendum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neque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Quam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id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leo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in vitae. in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est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ante in.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Dignissim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convallis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aenean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et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tortor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at.</a:t>
            </a:r>
            <a:endParaRPr lang="en-US" sz="1600">
              <a:solidFill>
                <a:srgbClr val="324873"/>
              </a:solidFill>
              <a:latin typeface="Montserrat" pitchFamily="2" charset="77"/>
            </a:endParaRPr>
          </a:p>
          <a:p>
            <a:pPr>
              <a:lnSpc>
                <a:spcPts val="1800"/>
              </a:lnSpc>
              <a:spcBef>
                <a:spcPts val="1200"/>
              </a:spcBef>
            </a:pP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Libero id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faucibus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nisl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tincidunt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eget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Ut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enim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ad minim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veniam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,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quis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nostrud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ex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ercitation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ullamco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laboris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nisi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aliquip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ex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ea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commodo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consequat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Duis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aute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irure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dolor in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reprehenderit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in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voluptate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velit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esse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cillum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dolore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eu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fugiat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nulla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pariatur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Excepteur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sint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occaecat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cupidatat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non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proident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, sunt in culpa qui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officia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deserunt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mol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anim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id.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Eget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aliquet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nibh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praesent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tristique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A diam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maecenas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sed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enim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sem. Et non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quam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lacus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suspendisse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faucibus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interdum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posuere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Erat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imperdiet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sed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euismo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nisi porta lorem. Non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proident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, sunt in culpa qui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officia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deserunt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mollit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anim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id. A diam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maecenas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sed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enim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ut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sem. Et non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quam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lacus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 </a:t>
            </a:r>
            <a:r>
              <a:rPr lang="en-US" sz="950" err="1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suspendiss</a:t>
            </a:r>
            <a:r>
              <a:rPr lang="en-US" sz="950">
                <a:solidFill>
                  <a:schemeClr val="accent3">
                    <a:lumMod val="75000"/>
                  </a:schemeClr>
                </a:solidFill>
                <a:latin typeface="Nunito Light" pitchFamily="2" charset="77"/>
              </a:rPr>
              <a:t>.</a:t>
            </a:r>
          </a:p>
          <a:p>
            <a:pPr>
              <a:lnSpc>
                <a:spcPts val="1800"/>
              </a:lnSpc>
              <a:spcBef>
                <a:spcPts val="1200"/>
              </a:spcBef>
            </a:pPr>
            <a:endParaRPr lang="en-US" sz="950">
              <a:solidFill>
                <a:schemeClr val="accent3">
                  <a:lumMod val="75000"/>
                </a:schemeClr>
              </a:solidFill>
              <a:latin typeface="Nunito Light" pitchFamily="2" charset="77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CCEB416-AA6C-9449-A236-257D4688B053}"/>
              </a:ext>
            </a:extLst>
          </p:cNvPr>
          <p:cNvGrpSpPr/>
          <p:nvPr userDrawn="1"/>
        </p:nvGrpSpPr>
        <p:grpSpPr>
          <a:xfrm>
            <a:off x="0" y="6341879"/>
            <a:ext cx="12192000" cy="516121"/>
            <a:chOff x="0" y="6341879"/>
            <a:chExt cx="12192000" cy="51612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2474A60-3F7E-2A48-A206-AE5F219C8781}"/>
                </a:ext>
              </a:extLst>
            </p:cNvPr>
            <p:cNvSpPr/>
            <p:nvPr/>
          </p:nvSpPr>
          <p:spPr>
            <a:xfrm>
              <a:off x="0" y="6341879"/>
              <a:ext cx="12192000" cy="516121"/>
            </a:xfrm>
            <a:prstGeom prst="rect">
              <a:avLst/>
            </a:prstGeom>
            <a:solidFill>
              <a:srgbClr val="1C3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4DCBB9B-3D86-264E-B738-0E18C7B6E2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BE89D9B-42B2-D344-B058-ACF1C26AF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093" y="6436650"/>
              <a:ext cx="254760" cy="315266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B68FC55-62BF-D647-AF36-D4A79C6B0754}"/>
              </a:ext>
            </a:extLst>
          </p:cNvPr>
          <p:cNvSpPr txBox="1"/>
          <p:nvPr userDrawn="1"/>
        </p:nvSpPr>
        <p:spPr>
          <a:xfrm>
            <a:off x="580670" y="6502419"/>
            <a:ext cx="523085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SECTION 1</a:t>
            </a:r>
            <a:r>
              <a:rPr lang="en-US" sz="700" cap="all" spc="120">
                <a:solidFill>
                  <a:srgbClr val="092335"/>
                </a:solidFill>
                <a:latin typeface="Nunito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</a:t>
            </a:r>
            <a:r>
              <a:rPr lang="en-US" sz="700" cap="all" spc="120">
                <a:solidFill>
                  <a:srgbClr val="324873"/>
                </a:solidFill>
                <a:latin typeface="Nunito" pitchFamily="2" charset="77"/>
                <a:cs typeface="Poppins SemiBold" pitchFamily="2" charset="77"/>
              </a:rPr>
              <a:t> </a:t>
            </a:r>
            <a:r>
              <a:rPr lang="en-US" sz="700" b="1" cap="all" spc="120">
                <a:solidFill>
                  <a:srgbClr val="ECAC36"/>
                </a:solidFill>
                <a:latin typeface="Nunito ExtraBold" pitchFamily="2" charset="77"/>
                <a:cs typeface="Poppins SemiBold" pitchFamily="2" charset="77"/>
              </a:rPr>
              <a:t>SECTION 2</a:t>
            </a:r>
            <a:r>
              <a:rPr lang="en-US" sz="700" b="1" cap="all" spc="120">
                <a:solidFill>
                  <a:srgbClr val="324873"/>
                </a:solidFill>
                <a:latin typeface="Nunito SemiBold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 SECTION 3</a:t>
            </a:r>
            <a:r>
              <a:rPr lang="en-US" sz="700" b="1" cap="all" spc="120">
                <a:solidFill>
                  <a:srgbClr val="324873"/>
                </a:solidFill>
                <a:latin typeface="Nunito ExtraBold" pitchFamily="2" charset="77"/>
                <a:cs typeface="Poppins SemiBold" pitchFamily="2" charset="77"/>
              </a:rPr>
              <a:t> </a:t>
            </a:r>
            <a:r>
              <a:rPr lang="en-US" sz="700" b="1" cap="all" spc="120">
                <a:solidFill>
                  <a:srgbClr val="324873"/>
                </a:solidFill>
                <a:latin typeface="Nunito SemiBold" pitchFamily="2" charset="77"/>
                <a:cs typeface="Poppins SemiBold" pitchFamily="2" charset="77"/>
              </a:rPr>
              <a:t>     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Light" pitchFamily="2" charset="77"/>
              </a:rPr>
              <a:t>&gt;</a:t>
            </a:r>
            <a:r>
              <a:rPr lang="en-US" sz="700" cap="all" spc="120">
                <a:solidFill>
                  <a:schemeClr val="bg1">
                    <a:lumMod val="75000"/>
                  </a:schemeClr>
                </a:solidFill>
                <a:latin typeface="Nunito" pitchFamily="2" charset="77"/>
                <a:cs typeface="Poppins SemiBold" pitchFamily="2" charset="77"/>
              </a:rPr>
              <a:t>     SECTION 4</a:t>
            </a:r>
          </a:p>
        </p:txBody>
      </p:sp>
    </p:spTree>
    <p:extLst>
      <p:ext uri="{BB962C8B-B14F-4D97-AF65-F5344CB8AC3E}">
        <p14:creationId xmlns:p14="http://schemas.microsoft.com/office/powerpoint/2010/main" val="110909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1B310C-EC9E-5F49-B7C6-EC18C6DF8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62AAE-A44D-AA4A-82BF-A05451969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E841B-5EC3-6B4E-AC28-B9B7AF7D9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75ABB-43B9-4D4B-96E7-29107A57E04F}" type="datetimeFigureOut"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EF86A-E4B2-8048-AD73-0AB1C2EC57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CDA43-0664-4749-8CFB-C445AF850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1D172-A72B-4F44-861E-EC636F338F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3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7" r:id="rId15"/>
    <p:sldLayoutId id="2147483666" r:id="rId16"/>
    <p:sldLayoutId id="2147483664" r:id="rId17"/>
    <p:sldLayoutId id="2147483665" r:id="rId18"/>
    <p:sldLayoutId id="2147483649" r:id="rId19"/>
    <p:sldLayoutId id="2147483668" r:id="rId20"/>
    <p:sldLayoutId id="214748366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324873"/>
          </a:solidFill>
          <a:latin typeface="Montserrat Ligh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324873"/>
          </a:solidFill>
          <a:latin typeface="Montserrat Ligh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175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324873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1750"/>
        </a:lnSpc>
        <a:spcBef>
          <a:spcPts val="500"/>
        </a:spcBef>
        <a:buFont typeface="Arial" panose="020B0604020202020204" pitchFamily="34" charset="0"/>
        <a:buChar char="•"/>
        <a:defRPr sz="1200" b="0" i="0" kern="1200" spc="120" baseline="0">
          <a:solidFill>
            <a:srgbClr val="ECAC36"/>
          </a:solidFill>
          <a:latin typeface="Montserrat Med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5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7C7C7C"/>
          </a:solidFill>
          <a:latin typeface="Nunito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2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rgbClr val="7C7C7C"/>
          </a:solidFill>
          <a:latin typeface="Nunito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1B310C-EC9E-5F49-B7C6-EC18C6DF8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62AAE-A44D-AA4A-82BF-A05451969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E841B-5EC3-6B4E-AC28-B9B7AF7D9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75ABB-43B9-4D4B-96E7-29107A57E04F}" type="datetimeFigureOut"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EF86A-E4B2-8048-AD73-0AB1C2EC57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CDA43-0664-4749-8CFB-C445AF850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1D172-A72B-4F44-861E-EC636F338F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3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324873"/>
          </a:solidFill>
          <a:latin typeface="Montserrat Ligh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324873"/>
          </a:solidFill>
          <a:latin typeface="Montserrat Ligh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175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324873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1750"/>
        </a:lnSpc>
        <a:spcBef>
          <a:spcPts val="500"/>
        </a:spcBef>
        <a:buFont typeface="Arial" panose="020B0604020202020204" pitchFamily="34" charset="0"/>
        <a:buChar char="•"/>
        <a:defRPr sz="1200" b="0" i="0" kern="1200" spc="120" baseline="0">
          <a:solidFill>
            <a:srgbClr val="ECAC36"/>
          </a:solidFill>
          <a:latin typeface="Montserrat Med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5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7C7C7C"/>
          </a:solidFill>
          <a:latin typeface="Nunito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2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rgbClr val="7C7C7C"/>
          </a:solidFill>
          <a:latin typeface="Nunito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emf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6.emf"/><Relationship Id="rId9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emf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6.png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emf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6B7D1C8-1726-A84A-BD08-F1A99A0E6D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5" y="-17285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E8517E9-AD90-D145-9182-DAB573D669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977"/>
          <a:stretch/>
        </p:blipFill>
        <p:spPr>
          <a:xfrm>
            <a:off x="1463526" y="2519904"/>
            <a:ext cx="1586799" cy="194427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C77127-3371-9A40-BDBB-AC355C05D304}"/>
              </a:ext>
            </a:extLst>
          </p:cNvPr>
          <p:cNvCxnSpPr>
            <a:cxnSpLocks/>
          </p:cNvCxnSpPr>
          <p:nvPr/>
        </p:nvCxnSpPr>
        <p:spPr>
          <a:xfrm>
            <a:off x="3584430" y="2208770"/>
            <a:ext cx="0" cy="2440459"/>
          </a:xfrm>
          <a:prstGeom prst="line">
            <a:avLst/>
          </a:prstGeom>
          <a:ln w="12700">
            <a:solidFill>
              <a:srgbClr val="F2F2F2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A5180D6-47E9-264C-A577-CA9CBE20B23F}"/>
              </a:ext>
            </a:extLst>
          </p:cNvPr>
          <p:cNvSpPr/>
          <p:nvPr/>
        </p:nvSpPr>
        <p:spPr>
          <a:xfrm>
            <a:off x="3882596" y="2736501"/>
            <a:ext cx="80112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000" cap="all" spc="170" dirty="0">
                <a:solidFill>
                  <a:schemeClr val="bg1"/>
                </a:solidFill>
                <a:latin typeface="Montserrat" panose="00000500000000000000" pitchFamily="2" charset="0"/>
                <a:cs typeface="Poppins SemiBold" pitchFamily="2" charset="77"/>
              </a:rPr>
              <a:t>Empowering leaders</a:t>
            </a:r>
          </a:p>
          <a:p>
            <a:pPr lvl="0">
              <a:defRPr/>
            </a:pPr>
            <a:br>
              <a:rPr lang="en-US" sz="2000" b="1" cap="all" spc="170" dirty="0">
                <a:solidFill>
                  <a:srgbClr val="ECAC36"/>
                </a:solidFill>
                <a:latin typeface="Nunito" pitchFamily="2" charset="0"/>
                <a:cs typeface="Poppins SemiBold" pitchFamily="2" charset="77"/>
              </a:rPr>
            </a:br>
            <a:r>
              <a:rPr lang="en-US" sz="2400" b="1" cap="all" spc="170" dirty="0">
                <a:solidFill>
                  <a:srgbClr val="ECAC36"/>
                </a:solidFill>
                <a:latin typeface="Nunito" pitchFamily="2" charset="0"/>
                <a:cs typeface="Poppins SemiBold" pitchFamily="2" charset="77"/>
              </a:rPr>
              <a:t>effective feedback strategies</a:t>
            </a:r>
          </a:p>
        </p:txBody>
      </p:sp>
    </p:spTree>
    <p:extLst>
      <p:ext uri="{BB962C8B-B14F-4D97-AF65-F5344CB8AC3E}">
        <p14:creationId xmlns:p14="http://schemas.microsoft.com/office/powerpoint/2010/main" val="893817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BC8FFD-87DC-9B3F-3934-8200FEB730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542"/>
          <a:stretch/>
        </p:blipFill>
        <p:spPr>
          <a:xfrm rot="5400000">
            <a:off x="3399401" y="3109487"/>
            <a:ext cx="3160681" cy="32682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DE2C77-29E5-9929-54E2-AF637AA17F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18" r="1"/>
          <a:stretch/>
        </p:blipFill>
        <p:spPr>
          <a:xfrm rot="5400000">
            <a:off x="-147828" y="2884149"/>
            <a:ext cx="3604574" cy="32682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DDFD63-286B-D248-8071-5AFD6213B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462" r="5151"/>
          <a:stretch/>
        </p:blipFill>
        <p:spPr>
          <a:xfrm rot="5400000">
            <a:off x="9449517" y="-551750"/>
            <a:ext cx="2135410" cy="32682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6C389C-637E-284C-8215-A62693725024}"/>
              </a:ext>
            </a:extLst>
          </p:cNvPr>
          <p:cNvSpPr txBox="1"/>
          <p:nvPr/>
        </p:nvSpPr>
        <p:spPr>
          <a:xfrm>
            <a:off x="1073090" y="770260"/>
            <a:ext cx="956950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solidFill>
                  <a:srgbClr val="324873"/>
                </a:solidFill>
                <a:latin typeface="Montserrat Light"/>
              </a:rPr>
              <a:t>Effective delivery of feedback</a:t>
            </a:r>
            <a:endParaRPr lang="en-US" sz="2800" b="1" dirty="0">
              <a:solidFill>
                <a:srgbClr val="DEA900"/>
              </a:solidFill>
              <a:latin typeface="Montserrat Ligh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2CF0AC-9E84-2C46-9AD9-DDA263DDF09F}"/>
              </a:ext>
            </a:extLst>
          </p:cNvPr>
          <p:cNvGrpSpPr/>
          <p:nvPr/>
        </p:nvGrpSpPr>
        <p:grpSpPr>
          <a:xfrm>
            <a:off x="0" y="6341879"/>
            <a:ext cx="12192000" cy="516121"/>
            <a:chOff x="0" y="6341879"/>
            <a:chExt cx="12192000" cy="5161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06F8C8C-88B3-EC48-974B-359AF24A9765}"/>
                </a:ext>
              </a:extLst>
            </p:cNvPr>
            <p:cNvSpPr/>
            <p:nvPr/>
          </p:nvSpPr>
          <p:spPr>
            <a:xfrm>
              <a:off x="0" y="6341879"/>
              <a:ext cx="12192000" cy="516121"/>
            </a:xfrm>
            <a:prstGeom prst="rect">
              <a:avLst/>
            </a:prstGeom>
            <a:solidFill>
              <a:srgbClr val="1C3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C9E8BA2-1895-A24A-B1C5-AC3DE770A7D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7A24262-562B-F24C-AABC-F544A992D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093" y="6436650"/>
              <a:ext cx="254760" cy="315266"/>
            </a:xfrm>
            <a:prstGeom prst="rect">
              <a:avLst/>
            </a:prstGeom>
          </p:spPr>
        </p:pic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378B6BB-02DE-3EEE-83D8-ED98DFDB2B51}"/>
              </a:ext>
            </a:extLst>
          </p:cNvPr>
          <p:cNvSpPr txBox="1">
            <a:spLocks/>
          </p:cNvSpPr>
          <p:nvPr/>
        </p:nvSpPr>
        <p:spPr>
          <a:xfrm>
            <a:off x="697782" y="1534887"/>
            <a:ext cx="10895503" cy="4408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324873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ts val="175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324873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ts val="175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 spc="120" baseline="0">
                <a:solidFill>
                  <a:srgbClr val="ECAC36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5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7C7C7C"/>
                </a:solidFill>
                <a:latin typeface="Nunito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2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7C7C7C"/>
                </a:solidFill>
                <a:latin typeface="Nunito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/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DC13CAFC-04F1-40A6-F3AD-3E81AC6CD8C1}"/>
              </a:ext>
            </a:extLst>
          </p:cNvPr>
          <p:cNvGraphicFramePr>
            <a:graphicFrameLocks/>
          </p:cNvGraphicFramePr>
          <p:nvPr/>
        </p:nvGraphicFramePr>
        <p:xfrm>
          <a:off x="2576058" y="1613907"/>
          <a:ext cx="6307040" cy="4112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B4B6C42-A032-9DA8-C884-E2AB27188189}"/>
              </a:ext>
            </a:extLst>
          </p:cNvPr>
          <p:cNvSpPr txBox="1"/>
          <p:nvPr/>
        </p:nvSpPr>
        <p:spPr>
          <a:xfrm>
            <a:off x="5267691" y="2859171"/>
            <a:ext cx="1180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Dialogue: </a:t>
            </a:r>
            <a:r>
              <a:rPr lang="en-US">
                <a:solidFill>
                  <a:schemeClr val="tx2"/>
                </a:solidFill>
              </a:rPr>
              <a:t>Asking questions &amp; listening</a:t>
            </a: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CC6AA42A-FCA9-E00C-B7B3-B5C979928D50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639115" y="1293541"/>
            <a:ext cx="1834915" cy="1419671"/>
          </a:xfrm>
          <a:prstGeom prst="wedgeRoundRectCallout">
            <a:avLst>
              <a:gd name="adj1" fmla="val 68435"/>
              <a:gd name="adj2" fmla="val 4611"/>
              <a:gd name="adj3" fmla="val 16667"/>
            </a:avLst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 anchor="t"/>
          <a:lstStyle/>
          <a:p>
            <a:pPr algn="ctr">
              <a:spcAft>
                <a:spcPts val="600"/>
              </a:spcAft>
            </a:pPr>
            <a:r>
              <a:rPr lang="en-US" sz="1600">
                <a:latin typeface="+mj-lt"/>
              </a:rPr>
              <a:t>“How are you really doing?” “How have things been on this project from your perspective?”</a:t>
            </a:r>
          </a:p>
        </p:txBody>
      </p:sp>
    </p:spTree>
    <p:extLst>
      <p:ext uri="{BB962C8B-B14F-4D97-AF65-F5344CB8AC3E}">
        <p14:creationId xmlns:p14="http://schemas.microsoft.com/office/powerpoint/2010/main" val="178422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BC8FFD-87DC-9B3F-3934-8200FEB730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542"/>
          <a:stretch/>
        </p:blipFill>
        <p:spPr>
          <a:xfrm rot="5400000">
            <a:off x="3399401" y="3109487"/>
            <a:ext cx="3160681" cy="32682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DE2C77-29E5-9929-54E2-AF637AA17F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18" r="1"/>
          <a:stretch/>
        </p:blipFill>
        <p:spPr>
          <a:xfrm rot="5400000">
            <a:off x="-147828" y="2884149"/>
            <a:ext cx="3604574" cy="32682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DDFD63-286B-D248-8071-5AFD6213B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462" r="5151"/>
          <a:stretch/>
        </p:blipFill>
        <p:spPr>
          <a:xfrm rot="5400000">
            <a:off x="9449517" y="-551750"/>
            <a:ext cx="2135410" cy="32682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6C389C-637E-284C-8215-A62693725024}"/>
              </a:ext>
            </a:extLst>
          </p:cNvPr>
          <p:cNvSpPr txBox="1"/>
          <p:nvPr/>
        </p:nvSpPr>
        <p:spPr>
          <a:xfrm>
            <a:off x="1073090" y="770260"/>
            <a:ext cx="956950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rgbClr val="324873"/>
                </a:solidFill>
                <a:latin typeface="Montserrat Light"/>
              </a:rPr>
              <a:t>Effective delivery of feedback</a:t>
            </a:r>
            <a:endParaRPr lang="en-US" sz="2800" b="1">
              <a:solidFill>
                <a:srgbClr val="DEA900"/>
              </a:solidFill>
              <a:latin typeface="Montserrat Ligh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2CF0AC-9E84-2C46-9AD9-DDA263DDF09F}"/>
              </a:ext>
            </a:extLst>
          </p:cNvPr>
          <p:cNvGrpSpPr/>
          <p:nvPr/>
        </p:nvGrpSpPr>
        <p:grpSpPr>
          <a:xfrm>
            <a:off x="0" y="6341879"/>
            <a:ext cx="12192000" cy="516121"/>
            <a:chOff x="0" y="6341879"/>
            <a:chExt cx="12192000" cy="5161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06F8C8C-88B3-EC48-974B-359AF24A9765}"/>
                </a:ext>
              </a:extLst>
            </p:cNvPr>
            <p:cNvSpPr/>
            <p:nvPr/>
          </p:nvSpPr>
          <p:spPr>
            <a:xfrm>
              <a:off x="0" y="6341879"/>
              <a:ext cx="12192000" cy="516121"/>
            </a:xfrm>
            <a:prstGeom prst="rect">
              <a:avLst/>
            </a:prstGeom>
            <a:solidFill>
              <a:srgbClr val="1C3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C9E8BA2-1895-A24A-B1C5-AC3DE770A7D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7A24262-562B-F24C-AABC-F544A992D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093" y="6436650"/>
              <a:ext cx="254760" cy="315266"/>
            </a:xfrm>
            <a:prstGeom prst="rect">
              <a:avLst/>
            </a:prstGeom>
          </p:spPr>
        </p:pic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378B6BB-02DE-3EEE-83D8-ED98DFDB2B51}"/>
              </a:ext>
            </a:extLst>
          </p:cNvPr>
          <p:cNvSpPr txBox="1">
            <a:spLocks/>
          </p:cNvSpPr>
          <p:nvPr/>
        </p:nvSpPr>
        <p:spPr>
          <a:xfrm>
            <a:off x="697782" y="1534887"/>
            <a:ext cx="10895503" cy="4408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324873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ts val="175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324873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ts val="175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 spc="120" baseline="0">
                <a:solidFill>
                  <a:srgbClr val="ECAC36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5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7C7C7C"/>
                </a:solidFill>
                <a:latin typeface="Nunito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2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7C7C7C"/>
                </a:solidFill>
                <a:latin typeface="Nunito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/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DC13CAFC-04F1-40A6-F3AD-3E81AC6CD8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1762524"/>
              </p:ext>
            </p:extLst>
          </p:nvPr>
        </p:nvGraphicFramePr>
        <p:xfrm>
          <a:off x="2576058" y="1613907"/>
          <a:ext cx="6307040" cy="4112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B4B6C42-A032-9DA8-C884-E2AB27188189}"/>
              </a:ext>
            </a:extLst>
          </p:cNvPr>
          <p:cNvSpPr txBox="1"/>
          <p:nvPr/>
        </p:nvSpPr>
        <p:spPr>
          <a:xfrm>
            <a:off x="5267691" y="2859171"/>
            <a:ext cx="1180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Dialogue: </a:t>
            </a:r>
            <a:r>
              <a:rPr lang="en-US">
                <a:solidFill>
                  <a:schemeClr val="tx2"/>
                </a:solidFill>
              </a:rPr>
              <a:t>Asking questions &amp; listening</a:t>
            </a: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CC6AA42A-FCA9-E00C-B7B3-B5C979928D50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696624" y="1377893"/>
            <a:ext cx="1777406" cy="1487390"/>
          </a:xfrm>
          <a:prstGeom prst="wedgeRoundRectCallout">
            <a:avLst>
              <a:gd name="adj1" fmla="val 68435"/>
              <a:gd name="adj2" fmla="val 4611"/>
              <a:gd name="adj3" fmla="val 16667"/>
            </a:avLst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 anchor="t"/>
          <a:lstStyle/>
          <a:p>
            <a:pPr algn="ctr">
              <a:spcAft>
                <a:spcPts val="600"/>
              </a:spcAft>
            </a:pPr>
            <a:r>
              <a:rPr lang="en-US" sz="1600">
                <a:latin typeface="+mj-lt"/>
              </a:rPr>
              <a:t>“How are you really doing?” “How have things been on this project from your perspective?”</a:t>
            </a: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BAD1B6C9-8375-453E-B867-A28A9ED3C23B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8314838" y="2216410"/>
            <a:ext cx="1848529" cy="1067707"/>
          </a:xfrm>
          <a:prstGeom prst="wedgeRoundRectCallout">
            <a:avLst>
              <a:gd name="adj1" fmla="val -78428"/>
              <a:gd name="adj2" fmla="val 26374"/>
              <a:gd name="adj3" fmla="val 16667"/>
            </a:avLst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63500" tIns="0" rIns="64800" bIns="0"/>
          <a:lstStyle/>
          <a:p>
            <a:pPr algn="ctr"/>
            <a:r>
              <a:rPr lang="en-US" sz="1600">
                <a:latin typeface="+mj-lt"/>
              </a:rPr>
              <a:t>“There’s something I’ve noticed in your performance that I want to discuss…”</a:t>
            </a:r>
          </a:p>
        </p:txBody>
      </p:sp>
    </p:spTree>
    <p:extLst>
      <p:ext uri="{BB962C8B-B14F-4D97-AF65-F5344CB8AC3E}">
        <p14:creationId xmlns:p14="http://schemas.microsoft.com/office/powerpoint/2010/main" val="304999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36C389C-637E-284C-8215-A62693725024}"/>
              </a:ext>
            </a:extLst>
          </p:cNvPr>
          <p:cNvSpPr txBox="1"/>
          <p:nvPr/>
        </p:nvSpPr>
        <p:spPr>
          <a:xfrm>
            <a:off x="1073090" y="770260"/>
            <a:ext cx="956950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rgbClr val="324873"/>
                </a:solidFill>
                <a:latin typeface="Montserrat Light"/>
              </a:rPr>
              <a:t>Effective delivery of feedback</a:t>
            </a:r>
            <a:endParaRPr lang="en-US" sz="2800" b="1">
              <a:solidFill>
                <a:srgbClr val="DEA900"/>
              </a:solidFill>
              <a:latin typeface="Montserrat Ligh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2CF0AC-9E84-2C46-9AD9-DDA263DDF09F}"/>
              </a:ext>
            </a:extLst>
          </p:cNvPr>
          <p:cNvGrpSpPr/>
          <p:nvPr/>
        </p:nvGrpSpPr>
        <p:grpSpPr>
          <a:xfrm>
            <a:off x="0" y="6341879"/>
            <a:ext cx="12192000" cy="516121"/>
            <a:chOff x="0" y="6341879"/>
            <a:chExt cx="12192000" cy="5161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06F8C8C-88B3-EC48-974B-359AF24A9765}"/>
                </a:ext>
              </a:extLst>
            </p:cNvPr>
            <p:cNvSpPr/>
            <p:nvPr/>
          </p:nvSpPr>
          <p:spPr>
            <a:xfrm>
              <a:off x="0" y="6341879"/>
              <a:ext cx="12192000" cy="516121"/>
            </a:xfrm>
            <a:prstGeom prst="rect">
              <a:avLst/>
            </a:prstGeom>
            <a:solidFill>
              <a:srgbClr val="1C3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C9E8BA2-1895-A24A-B1C5-AC3DE770A7D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7A24262-562B-F24C-AABC-F544A992D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093" y="6436650"/>
              <a:ext cx="254760" cy="315266"/>
            </a:xfrm>
            <a:prstGeom prst="rect">
              <a:avLst/>
            </a:prstGeom>
          </p:spPr>
        </p:pic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378B6BB-02DE-3EEE-83D8-ED98DFDB2B51}"/>
              </a:ext>
            </a:extLst>
          </p:cNvPr>
          <p:cNvSpPr txBox="1">
            <a:spLocks/>
          </p:cNvSpPr>
          <p:nvPr/>
        </p:nvSpPr>
        <p:spPr>
          <a:xfrm>
            <a:off x="697782" y="1534887"/>
            <a:ext cx="10895503" cy="4408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324873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ts val="175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324873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ts val="175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 spc="120" baseline="0">
                <a:solidFill>
                  <a:srgbClr val="ECAC36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5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7C7C7C"/>
                </a:solidFill>
                <a:latin typeface="Nunito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2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7C7C7C"/>
                </a:solidFill>
                <a:latin typeface="Nunito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/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DC13CAFC-04F1-40A6-F3AD-3E81AC6CD8C1}"/>
              </a:ext>
            </a:extLst>
          </p:cNvPr>
          <p:cNvGraphicFramePr>
            <a:graphicFrameLocks/>
          </p:cNvGraphicFramePr>
          <p:nvPr/>
        </p:nvGraphicFramePr>
        <p:xfrm>
          <a:off x="2576058" y="1613907"/>
          <a:ext cx="6307040" cy="4112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B4B6C42-A032-9DA8-C884-E2AB27188189}"/>
              </a:ext>
            </a:extLst>
          </p:cNvPr>
          <p:cNvSpPr txBox="1"/>
          <p:nvPr/>
        </p:nvSpPr>
        <p:spPr>
          <a:xfrm>
            <a:off x="5238652" y="2859171"/>
            <a:ext cx="1180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Dialogue: </a:t>
            </a:r>
            <a:r>
              <a:rPr lang="en-US">
                <a:solidFill>
                  <a:schemeClr val="tx2"/>
                </a:solidFill>
              </a:rPr>
              <a:t>Asking questions &amp; listening</a:t>
            </a: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CC6AA42A-FCA9-E00C-B7B3-B5C979928D50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718964" y="1410549"/>
            <a:ext cx="1748651" cy="1444257"/>
          </a:xfrm>
          <a:prstGeom prst="wedgeRoundRectCallout">
            <a:avLst>
              <a:gd name="adj1" fmla="val 68435"/>
              <a:gd name="adj2" fmla="val 4611"/>
              <a:gd name="adj3" fmla="val 16667"/>
            </a:avLst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 anchor="t"/>
          <a:lstStyle/>
          <a:p>
            <a:pPr algn="ctr">
              <a:spcAft>
                <a:spcPts val="600"/>
              </a:spcAft>
            </a:pPr>
            <a:r>
              <a:rPr lang="en-US" sz="1600">
                <a:latin typeface="+mj-lt"/>
              </a:rPr>
              <a:t>“How are you really doing?” “How have things been on this project from your perspective?”</a:t>
            </a: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BAD1B6C9-8375-453E-B867-A28A9ED3C23B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8132390" y="2182131"/>
            <a:ext cx="1848529" cy="1067707"/>
          </a:xfrm>
          <a:prstGeom prst="wedgeRoundRectCallout">
            <a:avLst>
              <a:gd name="adj1" fmla="val -77250"/>
              <a:gd name="adj2" fmla="val 39628"/>
              <a:gd name="adj3" fmla="val 16667"/>
            </a:avLst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63500" tIns="0" rIns="64800" bIns="0"/>
          <a:lstStyle/>
          <a:p>
            <a:pPr algn="ctr"/>
            <a:r>
              <a:rPr lang="en-US" sz="1600">
                <a:latin typeface="+mj-lt"/>
              </a:rPr>
              <a:t>“There’s something I’ve noticed in your performance that I want to discuss…”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ED64DD7-7941-2388-13DE-DA1D252EA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30" y="1757535"/>
            <a:ext cx="1435100" cy="3403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 anchor="t"/>
          <a:lstStyle/>
          <a:p>
            <a:pPr marL="3175" indent="-3175" algn="ctr" defTabSz="695325">
              <a:spcBef>
                <a:spcPct val="20000"/>
              </a:spcBef>
              <a:spcAft>
                <a:spcPct val="20000"/>
              </a:spcAft>
            </a:pPr>
            <a:r>
              <a:rPr lang="en-US" sz="1400" b="1">
                <a:solidFill>
                  <a:schemeClr val="tx2"/>
                </a:solidFill>
                <a:latin typeface="Nunito"/>
              </a:rPr>
              <a:t>Techniques for Asking Questions</a:t>
            </a:r>
            <a:br>
              <a:rPr lang="en-US" sz="1400" b="1">
                <a:latin typeface="Nunito"/>
              </a:rPr>
            </a:br>
            <a:r>
              <a:rPr lang="en-US" sz="1400" b="1">
                <a:solidFill>
                  <a:schemeClr val="tx2"/>
                </a:solidFill>
                <a:latin typeface="Nunito"/>
              </a:rPr>
              <a:t>and Listening</a:t>
            </a:r>
            <a:br>
              <a:rPr lang="en-US" sz="1400" b="1">
                <a:latin typeface="Nunito"/>
              </a:rPr>
            </a:br>
            <a:endParaRPr lang="en-US" sz="1400" b="1">
              <a:solidFill>
                <a:schemeClr val="tx2"/>
              </a:solidFill>
              <a:latin typeface="Nunito"/>
            </a:endParaRPr>
          </a:p>
          <a:p>
            <a:pPr marL="112395" indent="-3175" defTabSz="695325">
              <a:spcBef>
                <a:spcPct val="20000"/>
              </a:spcBef>
              <a:spcAft>
                <a:spcPct val="20000"/>
              </a:spcAft>
              <a:buFont typeface="Arial" pitchFamily="34" charset="0"/>
              <a:buChar char="•"/>
            </a:pPr>
            <a:r>
              <a:rPr lang="en-US" sz="1400">
                <a:solidFill>
                  <a:schemeClr val="tx2"/>
                </a:solidFill>
                <a:latin typeface="Nunito"/>
              </a:rPr>
              <a:t> Bracket</a:t>
            </a:r>
          </a:p>
          <a:p>
            <a:pPr marL="112395" indent="-3175" defTabSz="695325">
              <a:spcBef>
                <a:spcPct val="20000"/>
              </a:spcBef>
              <a:spcAft>
                <a:spcPct val="20000"/>
              </a:spcAft>
              <a:buFont typeface="Arial" pitchFamily="34" charset="0"/>
              <a:buChar char="•"/>
            </a:pPr>
            <a:r>
              <a:rPr lang="en-US" sz="1400">
                <a:solidFill>
                  <a:schemeClr val="tx2"/>
                </a:solidFill>
                <a:latin typeface="Nunito"/>
              </a:rPr>
              <a:t> Reflect</a:t>
            </a:r>
          </a:p>
          <a:p>
            <a:pPr marL="112395" indent="-3175" defTabSz="695325">
              <a:spcBef>
                <a:spcPct val="20000"/>
              </a:spcBef>
              <a:spcAft>
                <a:spcPct val="20000"/>
              </a:spcAft>
              <a:buFont typeface="Arial" pitchFamily="34" charset="0"/>
              <a:buChar char="•"/>
            </a:pPr>
            <a:r>
              <a:rPr lang="en-US" sz="1400">
                <a:solidFill>
                  <a:schemeClr val="tx2"/>
                </a:solidFill>
                <a:latin typeface="Nunito"/>
              </a:rPr>
              <a:t> Paraphrase</a:t>
            </a:r>
          </a:p>
          <a:p>
            <a:pPr marL="112395" indent="-3175" defTabSz="695325">
              <a:spcBef>
                <a:spcPct val="20000"/>
              </a:spcBef>
              <a:spcAft>
                <a:spcPct val="20000"/>
              </a:spcAft>
              <a:buFont typeface="Arial" pitchFamily="34" charset="0"/>
              <a:buChar char="•"/>
            </a:pPr>
            <a:r>
              <a:rPr lang="en-US" sz="1400">
                <a:solidFill>
                  <a:schemeClr val="tx2"/>
                </a:solidFill>
                <a:latin typeface="Nunito"/>
              </a:rPr>
              <a:t> Check Perceptions</a:t>
            </a:r>
          </a:p>
          <a:p>
            <a:pPr marL="112395" indent="-3175" defTabSz="695325">
              <a:spcBef>
                <a:spcPct val="20000"/>
              </a:spcBef>
              <a:spcAft>
                <a:spcPct val="20000"/>
              </a:spcAft>
              <a:buFont typeface="Arial" pitchFamily="34" charset="0"/>
              <a:buChar char="•"/>
            </a:pPr>
            <a:r>
              <a:rPr lang="en-US" sz="1400">
                <a:solidFill>
                  <a:schemeClr val="tx2"/>
                </a:solidFill>
                <a:latin typeface="Nunito"/>
              </a:rPr>
              <a:t> Ask Probing Questions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B559EC96-1C01-6DBE-8849-988DCD105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2947" y="1613907"/>
            <a:ext cx="1411287" cy="33702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 anchor="t"/>
          <a:lstStyle/>
          <a:p>
            <a:pPr marL="3175" indent="-3175" algn="ctr" defTabSz="695325">
              <a:spcBef>
                <a:spcPct val="20000"/>
              </a:spcBef>
              <a:spcAft>
                <a:spcPct val="20000"/>
              </a:spcAft>
            </a:pPr>
            <a:r>
              <a:rPr lang="en-US" sz="1400" b="1">
                <a:solidFill>
                  <a:schemeClr val="tx2"/>
                </a:solidFill>
                <a:latin typeface="Nunito"/>
              </a:rPr>
              <a:t>Sharing a Point of View through Interactive Dialogue</a:t>
            </a:r>
          </a:p>
          <a:p>
            <a:pPr marL="283845" indent="-174625" defTabSz="695325">
              <a:spcBef>
                <a:spcPct val="20000"/>
              </a:spcBef>
              <a:spcAft>
                <a:spcPct val="20000"/>
              </a:spcAft>
              <a:buFont typeface="Arial" pitchFamily="34" charset="0"/>
              <a:buAutoNum type="arabicPeriod"/>
            </a:pPr>
            <a:r>
              <a:rPr lang="en-US" sz="1400">
                <a:solidFill>
                  <a:schemeClr val="tx2"/>
                </a:solidFill>
                <a:latin typeface="Nunito"/>
              </a:rPr>
              <a:t>Acknowledge the Situation</a:t>
            </a:r>
          </a:p>
          <a:p>
            <a:pPr marL="283845" indent="-174625" defTabSz="695325">
              <a:spcBef>
                <a:spcPct val="20000"/>
              </a:spcBef>
              <a:spcAft>
                <a:spcPct val="20000"/>
              </a:spcAft>
              <a:buFont typeface="Arial" pitchFamily="34" charset="0"/>
              <a:buAutoNum type="arabicPeriod"/>
            </a:pPr>
            <a:r>
              <a:rPr lang="en-US" sz="1400">
                <a:solidFill>
                  <a:schemeClr val="tx2"/>
                </a:solidFill>
                <a:latin typeface="Nunito"/>
              </a:rPr>
              <a:t>Share Insight</a:t>
            </a:r>
          </a:p>
          <a:p>
            <a:pPr marL="283845" indent="-174625" defTabSz="695325">
              <a:spcBef>
                <a:spcPct val="20000"/>
              </a:spcBef>
              <a:spcAft>
                <a:spcPct val="20000"/>
              </a:spcAft>
              <a:buFont typeface="Arial" pitchFamily="34" charset="0"/>
              <a:buAutoNum type="arabicPeriod"/>
            </a:pPr>
            <a:r>
              <a:rPr lang="en-US" sz="1400">
                <a:solidFill>
                  <a:schemeClr val="tx2"/>
                </a:solidFill>
                <a:latin typeface="Nunito"/>
              </a:rPr>
              <a:t>Validate</a:t>
            </a:r>
          </a:p>
          <a:p>
            <a:pPr marL="283845" indent="-174625" defTabSz="695325">
              <a:spcBef>
                <a:spcPct val="20000"/>
              </a:spcBef>
              <a:spcAft>
                <a:spcPct val="20000"/>
              </a:spcAft>
              <a:buFont typeface="Arial" pitchFamily="34" charset="0"/>
              <a:buAutoNum type="arabicPeriod"/>
            </a:pPr>
            <a:r>
              <a:rPr lang="en-US" sz="1400">
                <a:solidFill>
                  <a:schemeClr val="tx2"/>
                </a:solidFill>
                <a:latin typeface="Nunito"/>
              </a:rPr>
              <a:t>Collaborate</a:t>
            </a:r>
          </a:p>
          <a:p>
            <a:pPr marL="283845" indent="-174625" defTabSz="695325">
              <a:spcBef>
                <a:spcPct val="20000"/>
              </a:spcBef>
              <a:spcAft>
                <a:spcPct val="20000"/>
              </a:spcAft>
              <a:buFont typeface="Arial" pitchFamily="34" charset="0"/>
              <a:buAutoNum type="arabicPeriod"/>
            </a:pPr>
            <a:r>
              <a:rPr lang="en-US" sz="1400">
                <a:solidFill>
                  <a:schemeClr val="tx2"/>
                </a:solidFill>
                <a:latin typeface="Nunito"/>
              </a:rPr>
              <a:t>Build Agreement on Next steps</a:t>
            </a:r>
          </a:p>
        </p:txBody>
      </p:sp>
    </p:spTree>
    <p:extLst>
      <p:ext uri="{BB962C8B-B14F-4D97-AF65-F5344CB8AC3E}">
        <p14:creationId xmlns:p14="http://schemas.microsoft.com/office/powerpoint/2010/main" val="255344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BC8FFD-87DC-9B3F-3934-8200FEB730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542"/>
          <a:stretch/>
        </p:blipFill>
        <p:spPr>
          <a:xfrm rot="5400000">
            <a:off x="3399401" y="3109487"/>
            <a:ext cx="3160681" cy="32682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DE2C77-29E5-9929-54E2-AF637AA17F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18" r="1"/>
          <a:stretch/>
        </p:blipFill>
        <p:spPr>
          <a:xfrm rot="5400000">
            <a:off x="-147828" y="2884149"/>
            <a:ext cx="3604574" cy="32682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DDFD63-286B-D248-8071-5AFD6213B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462" r="5151"/>
          <a:stretch/>
        </p:blipFill>
        <p:spPr>
          <a:xfrm rot="5400000">
            <a:off x="9449517" y="-551750"/>
            <a:ext cx="2135410" cy="32682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6C389C-637E-284C-8215-A62693725024}"/>
              </a:ext>
            </a:extLst>
          </p:cNvPr>
          <p:cNvSpPr txBox="1"/>
          <p:nvPr/>
        </p:nvSpPr>
        <p:spPr>
          <a:xfrm>
            <a:off x="1073090" y="770260"/>
            <a:ext cx="9569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24873"/>
                </a:solidFill>
                <a:latin typeface="Montserrat Light" pitchFamily="2" charset="77"/>
              </a:rPr>
              <a:t>Tips for Effective Feedback Conversations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2CF0AC-9E84-2C46-9AD9-DDA263DDF09F}"/>
              </a:ext>
            </a:extLst>
          </p:cNvPr>
          <p:cNvGrpSpPr/>
          <p:nvPr/>
        </p:nvGrpSpPr>
        <p:grpSpPr>
          <a:xfrm>
            <a:off x="0" y="6341879"/>
            <a:ext cx="12192000" cy="516121"/>
            <a:chOff x="0" y="6341879"/>
            <a:chExt cx="12192000" cy="5161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06F8C8C-88B3-EC48-974B-359AF24A9765}"/>
                </a:ext>
              </a:extLst>
            </p:cNvPr>
            <p:cNvSpPr/>
            <p:nvPr/>
          </p:nvSpPr>
          <p:spPr>
            <a:xfrm>
              <a:off x="0" y="6341879"/>
              <a:ext cx="12192000" cy="516121"/>
            </a:xfrm>
            <a:prstGeom prst="rect">
              <a:avLst/>
            </a:prstGeom>
            <a:solidFill>
              <a:srgbClr val="1C3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C9E8BA2-1895-A24A-B1C5-AC3DE770A7D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7A24262-562B-F24C-AABC-F544A992D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093" y="6436650"/>
              <a:ext cx="254760" cy="315266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0792AAE-BA68-89C6-A91C-C23071859142}"/>
              </a:ext>
            </a:extLst>
          </p:cNvPr>
          <p:cNvSpPr/>
          <p:nvPr/>
        </p:nvSpPr>
        <p:spPr>
          <a:xfrm>
            <a:off x="1238491" y="1533245"/>
            <a:ext cx="9780608" cy="44714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342900" dist="114300" dir="2700000" sx="98000" sy="98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3EAE5DB-120F-149C-CEB2-C39ADEBFB26A}"/>
              </a:ext>
            </a:extLst>
          </p:cNvPr>
          <p:cNvSpPr txBox="1">
            <a:spLocks noChangeArrowheads="1"/>
          </p:cNvSpPr>
          <p:nvPr/>
        </p:nvSpPr>
        <p:spPr>
          <a:xfrm>
            <a:off x="1427403" y="1809600"/>
            <a:ext cx="7902374" cy="3515155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324873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7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24873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7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 spc="120" baseline="0">
                <a:solidFill>
                  <a:srgbClr val="ECAC36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5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7C7C7C"/>
                </a:solidFill>
                <a:latin typeface="Nunito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2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7C7C7C"/>
                </a:solidFill>
                <a:latin typeface="Nunito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lvl="1" indent="-457200"/>
            <a:r>
              <a:rPr lang="en-US" sz="2000" dirty="0"/>
              <a:t>Prepare yourself and the individual</a:t>
            </a:r>
          </a:p>
          <a:p>
            <a:pPr marL="458788" lvl="1" indent="-457200"/>
            <a:r>
              <a:rPr lang="en-US" sz="2000" dirty="0"/>
              <a:t>Create a neutral zone</a:t>
            </a:r>
          </a:p>
          <a:p>
            <a:pPr marL="458788" lvl="1" indent="-457200"/>
            <a:r>
              <a:rPr lang="en-US" sz="2000" dirty="0"/>
              <a:t>Clearly state the issue </a:t>
            </a:r>
          </a:p>
          <a:p>
            <a:pPr marL="458788" lvl="1" indent="-457200"/>
            <a:r>
              <a:rPr lang="en-US" sz="2000" dirty="0"/>
              <a:t>Try to anticipate the response</a:t>
            </a:r>
          </a:p>
          <a:p>
            <a:pPr marL="458788" lvl="1" indent="-457200"/>
            <a:r>
              <a:rPr lang="en-US" sz="2000" dirty="0"/>
              <a:t>Keep the conversation "on track"</a:t>
            </a:r>
          </a:p>
          <a:p>
            <a:pPr marL="458788" lvl="1" indent="-457200"/>
            <a:r>
              <a:rPr lang="en-US" sz="2000" dirty="0"/>
              <a:t>Be patient</a:t>
            </a:r>
          </a:p>
          <a:p>
            <a:pPr marL="458788" lvl="1" indent="-457200"/>
            <a:r>
              <a:rPr lang="en-US" sz="2000" dirty="0"/>
              <a:t>Explain your definition of success</a:t>
            </a:r>
          </a:p>
          <a:p>
            <a:pPr marL="458788" lvl="1" indent="-457200"/>
            <a:r>
              <a:rPr lang="en-US" sz="2000" dirty="0"/>
              <a:t>Commit to supporting the individual</a:t>
            </a:r>
          </a:p>
        </p:txBody>
      </p:sp>
    </p:spTree>
    <p:extLst>
      <p:ext uri="{BB962C8B-B14F-4D97-AF65-F5344CB8AC3E}">
        <p14:creationId xmlns:p14="http://schemas.microsoft.com/office/powerpoint/2010/main" val="120885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6B7D1C8-1726-A84A-BD08-F1A99A0E6D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5" y="0"/>
            <a:ext cx="12191999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E8517E9-AD90-D145-9182-DAB573D669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9334" y="2461935"/>
            <a:ext cx="4173323" cy="194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1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BC8FFD-87DC-9B3F-3934-8200FEB730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542"/>
          <a:stretch/>
        </p:blipFill>
        <p:spPr>
          <a:xfrm rot="5400000">
            <a:off x="3399401" y="3109487"/>
            <a:ext cx="3160681" cy="32682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DE2C77-29E5-9929-54E2-AF637AA17F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18" r="1"/>
          <a:stretch/>
        </p:blipFill>
        <p:spPr>
          <a:xfrm rot="5400000">
            <a:off x="-147828" y="2884149"/>
            <a:ext cx="3604574" cy="32682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DDFD63-286B-D248-8071-5AFD6213B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462" r="5151"/>
          <a:stretch/>
        </p:blipFill>
        <p:spPr>
          <a:xfrm rot="5400000">
            <a:off x="9449517" y="-551750"/>
            <a:ext cx="2135410" cy="32682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6C389C-637E-284C-8215-A62693725024}"/>
              </a:ext>
            </a:extLst>
          </p:cNvPr>
          <p:cNvSpPr txBox="1"/>
          <p:nvPr/>
        </p:nvSpPr>
        <p:spPr>
          <a:xfrm>
            <a:off x="1073090" y="770260"/>
            <a:ext cx="9569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24873"/>
                </a:solidFill>
                <a:latin typeface="Montserrat Light" pitchFamily="2" charset="77"/>
              </a:rPr>
              <a:t>Objectives</a:t>
            </a:r>
            <a:endParaRPr lang="en-US" sz="2800" b="1" dirty="0">
              <a:solidFill>
                <a:srgbClr val="DEA900"/>
              </a:solidFill>
              <a:latin typeface="Montserrat Light" pitchFamily="2" charset="77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2CF0AC-9E84-2C46-9AD9-DDA263DDF09F}"/>
              </a:ext>
            </a:extLst>
          </p:cNvPr>
          <p:cNvGrpSpPr/>
          <p:nvPr/>
        </p:nvGrpSpPr>
        <p:grpSpPr>
          <a:xfrm>
            <a:off x="0" y="6341879"/>
            <a:ext cx="12192000" cy="516121"/>
            <a:chOff x="0" y="6341879"/>
            <a:chExt cx="12192000" cy="5161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06F8C8C-88B3-EC48-974B-359AF24A9765}"/>
                </a:ext>
              </a:extLst>
            </p:cNvPr>
            <p:cNvSpPr/>
            <p:nvPr/>
          </p:nvSpPr>
          <p:spPr>
            <a:xfrm>
              <a:off x="0" y="6341879"/>
              <a:ext cx="12192000" cy="516121"/>
            </a:xfrm>
            <a:prstGeom prst="rect">
              <a:avLst/>
            </a:prstGeom>
            <a:solidFill>
              <a:srgbClr val="1C3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C9E8BA2-1895-A24A-B1C5-AC3DE770A7D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7A24262-562B-F24C-AABC-F544A992D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093" y="6436650"/>
              <a:ext cx="254760" cy="315266"/>
            </a:xfrm>
            <a:prstGeom prst="rect">
              <a:avLst/>
            </a:prstGeom>
          </p:spPr>
        </p:pic>
      </p:grpSp>
      <p:sp>
        <p:nvSpPr>
          <p:cNvPr id="5" name="Rectangle 3">
            <a:extLst>
              <a:ext uri="{FF2B5EF4-FFF2-40B4-BE49-F238E27FC236}">
                <a16:creationId xmlns:a16="http://schemas.microsoft.com/office/drawing/2014/main" id="{5C8C4235-5B9A-277C-5C20-901F2B5A7CB8}"/>
              </a:ext>
            </a:extLst>
          </p:cNvPr>
          <p:cNvSpPr txBox="1">
            <a:spLocks noChangeArrowheads="1"/>
          </p:cNvSpPr>
          <p:nvPr/>
        </p:nvSpPr>
        <p:spPr>
          <a:xfrm>
            <a:off x="1073090" y="1486786"/>
            <a:ext cx="8077200" cy="441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324873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7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24873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7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 spc="120" baseline="0">
                <a:solidFill>
                  <a:srgbClr val="ECAC36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5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7C7C7C"/>
                </a:solidFill>
                <a:latin typeface="Nunito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2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7C7C7C"/>
                </a:solidFill>
                <a:latin typeface="Nunito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Nunito" pitchFamily="2" charset="0"/>
              </a:rPr>
              <a:t>As a result of today’s session, you will be able to:</a:t>
            </a:r>
          </a:p>
          <a:p>
            <a:pPr marL="0" indent="0">
              <a:buNone/>
            </a:pPr>
            <a:endParaRPr lang="en-US" sz="1600" dirty="0">
              <a:latin typeface="Nunito" pitchFamily="2" charset="0"/>
            </a:endParaRPr>
          </a:p>
          <a:p>
            <a:pPr lvl="1"/>
            <a:r>
              <a:rPr lang="en-US" sz="1600" dirty="0">
                <a:latin typeface="Nunito" pitchFamily="2" charset="0"/>
              </a:rPr>
              <a:t>Understand the benefits of feedback</a:t>
            </a:r>
          </a:p>
          <a:p>
            <a:pPr marL="457200" lvl="1" indent="0">
              <a:buNone/>
            </a:pPr>
            <a:endParaRPr lang="en-US" sz="1600" dirty="0">
              <a:latin typeface="Nunito" pitchFamily="2" charset="0"/>
            </a:endParaRPr>
          </a:p>
          <a:p>
            <a:pPr lvl="1"/>
            <a:r>
              <a:rPr lang="en-US" sz="1600" dirty="0">
                <a:latin typeface="Nunito" pitchFamily="2" charset="0"/>
              </a:rPr>
              <a:t>Explain the feedback conversations guidelines and how they support the ‘Everyday Coaching and Relationship Skills’ model to facilitate high impact feedback conversations</a:t>
            </a:r>
          </a:p>
          <a:p>
            <a:pPr marL="457200" lvl="1" indent="0">
              <a:buNone/>
            </a:pPr>
            <a:endParaRPr lang="en-US" sz="1600" dirty="0"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071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BC8FFD-87DC-9B3F-3934-8200FEB730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542"/>
          <a:stretch/>
        </p:blipFill>
        <p:spPr>
          <a:xfrm rot="5400000">
            <a:off x="3399401" y="3109487"/>
            <a:ext cx="3160681" cy="32682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DE2C77-29E5-9929-54E2-AF637AA17F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18" r="1"/>
          <a:stretch/>
        </p:blipFill>
        <p:spPr>
          <a:xfrm rot="5400000">
            <a:off x="-147828" y="2884149"/>
            <a:ext cx="3604574" cy="32682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DDFD63-286B-D248-8071-5AFD6213B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462" r="5151"/>
          <a:stretch/>
        </p:blipFill>
        <p:spPr>
          <a:xfrm rot="5400000">
            <a:off x="9449517" y="-551750"/>
            <a:ext cx="2135410" cy="32682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6C389C-637E-284C-8215-A62693725024}"/>
              </a:ext>
            </a:extLst>
          </p:cNvPr>
          <p:cNvSpPr txBox="1"/>
          <p:nvPr/>
        </p:nvSpPr>
        <p:spPr>
          <a:xfrm>
            <a:off x="1073090" y="770260"/>
            <a:ext cx="9569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24873"/>
                </a:solidFill>
                <a:latin typeface="Montserrat Light" pitchFamily="2" charset="77"/>
              </a:rPr>
              <a:t>Why a focus on feedback?</a:t>
            </a:r>
            <a:endParaRPr lang="en-US" sz="2800" b="1" dirty="0">
              <a:solidFill>
                <a:srgbClr val="DEA900"/>
              </a:solidFill>
              <a:latin typeface="Montserrat Light" pitchFamily="2" charset="77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2CF0AC-9E84-2C46-9AD9-DDA263DDF09F}"/>
              </a:ext>
            </a:extLst>
          </p:cNvPr>
          <p:cNvGrpSpPr/>
          <p:nvPr/>
        </p:nvGrpSpPr>
        <p:grpSpPr>
          <a:xfrm>
            <a:off x="0" y="6341879"/>
            <a:ext cx="12192000" cy="516121"/>
            <a:chOff x="0" y="6341879"/>
            <a:chExt cx="12192000" cy="5161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06F8C8C-88B3-EC48-974B-359AF24A9765}"/>
                </a:ext>
              </a:extLst>
            </p:cNvPr>
            <p:cNvSpPr/>
            <p:nvPr/>
          </p:nvSpPr>
          <p:spPr>
            <a:xfrm>
              <a:off x="0" y="6341879"/>
              <a:ext cx="12192000" cy="516121"/>
            </a:xfrm>
            <a:prstGeom prst="rect">
              <a:avLst/>
            </a:prstGeom>
            <a:solidFill>
              <a:srgbClr val="1C3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C9E8BA2-1895-A24A-B1C5-AC3DE770A7D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7A24262-562B-F24C-AABC-F544A992D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093" y="6436650"/>
              <a:ext cx="254760" cy="315266"/>
            </a:xfrm>
            <a:prstGeom prst="rect">
              <a:avLst/>
            </a:prstGeom>
          </p:spPr>
        </p:pic>
      </p:grpSp>
      <p:sp>
        <p:nvSpPr>
          <p:cNvPr id="5" name="Rectangle 3">
            <a:extLst>
              <a:ext uri="{FF2B5EF4-FFF2-40B4-BE49-F238E27FC236}">
                <a16:creationId xmlns:a16="http://schemas.microsoft.com/office/drawing/2014/main" id="{5C8C4235-5B9A-277C-5C20-901F2B5A7CB8}"/>
              </a:ext>
            </a:extLst>
          </p:cNvPr>
          <p:cNvSpPr txBox="1">
            <a:spLocks noChangeArrowheads="1"/>
          </p:cNvSpPr>
          <p:nvPr/>
        </p:nvSpPr>
        <p:spPr>
          <a:xfrm>
            <a:off x="1073090" y="1486786"/>
            <a:ext cx="8077200" cy="441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324873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7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24873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75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 spc="120" baseline="0">
                <a:solidFill>
                  <a:srgbClr val="ECAC36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5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7C7C7C"/>
                </a:solidFill>
                <a:latin typeface="Nunito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2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7C7C7C"/>
                </a:solidFill>
                <a:latin typeface="Nunito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latin typeface="Nunito" pitchFamily="2" charset="0"/>
            </a:endParaRPr>
          </a:p>
          <a:p>
            <a:pPr lvl="1"/>
            <a:r>
              <a:rPr lang="en-US" sz="1600" dirty="0">
                <a:latin typeface="Nunito" pitchFamily="2" charset="0"/>
              </a:rPr>
              <a:t>Companies that invest in regular employee feedback have 15% lower turnover rates than organizations that do not</a:t>
            </a:r>
          </a:p>
          <a:p>
            <a:pPr lvl="1"/>
            <a:r>
              <a:rPr lang="en-US" sz="1600" dirty="0">
                <a:latin typeface="Nunito" pitchFamily="2" charset="0"/>
              </a:rPr>
              <a:t>65% of employees desire more feedback </a:t>
            </a:r>
          </a:p>
          <a:p>
            <a:pPr lvl="1"/>
            <a:r>
              <a:rPr lang="en-US" sz="1600" dirty="0">
                <a:latin typeface="Nunito" pitchFamily="2" charset="0"/>
              </a:rPr>
              <a:t>85% of employees take more initiative when they receive feedback</a:t>
            </a:r>
          </a:p>
          <a:p>
            <a:pPr lvl="1"/>
            <a:r>
              <a:rPr lang="en-US" sz="1600" dirty="0">
                <a:latin typeface="Nunito" pitchFamily="2" charset="0"/>
              </a:rPr>
              <a:t>48% of employees believe they </a:t>
            </a:r>
            <a:r>
              <a:rPr lang="en-US" sz="1600" u="sng" dirty="0">
                <a:latin typeface="Nunito" pitchFamily="2" charset="0"/>
              </a:rPr>
              <a:t>care more </a:t>
            </a:r>
            <a:r>
              <a:rPr lang="en-US" sz="1600" dirty="0">
                <a:latin typeface="Nunito" pitchFamily="2" charset="0"/>
              </a:rPr>
              <a:t>about their work when feedback is shared proactively</a:t>
            </a:r>
          </a:p>
          <a:p>
            <a:pPr lvl="1"/>
            <a:r>
              <a:rPr lang="en-US" sz="1600" dirty="0">
                <a:latin typeface="Nunito" pitchFamily="2" charset="0"/>
              </a:rPr>
              <a:t>4 out of 10 employees who receive little to no feedback are </a:t>
            </a:r>
            <a:r>
              <a:rPr lang="en-US" sz="1600" u="sng" dirty="0">
                <a:latin typeface="Nunito" pitchFamily="2" charset="0"/>
              </a:rPr>
              <a:t>actively disengaged </a:t>
            </a:r>
            <a:r>
              <a:rPr lang="en-US" sz="1600" dirty="0">
                <a:latin typeface="Nunito" pitchFamily="2" charset="0"/>
              </a:rPr>
              <a:t>from their work</a:t>
            </a:r>
          </a:p>
          <a:p>
            <a:pPr marL="457200" lvl="1" indent="0">
              <a:buNone/>
            </a:pPr>
            <a:endParaRPr lang="en-US" sz="1600" dirty="0"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692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179">
            <a:extLst>
              <a:ext uri="{FF2B5EF4-FFF2-40B4-BE49-F238E27FC236}">
                <a16:creationId xmlns:a16="http://schemas.microsoft.com/office/drawing/2014/main" id="{07721A77-B7FF-7A12-6D9C-BD63616750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462" r="5151"/>
          <a:stretch/>
        </p:blipFill>
        <p:spPr>
          <a:xfrm rot="5400000">
            <a:off x="9435954" y="4130793"/>
            <a:ext cx="2135410" cy="3268247"/>
          </a:xfrm>
          <a:prstGeom prst="rect">
            <a:avLst/>
          </a:prstGeom>
        </p:spPr>
      </p:pic>
      <p:sp>
        <p:nvSpPr>
          <p:cNvPr id="177" name="Oval 176">
            <a:extLst>
              <a:ext uri="{FF2B5EF4-FFF2-40B4-BE49-F238E27FC236}">
                <a16:creationId xmlns:a16="http://schemas.microsoft.com/office/drawing/2014/main" id="{14A16DE2-5379-E669-AFD8-9E51D37E4E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27882" y="2102501"/>
            <a:ext cx="2894229" cy="2869731"/>
          </a:xfrm>
          <a:prstGeom prst="ellipse">
            <a:avLst/>
          </a:prstGeom>
          <a:solidFill>
            <a:srgbClr val="ACC1CC"/>
          </a:solidFill>
          <a:ln>
            <a:noFill/>
          </a:ln>
          <a:effectLst>
            <a:outerShdw blurRad="165100" sx="101000" sy="101000" algn="ct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8D57A08-3AFA-E24A-8A4A-1772822148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21971" y="2492734"/>
            <a:ext cx="2119828" cy="2100381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65100" sx="101000" sy="101000" algn="ctr" rotWithShape="0">
              <a:prstClr val="black">
                <a:alpha val="2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A502CA70-CBD9-E075-AF7D-73DA9807393E}"/>
              </a:ext>
            </a:extLst>
          </p:cNvPr>
          <p:cNvSpPr txBox="1"/>
          <p:nvPr/>
        </p:nvSpPr>
        <p:spPr>
          <a:xfrm rot="19955071">
            <a:off x="4678015" y="-1819640"/>
            <a:ext cx="3890345" cy="6836986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1200" b="1">
                <a:solidFill>
                  <a:srgbClr val="1B75BC"/>
                </a:solidFill>
                <a:latin typeface="Montserrat" panose="00000500000000000000" pitchFamily="2" charset="0"/>
              </a:rPr>
              <a:t>Ongoing Dialogue &amp; Feedback</a:t>
            </a:r>
            <a:endParaRPr lang="en-US" sz="12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FBB6C118-99D3-44E5-BFA8-A50916FB67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00554" y="445005"/>
            <a:ext cx="2621289" cy="242938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1800" b="1">
                <a:solidFill>
                  <a:srgbClr val="ECAC36"/>
                </a:solidFill>
                <a:latin typeface="Nunito" pitchFamily="2" charset="0"/>
              </a:rPr>
              <a:t>Feedback </a:t>
            </a:r>
            <a:r>
              <a:rPr lang="en-US" sz="1800">
                <a:solidFill>
                  <a:schemeClr val="tx1"/>
                </a:solidFill>
                <a:latin typeface="Nunito" pitchFamily="2" charset="0"/>
              </a:rPr>
              <a:t>is information about reactions to a person’s performance of a task, etc. which is used as a basis for improvement and continued growth.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308A99-92C9-E503-7EEB-17C51DA1F26A}"/>
              </a:ext>
            </a:extLst>
          </p:cNvPr>
          <p:cNvSpPr txBox="1"/>
          <p:nvPr/>
        </p:nvSpPr>
        <p:spPr>
          <a:xfrm>
            <a:off x="322975" y="1636724"/>
            <a:ext cx="44573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DEA900"/>
                </a:solidFill>
                <a:latin typeface="Nunito" pitchFamily="2" charset="0"/>
              </a:rPr>
              <a:t>Feedback in Performance Management</a:t>
            </a:r>
          </a:p>
          <a:p>
            <a:endParaRPr lang="en-US"/>
          </a:p>
          <a:p>
            <a:r>
              <a:rPr lang="en-US">
                <a:latin typeface="Nunito" pitchFamily="2" charset="0"/>
              </a:rPr>
              <a:t>Feedback is a key element of managing our performance to reach our full potential. It allows us to know how we’re doing in a timely manner, what’s working, and what’s not. It helps to sharpen skills or course-correct where needed on a proactive basis – not only reactive to constructive feedback.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BE75CA-30A2-D824-0595-DCFB42B3098E}"/>
              </a:ext>
            </a:extLst>
          </p:cNvPr>
          <p:cNvSpPr txBox="1"/>
          <p:nvPr/>
        </p:nvSpPr>
        <p:spPr>
          <a:xfrm>
            <a:off x="593272" y="359241"/>
            <a:ext cx="9569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324873"/>
                </a:solidFill>
                <a:latin typeface="Montserrat" panose="00000500000000000000" pitchFamily="2" charset="0"/>
              </a:rPr>
              <a:t>Feedback within Performance Management</a:t>
            </a:r>
          </a:p>
        </p:txBody>
      </p:sp>
      <p:sp>
        <p:nvSpPr>
          <p:cNvPr id="17" name="Freeform 19">
            <a:extLst>
              <a:ext uri="{FF2B5EF4-FFF2-40B4-BE49-F238E27FC236}">
                <a16:creationId xmlns:a16="http://schemas.microsoft.com/office/drawing/2014/main" id="{FDFF5E1A-DC06-41CA-AC0E-39D5301196DA}"/>
              </a:ext>
            </a:extLst>
          </p:cNvPr>
          <p:cNvSpPr>
            <a:spLocks noEditPoints="1"/>
          </p:cNvSpPr>
          <p:nvPr/>
        </p:nvSpPr>
        <p:spPr bwMode="auto">
          <a:xfrm>
            <a:off x="6588278" y="1475163"/>
            <a:ext cx="1003766" cy="497820"/>
          </a:xfrm>
          <a:custGeom>
            <a:avLst/>
            <a:gdLst>
              <a:gd name="T0" fmla="*/ 5 w 206"/>
              <a:gd name="T1" fmla="*/ 26 h 102"/>
              <a:gd name="T2" fmla="*/ 32 w 206"/>
              <a:gd name="T3" fmla="*/ 20 h 102"/>
              <a:gd name="T4" fmla="*/ 27 w 206"/>
              <a:gd name="T5" fmla="*/ 20 h 102"/>
              <a:gd name="T6" fmla="*/ 16 w 206"/>
              <a:gd name="T7" fmla="*/ 28 h 102"/>
              <a:gd name="T8" fmla="*/ 20 w 206"/>
              <a:gd name="T9" fmla="*/ 9 h 102"/>
              <a:gd name="T10" fmla="*/ 32 w 206"/>
              <a:gd name="T11" fmla="*/ 20 h 102"/>
              <a:gd name="T12" fmla="*/ 49 w 206"/>
              <a:gd name="T13" fmla="*/ 20 h 102"/>
              <a:gd name="T14" fmla="*/ 36 w 206"/>
              <a:gd name="T15" fmla="*/ 32 h 102"/>
              <a:gd name="T16" fmla="*/ 37 w 206"/>
              <a:gd name="T17" fmla="*/ 13 h 102"/>
              <a:gd name="T18" fmla="*/ 49 w 206"/>
              <a:gd name="T19" fmla="*/ 7 h 102"/>
              <a:gd name="T20" fmla="*/ 49 w 206"/>
              <a:gd name="T21" fmla="*/ 12 h 102"/>
              <a:gd name="T22" fmla="*/ 50 w 206"/>
              <a:gd name="T23" fmla="*/ 25 h 102"/>
              <a:gd name="T24" fmla="*/ 57 w 206"/>
              <a:gd name="T25" fmla="*/ 38 h 102"/>
              <a:gd name="T26" fmla="*/ 62 w 206"/>
              <a:gd name="T27" fmla="*/ 23 h 102"/>
              <a:gd name="T28" fmla="*/ 65 w 206"/>
              <a:gd name="T29" fmla="*/ 29 h 102"/>
              <a:gd name="T30" fmla="*/ 85 w 206"/>
              <a:gd name="T31" fmla="*/ 46 h 102"/>
              <a:gd name="T32" fmla="*/ 73 w 206"/>
              <a:gd name="T33" fmla="*/ 32 h 102"/>
              <a:gd name="T34" fmla="*/ 93 w 206"/>
              <a:gd name="T35" fmla="*/ 21 h 102"/>
              <a:gd name="T36" fmla="*/ 85 w 206"/>
              <a:gd name="T37" fmla="*/ 30 h 102"/>
              <a:gd name="T38" fmla="*/ 88 w 206"/>
              <a:gd name="T39" fmla="*/ 37 h 102"/>
              <a:gd name="T40" fmla="*/ 106 w 206"/>
              <a:gd name="T41" fmla="*/ 54 h 102"/>
              <a:gd name="T42" fmla="*/ 96 w 206"/>
              <a:gd name="T43" fmla="*/ 44 h 102"/>
              <a:gd name="T44" fmla="*/ 107 w 206"/>
              <a:gd name="T45" fmla="*/ 38 h 102"/>
              <a:gd name="T46" fmla="*/ 109 w 206"/>
              <a:gd name="T47" fmla="*/ 34 h 102"/>
              <a:gd name="T48" fmla="*/ 109 w 206"/>
              <a:gd name="T49" fmla="*/ 46 h 102"/>
              <a:gd name="T50" fmla="*/ 103 w 206"/>
              <a:gd name="T51" fmla="*/ 49 h 102"/>
              <a:gd name="T52" fmla="*/ 123 w 206"/>
              <a:gd name="T53" fmla="*/ 62 h 102"/>
              <a:gd name="T54" fmla="*/ 119 w 206"/>
              <a:gd name="T55" fmla="*/ 44 h 102"/>
              <a:gd name="T56" fmla="*/ 126 w 206"/>
              <a:gd name="T57" fmla="*/ 37 h 102"/>
              <a:gd name="T58" fmla="*/ 133 w 206"/>
              <a:gd name="T59" fmla="*/ 45 h 102"/>
              <a:gd name="T60" fmla="*/ 124 w 206"/>
              <a:gd name="T61" fmla="*/ 54 h 102"/>
              <a:gd name="T62" fmla="*/ 127 w 206"/>
              <a:gd name="T63" fmla="*/ 62 h 102"/>
              <a:gd name="T64" fmla="*/ 140 w 206"/>
              <a:gd name="T65" fmla="*/ 70 h 102"/>
              <a:gd name="T66" fmla="*/ 131 w 206"/>
              <a:gd name="T67" fmla="*/ 59 h 102"/>
              <a:gd name="T68" fmla="*/ 143 w 206"/>
              <a:gd name="T69" fmla="*/ 54 h 102"/>
              <a:gd name="T70" fmla="*/ 146 w 206"/>
              <a:gd name="T71" fmla="*/ 50 h 102"/>
              <a:gd name="T72" fmla="*/ 144 w 206"/>
              <a:gd name="T73" fmla="*/ 62 h 102"/>
              <a:gd name="T74" fmla="*/ 138 w 206"/>
              <a:gd name="T75" fmla="*/ 65 h 102"/>
              <a:gd name="T76" fmla="*/ 180 w 206"/>
              <a:gd name="T77" fmla="*/ 63 h 102"/>
              <a:gd name="T78" fmla="*/ 164 w 206"/>
              <a:gd name="T79" fmla="*/ 68 h 102"/>
              <a:gd name="T80" fmla="*/ 169 w 206"/>
              <a:gd name="T81" fmla="*/ 71 h 102"/>
              <a:gd name="T82" fmla="*/ 196 w 206"/>
              <a:gd name="T83" fmla="*/ 98 h 102"/>
              <a:gd name="T84" fmla="*/ 180 w 206"/>
              <a:gd name="T85" fmla="*/ 88 h 102"/>
              <a:gd name="T86" fmla="*/ 196 w 206"/>
              <a:gd name="T87" fmla="*/ 79 h 102"/>
              <a:gd name="T88" fmla="*/ 200 w 206"/>
              <a:gd name="T89" fmla="*/ 75 h 102"/>
              <a:gd name="T90" fmla="*/ 187 w 206"/>
              <a:gd name="T9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06" h="102">
                <a:moveTo>
                  <a:pt x="3" y="0"/>
                </a:moveTo>
                <a:cubicBezTo>
                  <a:pt x="9" y="1"/>
                  <a:pt x="9" y="1"/>
                  <a:pt x="9" y="1"/>
                </a:cubicBezTo>
                <a:cubicBezTo>
                  <a:pt x="5" y="26"/>
                  <a:pt x="5" y="26"/>
                  <a:pt x="5" y="26"/>
                </a:cubicBezTo>
                <a:cubicBezTo>
                  <a:pt x="0" y="25"/>
                  <a:pt x="0" y="25"/>
                  <a:pt x="0" y="25"/>
                </a:cubicBezTo>
                <a:lnTo>
                  <a:pt x="3" y="0"/>
                </a:lnTo>
                <a:close/>
                <a:moveTo>
                  <a:pt x="32" y="20"/>
                </a:moveTo>
                <a:cubicBezTo>
                  <a:pt x="30" y="31"/>
                  <a:pt x="30" y="31"/>
                  <a:pt x="30" y="31"/>
                </a:cubicBezTo>
                <a:cubicBezTo>
                  <a:pt x="25" y="30"/>
                  <a:pt x="25" y="30"/>
                  <a:pt x="25" y="30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6"/>
                  <a:pt x="26" y="15"/>
                  <a:pt x="24" y="14"/>
                </a:cubicBezTo>
                <a:cubicBezTo>
                  <a:pt x="21" y="14"/>
                  <a:pt x="19" y="15"/>
                  <a:pt x="18" y="19"/>
                </a:cubicBezTo>
                <a:cubicBezTo>
                  <a:pt x="16" y="28"/>
                  <a:pt x="16" y="28"/>
                  <a:pt x="16" y="28"/>
                </a:cubicBezTo>
                <a:cubicBezTo>
                  <a:pt x="11" y="27"/>
                  <a:pt x="11" y="27"/>
                  <a:pt x="11" y="27"/>
                </a:cubicBezTo>
                <a:cubicBezTo>
                  <a:pt x="14" y="8"/>
                  <a:pt x="14" y="8"/>
                  <a:pt x="14" y="8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11"/>
                  <a:pt x="19" y="11"/>
                  <a:pt x="19" y="11"/>
                </a:cubicBezTo>
                <a:cubicBezTo>
                  <a:pt x="21" y="10"/>
                  <a:pt x="24" y="9"/>
                  <a:pt x="26" y="10"/>
                </a:cubicBezTo>
                <a:cubicBezTo>
                  <a:pt x="31" y="11"/>
                  <a:pt x="34" y="14"/>
                  <a:pt x="32" y="20"/>
                </a:cubicBezTo>
                <a:close/>
                <a:moveTo>
                  <a:pt x="46" y="15"/>
                </a:moveTo>
                <a:cubicBezTo>
                  <a:pt x="50" y="16"/>
                  <a:pt x="50" y="16"/>
                  <a:pt x="50" y="16"/>
                </a:cubicBezTo>
                <a:cubicBezTo>
                  <a:pt x="49" y="20"/>
                  <a:pt x="49" y="20"/>
                  <a:pt x="49" y="20"/>
                </a:cubicBezTo>
                <a:cubicBezTo>
                  <a:pt x="45" y="19"/>
                  <a:pt x="45" y="19"/>
                  <a:pt x="45" y="19"/>
                </a:cubicBezTo>
                <a:cubicBezTo>
                  <a:pt x="41" y="33"/>
                  <a:pt x="41" y="33"/>
                  <a:pt x="41" y="33"/>
                </a:cubicBezTo>
                <a:cubicBezTo>
                  <a:pt x="36" y="32"/>
                  <a:pt x="36" y="32"/>
                  <a:pt x="36" y="32"/>
                </a:cubicBezTo>
                <a:cubicBezTo>
                  <a:pt x="39" y="18"/>
                  <a:pt x="39" y="18"/>
                  <a:pt x="39" y="18"/>
                </a:cubicBezTo>
                <a:cubicBezTo>
                  <a:pt x="36" y="17"/>
                  <a:pt x="36" y="17"/>
                  <a:pt x="36" y="17"/>
                </a:cubicBezTo>
                <a:cubicBezTo>
                  <a:pt x="37" y="13"/>
                  <a:pt x="37" y="13"/>
                  <a:pt x="37" y="13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3"/>
                  <a:pt x="40" y="13"/>
                  <a:pt x="40" y="13"/>
                </a:cubicBezTo>
                <a:cubicBezTo>
                  <a:pt x="41" y="8"/>
                  <a:pt x="45" y="6"/>
                  <a:pt x="49" y="7"/>
                </a:cubicBezTo>
                <a:cubicBezTo>
                  <a:pt x="51" y="8"/>
                  <a:pt x="52" y="8"/>
                  <a:pt x="53" y="9"/>
                </a:cubicBezTo>
                <a:cubicBezTo>
                  <a:pt x="51" y="13"/>
                  <a:pt x="51" y="13"/>
                  <a:pt x="51" y="13"/>
                </a:cubicBezTo>
                <a:cubicBezTo>
                  <a:pt x="50" y="12"/>
                  <a:pt x="50" y="12"/>
                  <a:pt x="49" y="12"/>
                </a:cubicBezTo>
                <a:cubicBezTo>
                  <a:pt x="47" y="11"/>
                  <a:pt x="46" y="12"/>
                  <a:pt x="46" y="14"/>
                </a:cubicBezTo>
                <a:lnTo>
                  <a:pt x="46" y="15"/>
                </a:lnTo>
                <a:close/>
                <a:moveTo>
                  <a:pt x="50" y="25"/>
                </a:moveTo>
                <a:cubicBezTo>
                  <a:pt x="51" y="20"/>
                  <a:pt x="57" y="17"/>
                  <a:pt x="63" y="18"/>
                </a:cubicBezTo>
                <a:cubicBezTo>
                  <a:pt x="69" y="20"/>
                  <a:pt x="72" y="25"/>
                  <a:pt x="70" y="31"/>
                </a:cubicBezTo>
                <a:cubicBezTo>
                  <a:pt x="69" y="37"/>
                  <a:pt x="63" y="39"/>
                  <a:pt x="57" y="38"/>
                </a:cubicBezTo>
                <a:cubicBezTo>
                  <a:pt x="52" y="36"/>
                  <a:pt x="48" y="31"/>
                  <a:pt x="50" y="25"/>
                </a:cubicBezTo>
                <a:close/>
                <a:moveTo>
                  <a:pt x="65" y="29"/>
                </a:moveTo>
                <a:cubicBezTo>
                  <a:pt x="66" y="26"/>
                  <a:pt x="64" y="24"/>
                  <a:pt x="62" y="23"/>
                </a:cubicBezTo>
                <a:cubicBezTo>
                  <a:pt x="59" y="22"/>
                  <a:pt x="56" y="24"/>
                  <a:pt x="55" y="27"/>
                </a:cubicBezTo>
                <a:cubicBezTo>
                  <a:pt x="54" y="30"/>
                  <a:pt x="56" y="32"/>
                  <a:pt x="59" y="33"/>
                </a:cubicBezTo>
                <a:cubicBezTo>
                  <a:pt x="61" y="34"/>
                  <a:pt x="64" y="33"/>
                  <a:pt x="65" y="29"/>
                </a:cubicBezTo>
                <a:close/>
                <a:moveTo>
                  <a:pt x="99" y="22"/>
                </a:moveTo>
                <a:cubicBezTo>
                  <a:pt x="90" y="48"/>
                  <a:pt x="90" y="48"/>
                  <a:pt x="90" y="48"/>
                </a:cubicBezTo>
                <a:cubicBezTo>
                  <a:pt x="85" y="46"/>
                  <a:pt x="85" y="46"/>
                  <a:pt x="85" y="46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5"/>
                  <a:pt x="82" y="45"/>
                  <a:pt x="79" y="44"/>
                </a:cubicBezTo>
                <a:cubicBezTo>
                  <a:pt x="74" y="43"/>
                  <a:pt x="71" y="38"/>
                  <a:pt x="73" y="32"/>
                </a:cubicBezTo>
                <a:cubicBezTo>
                  <a:pt x="75" y="26"/>
                  <a:pt x="80" y="24"/>
                  <a:pt x="85" y="25"/>
                </a:cubicBezTo>
                <a:cubicBezTo>
                  <a:pt x="88" y="26"/>
                  <a:pt x="89" y="28"/>
                  <a:pt x="90" y="29"/>
                </a:cubicBezTo>
                <a:cubicBezTo>
                  <a:pt x="93" y="21"/>
                  <a:pt x="93" y="21"/>
                  <a:pt x="93" y="21"/>
                </a:cubicBezTo>
                <a:lnTo>
                  <a:pt x="99" y="22"/>
                </a:lnTo>
                <a:close/>
                <a:moveTo>
                  <a:pt x="88" y="37"/>
                </a:moveTo>
                <a:cubicBezTo>
                  <a:pt x="89" y="34"/>
                  <a:pt x="88" y="31"/>
                  <a:pt x="85" y="30"/>
                </a:cubicBezTo>
                <a:cubicBezTo>
                  <a:pt x="82" y="29"/>
                  <a:pt x="80" y="30"/>
                  <a:pt x="78" y="34"/>
                </a:cubicBezTo>
                <a:cubicBezTo>
                  <a:pt x="77" y="37"/>
                  <a:pt x="79" y="39"/>
                  <a:pt x="81" y="40"/>
                </a:cubicBezTo>
                <a:cubicBezTo>
                  <a:pt x="84" y="41"/>
                  <a:pt x="87" y="40"/>
                  <a:pt x="88" y="37"/>
                </a:cubicBezTo>
                <a:close/>
                <a:moveTo>
                  <a:pt x="115" y="46"/>
                </a:moveTo>
                <a:cubicBezTo>
                  <a:pt x="111" y="56"/>
                  <a:pt x="111" y="56"/>
                  <a:pt x="111" y="56"/>
                </a:cubicBezTo>
                <a:cubicBezTo>
                  <a:pt x="106" y="54"/>
                  <a:pt x="106" y="54"/>
                  <a:pt x="106" y="54"/>
                </a:cubicBezTo>
                <a:cubicBezTo>
                  <a:pt x="107" y="52"/>
                  <a:pt x="107" y="52"/>
                  <a:pt x="107" y="52"/>
                </a:cubicBezTo>
                <a:cubicBezTo>
                  <a:pt x="105" y="53"/>
                  <a:pt x="103" y="53"/>
                  <a:pt x="100" y="52"/>
                </a:cubicBezTo>
                <a:cubicBezTo>
                  <a:pt x="96" y="50"/>
                  <a:pt x="94" y="47"/>
                  <a:pt x="96" y="44"/>
                </a:cubicBezTo>
                <a:cubicBezTo>
                  <a:pt x="97" y="41"/>
                  <a:pt x="100" y="39"/>
                  <a:pt x="106" y="42"/>
                </a:cubicBezTo>
                <a:cubicBezTo>
                  <a:pt x="110" y="43"/>
                  <a:pt x="110" y="43"/>
                  <a:pt x="110" y="43"/>
                </a:cubicBezTo>
                <a:cubicBezTo>
                  <a:pt x="111" y="41"/>
                  <a:pt x="110" y="39"/>
                  <a:pt x="107" y="38"/>
                </a:cubicBezTo>
                <a:cubicBezTo>
                  <a:pt x="105" y="37"/>
                  <a:pt x="103" y="37"/>
                  <a:pt x="101" y="38"/>
                </a:cubicBezTo>
                <a:cubicBezTo>
                  <a:pt x="101" y="33"/>
                  <a:pt x="101" y="33"/>
                  <a:pt x="101" y="33"/>
                </a:cubicBezTo>
                <a:cubicBezTo>
                  <a:pt x="103" y="33"/>
                  <a:pt x="107" y="33"/>
                  <a:pt x="109" y="34"/>
                </a:cubicBezTo>
                <a:cubicBezTo>
                  <a:pt x="115" y="36"/>
                  <a:pt x="117" y="40"/>
                  <a:pt x="115" y="46"/>
                </a:cubicBezTo>
                <a:close/>
                <a:moveTo>
                  <a:pt x="108" y="48"/>
                </a:moveTo>
                <a:cubicBezTo>
                  <a:pt x="109" y="46"/>
                  <a:pt x="109" y="46"/>
                  <a:pt x="109" y="46"/>
                </a:cubicBezTo>
                <a:cubicBezTo>
                  <a:pt x="105" y="45"/>
                  <a:pt x="105" y="45"/>
                  <a:pt x="105" y="45"/>
                </a:cubicBezTo>
                <a:cubicBezTo>
                  <a:pt x="103" y="44"/>
                  <a:pt x="101" y="44"/>
                  <a:pt x="101" y="46"/>
                </a:cubicBezTo>
                <a:cubicBezTo>
                  <a:pt x="100" y="47"/>
                  <a:pt x="101" y="48"/>
                  <a:pt x="103" y="49"/>
                </a:cubicBezTo>
                <a:cubicBezTo>
                  <a:pt x="105" y="50"/>
                  <a:pt x="107" y="50"/>
                  <a:pt x="108" y="48"/>
                </a:cubicBezTo>
                <a:close/>
                <a:moveTo>
                  <a:pt x="127" y="62"/>
                </a:moveTo>
                <a:cubicBezTo>
                  <a:pt x="126" y="63"/>
                  <a:pt x="124" y="62"/>
                  <a:pt x="123" y="62"/>
                </a:cubicBezTo>
                <a:cubicBezTo>
                  <a:pt x="118" y="60"/>
                  <a:pt x="117" y="56"/>
                  <a:pt x="119" y="52"/>
                </a:cubicBezTo>
                <a:cubicBezTo>
                  <a:pt x="122" y="45"/>
                  <a:pt x="122" y="45"/>
                  <a:pt x="122" y="45"/>
                </a:cubicBezTo>
                <a:cubicBezTo>
                  <a:pt x="119" y="44"/>
                  <a:pt x="119" y="44"/>
                  <a:pt x="119" y="44"/>
                </a:cubicBezTo>
                <a:cubicBezTo>
                  <a:pt x="121" y="40"/>
                  <a:pt x="121" y="40"/>
                  <a:pt x="121" y="40"/>
                </a:cubicBezTo>
                <a:cubicBezTo>
                  <a:pt x="124" y="41"/>
                  <a:pt x="124" y="41"/>
                  <a:pt x="124" y="41"/>
                </a:cubicBezTo>
                <a:cubicBezTo>
                  <a:pt x="126" y="37"/>
                  <a:pt x="126" y="37"/>
                  <a:pt x="126" y="37"/>
                </a:cubicBezTo>
                <a:cubicBezTo>
                  <a:pt x="131" y="39"/>
                  <a:pt x="131" y="39"/>
                  <a:pt x="131" y="39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33" y="45"/>
                  <a:pt x="133" y="45"/>
                  <a:pt x="133" y="45"/>
                </a:cubicBezTo>
                <a:cubicBezTo>
                  <a:pt x="132" y="49"/>
                  <a:pt x="132" y="49"/>
                  <a:pt x="132" y="49"/>
                </a:cubicBezTo>
                <a:cubicBezTo>
                  <a:pt x="127" y="47"/>
                  <a:pt x="127" y="47"/>
                  <a:pt x="127" y="47"/>
                </a:cubicBezTo>
                <a:cubicBezTo>
                  <a:pt x="124" y="54"/>
                  <a:pt x="124" y="54"/>
                  <a:pt x="124" y="54"/>
                </a:cubicBezTo>
                <a:cubicBezTo>
                  <a:pt x="123" y="56"/>
                  <a:pt x="124" y="57"/>
                  <a:pt x="125" y="58"/>
                </a:cubicBezTo>
                <a:cubicBezTo>
                  <a:pt x="126" y="58"/>
                  <a:pt x="127" y="58"/>
                  <a:pt x="127" y="58"/>
                </a:cubicBezTo>
                <a:lnTo>
                  <a:pt x="127" y="62"/>
                </a:lnTo>
                <a:close/>
                <a:moveTo>
                  <a:pt x="150" y="62"/>
                </a:moveTo>
                <a:cubicBezTo>
                  <a:pt x="145" y="72"/>
                  <a:pt x="145" y="72"/>
                  <a:pt x="145" y="72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41" y="68"/>
                  <a:pt x="141" y="68"/>
                  <a:pt x="141" y="68"/>
                </a:cubicBezTo>
                <a:cubicBezTo>
                  <a:pt x="140" y="69"/>
                  <a:pt x="137" y="69"/>
                  <a:pt x="135" y="67"/>
                </a:cubicBezTo>
                <a:cubicBezTo>
                  <a:pt x="131" y="65"/>
                  <a:pt x="130" y="62"/>
                  <a:pt x="131" y="59"/>
                </a:cubicBezTo>
                <a:cubicBezTo>
                  <a:pt x="133" y="56"/>
                  <a:pt x="136" y="55"/>
                  <a:pt x="141" y="58"/>
                </a:cubicBezTo>
                <a:cubicBezTo>
                  <a:pt x="145" y="60"/>
                  <a:pt x="145" y="60"/>
                  <a:pt x="145" y="60"/>
                </a:cubicBezTo>
                <a:cubicBezTo>
                  <a:pt x="146" y="57"/>
                  <a:pt x="146" y="55"/>
                  <a:pt x="143" y="54"/>
                </a:cubicBezTo>
                <a:cubicBezTo>
                  <a:pt x="141" y="53"/>
                  <a:pt x="139" y="53"/>
                  <a:pt x="137" y="53"/>
                </a:cubicBezTo>
                <a:cubicBezTo>
                  <a:pt x="137" y="49"/>
                  <a:pt x="137" y="49"/>
                  <a:pt x="137" y="49"/>
                </a:cubicBezTo>
                <a:cubicBezTo>
                  <a:pt x="140" y="48"/>
                  <a:pt x="143" y="49"/>
                  <a:pt x="146" y="50"/>
                </a:cubicBezTo>
                <a:cubicBezTo>
                  <a:pt x="151" y="53"/>
                  <a:pt x="153" y="57"/>
                  <a:pt x="150" y="62"/>
                </a:cubicBezTo>
                <a:close/>
                <a:moveTo>
                  <a:pt x="143" y="64"/>
                </a:moveTo>
                <a:cubicBezTo>
                  <a:pt x="144" y="62"/>
                  <a:pt x="144" y="62"/>
                  <a:pt x="144" y="62"/>
                </a:cubicBezTo>
                <a:cubicBezTo>
                  <a:pt x="140" y="61"/>
                  <a:pt x="140" y="61"/>
                  <a:pt x="140" y="61"/>
                </a:cubicBezTo>
                <a:cubicBezTo>
                  <a:pt x="138" y="60"/>
                  <a:pt x="137" y="60"/>
                  <a:pt x="136" y="61"/>
                </a:cubicBezTo>
                <a:cubicBezTo>
                  <a:pt x="135" y="62"/>
                  <a:pt x="136" y="64"/>
                  <a:pt x="138" y="65"/>
                </a:cubicBezTo>
                <a:cubicBezTo>
                  <a:pt x="140" y="66"/>
                  <a:pt x="141" y="66"/>
                  <a:pt x="143" y="64"/>
                </a:cubicBezTo>
                <a:close/>
                <a:moveTo>
                  <a:pt x="164" y="68"/>
                </a:moveTo>
                <a:cubicBezTo>
                  <a:pt x="168" y="61"/>
                  <a:pt x="174" y="59"/>
                  <a:pt x="180" y="63"/>
                </a:cubicBezTo>
                <a:cubicBezTo>
                  <a:pt x="185" y="66"/>
                  <a:pt x="187" y="72"/>
                  <a:pt x="182" y="79"/>
                </a:cubicBezTo>
                <a:cubicBezTo>
                  <a:pt x="178" y="86"/>
                  <a:pt x="172" y="88"/>
                  <a:pt x="166" y="85"/>
                </a:cubicBezTo>
                <a:cubicBezTo>
                  <a:pt x="161" y="82"/>
                  <a:pt x="160" y="75"/>
                  <a:pt x="164" y="68"/>
                </a:cubicBezTo>
                <a:close/>
                <a:moveTo>
                  <a:pt x="177" y="76"/>
                </a:moveTo>
                <a:cubicBezTo>
                  <a:pt x="180" y="71"/>
                  <a:pt x="180" y="68"/>
                  <a:pt x="177" y="67"/>
                </a:cubicBezTo>
                <a:cubicBezTo>
                  <a:pt x="175" y="65"/>
                  <a:pt x="172" y="66"/>
                  <a:pt x="169" y="71"/>
                </a:cubicBezTo>
                <a:cubicBezTo>
                  <a:pt x="166" y="76"/>
                  <a:pt x="166" y="79"/>
                  <a:pt x="169" y="81"/>
                </a:cubicBezTo>
                <a:cubicBezTo>
                  <a:pt x="171" y="82"/>
                  <a:pt x="174" y="81"/>
                  <a:pt x="177" y="76"/>
                </a:cubicBezTo>
                <a:close/>
                <a:moveTo>
                  <a:pt x="196" y="98"/>
                </a:moveTo>
                <a:cubicBezTo>
                  <a:pt x="194" y="102"/>
                  <a:pt x="194" y="102"/>
                  <a:pt x="194" y="102"/>
                </a:cubicBezTo>
                <a:cubicBezTo>
                  <a:pt x="178" y="91"/>
                  <a:pt x="178" y="91"/>
                  <a:pt x="178" y="91"/>
                </a:cubicBezTo>
                <a:cubicBezTo>
                  <a:pt x="180" y="88"/>
                  <a:pt x="180" y="88"/>
                  <a:pt x="180" y="88"/>
                </a:cubicBezTo>
                <a:cubicBezTo>
                  <a:pt x="193" y="86"/>
                  <a:pt x="193" y="86"/>
                  <a:pt x="193" y="86"/>
                </a:cubicBezTo>
                <a:cubicBezTo>
                  <a:pt x="196" y="86"/>
                  <a:pt x="197" y="85"/>
                  <a:pt x="198" y="84"/>
                </a:cubicBezTo>
                <a:cubicBezTo>
                  <a:pt x="199" y="82"/>
                  <a:pt x="199" y="80"/>
                  <a:pt x="196" y="79"/>
                </a:cubicBezTo>
                <a:cubicBezTo>
                  <a:pt x="195" y="78"/>
                  <a:pt x="193" y="77"/>
                  <a:pt x="191" y="78"/>
                </a:cubicBezTo>
                <a:cubicBezTo>
                  <a:pt x="189" y="73"/>
                  <a:pt x="189" y="73"/>
                  <a:pt x="189" y="73"/>
                </a:cubicBezTo>
                <a:cubicBezTo>
                  <a:pt x="192" y="72"/>
                  <a:pt x="196" y="73"/>
                  <a:pt x="200" y="75"/>
                </a:cubicBezTo>
                <a:cubicBezTo>
                  <a:pt x="204" y="78"/>
                  <a:pt x="206" y="83"/>
                  <a:pt x="203" y="87"/>
                </a:cubicBezTo>
                <a:cubicBezTo>
                  <a:pt x="202" y="89"/>
                  <a:pt x="200" y="90"/>
                  <a:pt x="195" y="91"/>
                </a:cubicBezTo>
                <a:cubicBezTo>
                  <a:pt x="187" y="92"/>
                  <a:pt x="187" y="92"/>
                  <a:pt x="187" y="92"/>
                </a:cubicBezTo>
                <a:lnTo>
                  <a:pt x="196" y="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UA"/>
          </a:p>
        </p:txBody>
      </p:sp>
      <p:sp>
        <p:nvSpPr>
          <p:cNvPr id="18" name="Freeform 20">
            <a:extLst>
              <a:ext uri="{FF2B5EF4-FFF2-40B4-BE49-F238E27FC236}">
                <a16:creationId xmlns:a16="http://schemas.microsoft.com/office/drawing/2014/main" id="{F3858369-74F1-45FB-BA08-C14D1DAB2618}"/>
              </a:ext>
            </a:extLst>
          </p:cNvPr>
          <p:cNvSpPr>
            <a:spLocks noEditPoints="1"/>
          </p:cNvSpPr>
          <p:nvPr/>
        </p:nvSpPr>
        <p:spPr bwMode="auto">
          <a:xfrm>
            <a:off x="6588278" y="1113483"/>
            <a:ext cx="993607" cy="430766"/>
          </a:xfrm>
          <a:custGeom>
            <a:avLst/>
            <a:gdLst>
              <a:gd name="T0" fmla="*/ 6 w 204"/>
              <a:gd name="T1" fmla="*/ 26 h 88"/>
              <a:gd name="T2" fmla="*/ 33 w 204"/>
              <a:gd name="T3" fmla="*/ 19 h 88"/>
              <a:gd name="T4" fmla="*/ 27 w 204"/>
              <a:gd name="T5" fmla="*/ 18 h 88"/>
              <a:gd name="T6" fmla="*/ 17 w 204"/>
              <a:gd name="T7" fmla="*/ 27 h 88"/>
              <a:gd name="T8" fmla="*/ 20 w 204"/>
              <a:gd name="T9" fmla="*/ 8 h 88"/>
              <a:gd name="T10" fmla="*/ 33 w 204"/>
              <a:gd name="T11" fmla="*/ 19 h 88"/>
              <a:gd name="T12" fmla="*/ 50 w 204"/>
              <a:gd name="T13" fmla="*/ 18 h 88"/>
              <a:gd name="T14" fmla="*/ 37 w 204"/>
              <a:gd name="T15" fmla="*/ 31 h 88"/>
              <a:gd name="T16" fmla="*/ 38 w 204"/>
              <a:gd name="T17" fmla="*/ 11 h 88"/>
              <a:gd name="T18" fmla="*/ 49 w 204"/>
              <a:gd name="T19" fmla="*/ 5 h 88"/>
              <a:gd name="T20" fmla="*/ 49 w 204"/>
              <a:gd name="T21" fmla="*/ 10 h 88"/>
              <a:gd name="T22" fmla="*/ 50 w 204"/>
              <a:gd name="T23" fmla="*/ 23 h 88"/>
              <a:gd name="T24" fmla="*/ 59 w 204"/>
              <a:gd name="T25" fmla="*/ 36 h 88"/>
              <a:gd name="T26" fmla="*/ 62 w 204"/>
              <a:gd name="T27" fmla="*/ 21 h 88"/>
              <a:gd name="T28" fmla="*/ 66 w 204"/>
              <a:gd name="T29" fmla="*/ 27 h 88"/>
              <a:gd name="T30" fmla="*/ 87 w 204"/>
              <a:gd name="T31" fmla="*/ 43 h 88"/>
              <a:gd name="T32" fmla="*/ 74 w 204"/>
              <a:gd name="T33" fmla="*/ 29 h 88"/>
              <a:gd name="T34" fmla="*/ 94 w 204"/>
              <a:gd name="T35" fmla="*/ 17 h 88"/>
              <a:gd name="T36" fmla="*/ 86 w 204"/>
              <a:gd name="T37" fmla="*/ 27 h 88"/>
              <a:gd name="T38" fmla="*/ 89 w 204"/>
              <a:gd name="T39" fmla="*/ 33 h 88"/>
              <a:gd name="T40" fmla="*/ 108 w 204"/>
              <a:gd name="T41" fmla="*/ 50 h 88"/>
              <a:gd name="T42" fmla="*/ 97 w 204"/>
              <a:gd name="T43" fmla="*/ 40 h 88"/>
              <a:gd name="T44" fmla="*/ 108 w 204"/>
              <a:gd name="T45" fmla="*/ 34 h 88"/>
              <a:gd name="T46" fmla="*/ 111 w 204"/>
              <a:gd name="T47" fmla="*/ 30 h 88"/>
              <a:gd name="T48" fmla="*/ 110 w 204"/>
              <a:gd name="T49" fmla="*/ 42 h 88"/>
              <a:gd name="T50" fmla="*/ 105 w 204"/>
              <a:gd name="T51" fmla="*/ 45 h 88"/>
              <a:gd name="T52" fmla="*/ 125 w 204"/>
              <a:gd name="T53" fmla="*/ 57 h 88"/>
              <a:gd name="T54" fmla="*/ 121 w 204"/>
              <a:gd name="T55" fmla="*/ 39 h 88"/>
              <a:gd name="T56" fmla="*/ 127 w 204"/>
              <a:gd name="T57" fmla="*/ 31 h 88"/>
              <a:gd name="T58" fmla="*/ 135 w 204"/>
              <a:gd name="T59" fmla="*/ 40 h 88"/>
              <a:gd name="T60" fmla="*/ 126 w 204"/>
              <a:gd name="T61" fmla="*/ 49 h 88"/>
              <a:gd name="T62" fmla="*/ 130 w 204"/>
              <a:gd name="T63" fmla="*/ 57 h 88"/>
              <a:gd name="T64" fmla="*/ 144 w 204"/>
              <a:gd name="T65" fmla="*/ 64 h 88"/>
              <a:gd name="T66" fmla="*/ 134 w 204"/>
              <a:gd name="T67" fmla="*/ 53 h 88"/>
              <a:gd name="T68" fmla="*/ 145 w 204"/>
              <a:gd name="T69" fmla="*/ 48 h 88"/>
              <a:gd name="T70" fmla="*/ 148 w 204"/>
              <a:gd name="T71" fmla="*/ 44 h 88"/>
              <a:gd name="T72" fmla="*/ 147 w 204"/>
              <a:gd name="T73" fmla="*/ 56 h 88"/>
              <a:gd name="T74" fmla="*/ 141 w 204"/>
              <a:gd name="T75" fmla="*/ 59 h 88"/>
              <a:gd name="T76" fmla="*/ 183 w 204"/>
              <a:gd name="T77" fmla="*/ 54 h 88"/>
              <a:gd name="T78" fmla="*/ 167 w 204"/>
              <a:gd name="T79" fmla="*/ 60 h 88"/>
              <a:gd name="T80" fmla="*/ 173 w 204"/>
              <a:gd name="T81" fmla="*/ 63 h 88"/>
              <a:gd name="T82" fmla="*/ 204 w 204"/>
              <a:gd name="T83" fmla="*/ 65 h 88"/>
              <a:gd name="T84" fmla="*/ 197 w 204"/>
              <a:gd name="T85" fmla="*/ 67 h 88"/>
              <a:gd name="T86" fmla="*/ 204 w 204"/>
              <a:gd name="T87" fmla="*/ 6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04" h="88">
                <a:moveTo>
                  <a:pt x="3" y="0"/>
                </a:moveTo>
                <a:cubicBezTo>
                  <a:pt x="9" y="1"/>
                  <a:pt x="9" y="1"/>
                  <a:pt x="9" y="1"/>
                </a:cubicBezTo>
                <a:cubicBezTo>
                  <a:pt x="6" y="26"/>
                  <a:pt x="6" y="26"/>
                  <a:pt x="6" y="26"/>
                </a:cubicBezTo>
                <a:cubicBezTo>
                  <a:pt x="0" y="25"/>
                  <a:pt x="0" y="25"/>
                  <a:pt x="0" y="25"/>
                </a:cubicBezTo>
                <a:lnTo>
                  <a:pt x="3" y="0"/>
                </a:lnTo>
                <a:close/>
                <a:moveTo>
                  <a:pt x="33" y="19"/>
                </a:moveTo>
                <a:cubicBezTo>
                  <a:pt x="31" y="30"/>
                  <a:pt x="31" y="30"/>
                  <a:pt x="31" y="30"/>
                </a:cubicBezTo>
                <a:cubicBezTo>
                  <a:pt x="25" y="29"/>
                  <a:pt x="25" y="29"/>
                  <a:pt x="25" y="29"/>
                </a:cubicBezTo>
                <a:cubicBezTo>
                  <a:pt x="27" y="18"/>
                  <a:pt x="27" y="18"/>
                  <a:pt x="27" y="18"/>
                </a:cubicBezTo>
                <a:cubicBezTo>
                  <a:pt x="28" y="15"/>
                  <a:pt x="26" y="14"/>
                  <a:pt x="24" y="13"/>
                </a:cubicBezTo>
                <a:cubicBezTo>
                  <a:pt x="21" y="13"/>
                  <a:pt x="19" y="14"/>
                  <a:pt x="18" y="18"/>
                </a:cubicBezTo>
                <a:cubicBezTo>
                  <a:pt x="17" y="27"/>
                  <a:pt x="17" y="27"/>
                  <a:pt x="17" y="27"/>
                </a:cubicBezTo>
                <a:cubicBezTo>
                  <a:pt x="11" y="26"/>
                  <a:pt x="11" y="26"/>
                  <a:pt x="11" y="26"/>
                </a:cubicBezTo>
                <a:cubicBezTo>
                  <a:pt x="14" y="7"/>
                  <a:pt x="14" y="7"/>
                  <a:pt x="14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19" y="10"/>
                  <a:pt x="19" y="10"/>
                  <a:pt x="19" y="10"/>
                </a:cubicBezTo>
                <a:cubicBezTo>
                  <a:pt x="21" y="9"/>
                  <a:pt x="24" y="8"/>
                  <a:pt x="26" y="9"/>
                </a:cubicBezTo>
                <a:cubicBezTo>
                  <a:pt x="31" y="9"/>
                  <a:pt x="34" y="13"/>
                  <a:pt x="33" y="19"/>
                </a:cubicBezTo>
                <a:close/>
                <a:moveTo>
                  <a:pt x="46" y="13"/>
                </a:moveTo>
                <a:cubicBezTo>
                  <a:pt x="51" y="14"/>
                  <a:pt x="51" y="14"/>
                  <a:pt x="51" y="14"/>
                </a:cubicBezTo>
                <a:cubicBezTo>
                  <a:pt x="50" y="18"/>
                  <a:pt x="50" y="18"/>
                  <a:pt x="50" y="18"/>
                </a:cubicBezTo>
                <a:cubicBezTo>
                  <a:pt x="45" y="17"/>
                  <a:pt x="45" y="17"/>
                  <a:pt x="45" y="17"/>
                </a:cubicBezTo>
                <a:cubicBezTo>
                  <a:pt x="42" y="32"/>
                  <a:pt x="42" y="32"/>
                  <a:pt x="42" y="32"/>
                </a:cubicBezTo>
                <a:cubicBezTo>
                  <a:pt x="37" y="31"/>
                  <a:pt x="37" y="31"/>
                  <a:pt x="37" y="31"/>
                </a:cubicBezTo>
                <a:cubicBezTo>
                  <a:pt x="40" y="16"/>
                  <a:pt x="40" y="16"/>
                  <a:pt x="40" y="16"/>
                </a:cubicBezTo>
                <a:cubicBezTo>
                  <a:pt x="37" y="16"/>
                  <a:pt x="37" y="16"/>
                  <a:pt x="37" y="16"/>
                </a:cubicBezTo>
                <a:cubicBezTo>
                  <a:pt x="38" y="11"/>
                  <a:pt x="38" y="11"/>
                  <a:pt x="38" y="11"/>
                </a:cubicBezTo>
                <a:cubicBezTo>
                  <a:pt x="40" y="12"/>
                  <a:pt x="40" y="12"/>
                  <a:pt x="40" y="12"/>
                </a:cubicBezTo>
                <a:cubicBezTo>
                  <a:pt x="41" y="11"/>
                  <a:pt x="41" y="11"/>
                  <a:pt x="41" y="11"/>
                </a:cubicBezTo>
                <a:cubicBezTo>
                  <a:pt x="42" y="7"/>
                  <a:pt x="45" y="5"/>
                  <a:pt x="49" y="5"/>
                </a:cubicBezTo>
                <a:cubicBezTo>
                  <a:pt x="51" y="6"/>
                  <a:pt x="53" y="6"/>
                  <a:pt x="54" y="7"/>
                </a:cubicBezTo>
                <a:cubicBezTo>
                  <a:pt x="51" y="11"/>
                  <a:pt x="51" y="11"/>
                  <a:pt x="51" y="11"/>
                </a:cubicBezTo>
                <a:cubicBezTo>
                  <a:pt x="51" y="11"/>
                  <a:pt x="50" y="10"/>
                  <a:pt x="49" y="10"/>
                </a:cubicBezTo>
                <a:cubicBezTo>
                  <a:pt x="48" y="10"/>
                  <a:pt x="46" y="10"/>
                  <a:pt x="46" y="12"/>
                </a:cubicBezTo>
                <a:lnTo>
                  <a:pt x="46" y="13"/>
                </a:lnTo>
                <a:close/>
                <a:moveTo>
                  <a:pt x="50" y="23"/>
                </a:moveTo>
                <a:cubicBezTo>
                  <a:pt x="52" y="18"/>
                  <a:pt x="57" y="15"/>
                  <a:pt x="63" y="16"/>
                </a:cubicBezTo>
                <a:cubicBezTo>
                  <a:pt x="69" y="18"/>
                  <a:pt x="73" y="23"/>
                  <a:pt x="71" y="28"/>
                </a:cubicBezTo>
                <a:cubicBezTo>
                  <a:pt x="70" y="34"/>
                  <a:pt x="65" y="37"/>
                  <a:pt x="59" y="36"/>
                </a:cubicBezTo>
                <a:cubicBezTo>
                  <a:pt x="53" y="34"/>
                  <a:pt x="49" y="29"/>
                  <a:pt x="50" y="23"/>
                </a:cubicBezTo>
                <a:close/>
                <a:moveTo>
                  <a:pt x="66" y="27"/>
                </a:moveTo>
                <a:cubicBezTo>
                  <a:pt x="67" y="24"/>
                  <a:pt x="65" y="21"/>
                  <a:pt x="62" y="21"/>
                </a:cubicBezTo>
                <a:cubicBezTo>
                  <a:pt x="59" y="20"/>
                  <a:pt x="57" y="21"/>
                  <a:pt x="56" y="25"/>
                </a:cubicBezTo>
                <a:cubicBezTo>
                  <a:pt x="55" y="28"/>
                  <a:pt x="57" y="31"/>
                  <a:pt x="60" y="31"/>
                </a:cubicBezTo>
                <a:cubicBezTo>
                  <a:pt x="62" y="32"/>
                  <a:pt x="65" y="30"/>
                  <a:pt x="66" y="27"/>
                </a:cubicBezTo>
                <a:close/>
                <a:moveTo>
                  <a:pt x="99" y="19"/>
                </a:moveTo>
                <a:cubicBezTo>
                  <a:pt x="92" y="44"/>
                  <a:pt x="92" y="44"/>
                  <a:pt x="92" y="44"/>
                </a:cubicBezTo>
                <a:cubicBezTo>
                  <a:pt x="87" y="43"/>
                  <a:pt x="87" y="43"/>
                  <a:pt x="87" y="43"/>
                </a:cubicBezTo>
                <a:cubicBezTo>
                  <a:pt x="87" y="41"/>
                  <a:pt x="87" y="41"/>
                  <a:pt x="87" y="41"/>
                </a:cubicBezTo>
                <a:cubicBezTo>
                  <a:pt x="85" y="42"/>
                  <a:pt x="83" y="42"/>
                  <a:pt x="81" y="41"/>
                </a:cubicBezTo>
                <a:cubicBezTo>
                  <a:pt x="75" y="40"/>
                  <a:pt x="72" y="35"/>
                  <a:pt x="74" y="29"/>
                </a:cubicBezTo>
                <a:cubicBezTo>
                  <a:pt x="76" y="23"/>
                  <a:pt x="81" y="21"/>
                  <a:pt x="86" y="22"/>
                </a:cubicBezTo>
                <a:cubicBezTo>
                  <a:pt x="89" y="23"/>
                  <a:pt x="90" y="24"/>
                  <a:pt x="91" y="26"/>
                </a:cubicBezTo>
                <a:cubicBezTo>
                  <a:pt x="94" y="17"/>
                  <a:pt x="94" y="17"/>
                  <a:pt x="94" y="17"/>
                </a:cubicBezTo>
                <a:lnTo>
                  <a:pt x="99" y="19"/>
                </a:lnTo>
                <a:close/>
                <a:moveTo>
                  <a:pt x="89" y="33"/>
                </a:moveTo>
                <a:cubicBezTo>
                  <a:pt x="90" y="30"/>
                  <a:pt x="89" y="28"/>
                  <a:pt x="86" y="27"/>
                </a:cubicBezTo>
                <a:cubicBezTo>
                  <a:pt x="83" y="26"/>
                  <a:pt x="81" y="27"/>
                  <a:pt x="80" y="31"/>
                </a:cubicBezTo>
                <a:cubicBezTo>
                  <a:pt x="79" y="34"/>
                  <a:pt x="80" y="37"/>
                  <a:pt x="83" y="37"/>
                </a:cubicBezTo>
                <a:cubicBezTo>
                  <a:pt x="86" y="38"/>
                  <a:pt x="88" y="37"/>
                  <a:pt x="89" y="33"/>
                </a:cubicBezTo>
                <a:close/>
                <a:moveTo>
                  <a:pt x="117" y="41"/>
                </a:moveTo>
                <a:cubicBezTo>
                  <a:pt x="113" y="52"/>
                  <a:pt x="113" y="52"/>
                  <a:pt x="113" y="52"/>
                </a:cubicBezTo>
                <a:cubicBezTo>
                  <a:pt x="108" y="50"/>
                  <a:pt x="108" y="50"/>
                  <a:pt x="108" y="50"/>
                </a:cubicBezTo>
                <a:cubicBezTo>
                  <a:pt x="109" y="48"/>
                  <a:pt x="109" y="48"/>
                  <a:pt x="109" y="48"/>
                </a:cubicBezTo>
                <a:cubicBezTo>
                  <a:pt x="107" y="49"/>
                  <a:pt x="105" y="49"/>
                  <a:pt x="102" y="48"/>
                </a:cubicBezTo>
                <a:cubicBezTo>
                  <a:pt x="98" y="47"/>
                  <a:pt x="96" y="43"/>
                  <a:pt x="97" y="40"/>
                </a:cubicBezTo>
                <a:cubicBezTo>
                  <a:pt x="99" y="37"/>
                  <a:pt x="102" y="36"/>
                  <a:pt x="107" y="37"/>
                </a:cubicBezTo>
                <a:cubicBezTo>
                  <a:pt x="112" y="39"/>
                  <a:pt x="112" y="39"/>
                  <a:pt x="112" y="39"/>
                </a:cubicBezTo>
                <a:cubicBezTo>
                  <a:pt x="112" y="37"/>
                  <a:pt x="111" y="35"/>
                  <a:pt x="108" y="34"/>
                </a:cubicBezTo>
                <a:cubicBezTo>
                  <a:pt x="107" y="33"/>
                  <a:pt x="104" y="33"/>
                  <a:pt x="103" y="34"/>
                </a:cubicBezTo>
                <a:cubicBezTo>
                  <a:pt x="102" y="29"/>
                  <a:pt x="102" y="29"/>
                  <a:pt x="102" y="29"/>
                </a:cubicBezTo>
                <a:cubicBezTo>
                  <a:pt x="104" y="29"/>
                  <a:pt x="108" y="29"/>
                  <a:pt x="111" y="30"/>
                </a:cubicBezTo>
                <a:cubicBezTo>
                  <a:pt x="116" y="32"/>
                  <a:pt x="119" y="35"/>
                  <a:pt x="117" y="41"/>
                </a:cubicBezTo>
                <a:close/>
                <a:moveTo>
                  <a:pt x="110" y="44"/>
                </a:moveTo>
                <a:cubicBezTo>
                  <a:pt x="110" y="42"/>
                  <a:pt x="110" y="42"/>
                  <a:pt x="110" y="42"/>
                </a:cubicBezTo>
                <a:cubicBezTo>
                  <a:pt x="107" y="41"/>
                  <a:pt x="107" y="41"/>
                  <a:pt x="107" y="41"/>
                </a:cubicBezTo>
                <a:cubicBezTo>
                  <a:pt x="104" y="40"/>
                  <a:pt x="103" y="41"/>
                  <a:pt x="103" y="42"/>
                </a:cubicBezTo>
                <a:cubicBezTo>
                  <a:pt x="102" y="43"/>
                  <a:pt x="103" y="44"/>
                  <a:pt x="105" y="45"/>
                </a:cubicBezTo>
                <a:cubicBezTo>
                  <a:pt x="107" y="46"/>
                  <a:pt x="109" y="45"/>
                  <a:pt x="110" y="44"/>
                </a:cubicBezTo>
                <a:close/>
                <a:moveTo>
                  <a:pt x="130" y="57"/>
                </a:moveTo>
                <a:cubicBezTo>
                  <a:pt x="129" y="57"/>
                  <a:pt x="127" y="57"/>
                  <a:pt x="125" y="57"/>
                </a:cubicBezTo>
                <a:cubicBezTo>
                  <a:pt x="121" y="55"/>
                  <a:pt x="119" y="52"/>
                  <a:pt x="121" y="47"/>
                </a:cubicBezTo>
                <a:cubicBezTo>
                  <a:pt x="124" y="40"/>
                  <a:pt x="124" y="40"/>
                  <a:pt x="124" y="40"/>
                </a:cubicBezTo>
                <a:cubicBezTo>
                  <a:pt x="121" y="39"/>
                  <a:pt x="121" y="39"/>
                  <a:pt x="121" y="39"/>
                </a:cubicBezTo>
                <a:cubicBezTo>
                  <a:pt x="123" y="35"/>
                  <a:pt x="123" y="35"/>
                  <a:pt x="123" y="35"/>
                </a:cubicBezTo>
                <a:cubicBezTo>
                  <a:pt x="125" y="36"/>
                  <a:pt x="125" y="36"/>
                  <a:pt x="125" y="36"/>
                </a:cubicBezTo>
                <a:cubicBezTo>
                  <a:pt x="127" y="31"/>
                  <a:pt x="127" y="31"/>
                  <a:pt x="127" y="31"/>
                </a:cubicBezTo>
                <a:cubicBezTo>
                  <a:pt x="132" y="33"/>
                  <a:pt x="132" y="33"/>
                  <a:pt x="132" y="33"/>
                </a:cubicBezTo>
                <a:cubicBezTo>
                  <a:pt x="131" y="38"/>
                  <a:pt x="131" y="38"/>
                  <a:pt x="131" y="38"/>
                </a:cubicBezTo>
                <a:cubicBezTo>
                  <a:pt x="135" y="40"/>
                  <a:pt x="135" y="40"/>
                  <a:pt x="135" y="40"/>
                </a:cubicBezTo>
                <a:cubicBezTo>
                  <a:pt x="134" y="44"/>
                  <a:pt x="134" y="44"/>
                  <a:pt x="134" y="44"/>
                </a:cubicBezTo>
                <a:cubicBezTo>
                  <a:pt x="129" y="42"/>
                  <a:pt x="129" y="42"/>
                  <a:pt x="129" y="42"/>
                </a:cubicBezTo>
                <a:cubicBezTo>
                  <a:pt x="126" y="49"/>
                  <a:pt x="126" y="49"/>
                  <a:pt x="126" y="49"/>
                </a:cubicBezTo>
                <a:cubicBezTo>
                  <a:pt x="126" y="51"/>
                  <a:pt x="126" y="52"/>
                  <a:pt x="128" y="53"/>
                </a:cubicBezTo>
                <a:cubicBezTo>
                  <a:pt x="128" y="53"/>
                  <a:pt x="129" y="53"/>
                  <a:pt x="130" y="53"/>
                </a:cubicBezTo>
                <a:lnTo>
                  <a:pt x="130" y="57"/>
                </a:lnTo>
                <a:close/>
                <a:moveTo>
                  <a:pt x="153" y="56"/>
                </a:moveTo>
                <a:cubicBezTo>
                  <a:pt x="149" y="66"/>
                  <a:pt x="149" y="66"/>
                  <a:pt x="149" y="66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45" y="62"/>
                  <a:pt x="145" y="62"/>
                  <a:pt x="145" y="62"/>
                </a:cubicBezTo>
                <a:cubicBezTo>
                  <a:pt x="143" y="63"/>
                  <a:pt x="141" y="63"/>
                  <a:pt x="138" y="62"/>
                </a:cubicBezTo>
                <a:cubicBezTo>
                  <a:pt x="134" y="60"/>
                  <a:pt x="132" y="56"/>
                  <a:pt x="134" y="53"/>
                </a:cubicBezTo>
                <a:cubicBezTo>
                  <a:pt x="135" y="50"/>
                  <a:pt x="138" y="49"/>
                  <a:pt x="144" y="51"/>
                </a:cubicBezTo>
                <a:cubicBezTo>
                  <a:pt x="148" y="53"/>
                  <a:pt x="148" y="53"/>
                  <a:pt x="148" y="53"/>
                </a:cubicBezTo>
                <a:cubicBezTo>
                  <a:pt x="149" y="51"/>
                  <a:pt x="148" y="49"/>
                  <a:pt x="145" y="48"/>
                </a:cubicBezTo>
                <a:cubicBezTo>
                  <a:pt x="143" y="47"/>
                  <a:pt x="141" y="47"/>
                  <a:pt x="139" y="47"/>
                </a:cubicBezTo>
                <a:cubicBezTo>
                  <a:pt x="139" y="43"/>
                  <a:pt x="139" y="43"/>
                  <a:pt x="139" y="43"/>
                </a:cubicBezTo>
                <a:cubicBezTo>
                  <a:pt x="142" y="42"/>
                  <a:pt x="145" y="43"/>
                  <a:pt x="148" y="44"/>
                </a:cubicBezTo>
                <a:cubicBezTo>
                  <a:pt x="153" y="46"/>
                  <a:pt x="155" y="50"/>
                  <a:pt x="153" y="56"/>
                </a:cubicBezTo>
                <a:close/>
                <a:moveTo>
                  <a:pt x="146" y="58"/>
                </a:moveTo>
                <a:cubicBezTo>
                  <a:pt x="147" y="56"/>
                  <a:pt x="147" y="56"/>
                  <a:pt x="147" y="56"/>
                </a:cubicBezTo>
                <a:cubicBezTo>
                  <a:pt x="143" y="55"/>
                  <a:pt x="143" y="55"/>
                  <a:pt x="143" y="55"/>
                </a:cubicBezTo>
                <a:cubicBezTo>
                  <a:pt x="141" y="54"/>
                  <a:pt x="139" y="54"/>
                  <a:pt x="139" y="55"/>
                </a:cubicBezTo>
                <a:cubicBezTo>
                  <a:pt x="138" y="57"/>
                  <a:pt x="139" y="58"/>
                  <a:pt x="141" y="59"/>
                </a:cubicBezTo>
                <a:cubicBezTo>
                  <a:pt x="143" y="59"/>
                  <a:pt x="144" y="59"/>
                  <a:pt x="146" y="58"/>
                </a:cubicBezTo>
                <a:close/>
                <a:moveTo>
                  <a:pt x="167" y="60"/>
                </a:moveTo>
                <a:cubicBezTo>
                  <a:pt x="171" y="53"/>
                  <a:pt x="177" y="51"/>
                  <a:pt x="183" y="54"/>
                </a:cubicBezTo>
                <a:cubicBezTo>
                  <a:pt x="189" y="56"/>
                  <a:pt x="191" y="63"/>
                  <a:pt x="187" y="70"/>
                </a:cubicBezTo>
                <a:cubicBezTo>
                  <a:pt x="183" y="78"/>
                  <a:pt x="177" y="80"/>
                  <a:pt x="171" y="77"/>
                </a:cubicBezTo>
                <a:cubicBezTo>
                  <a:pt x="165" y="74"/>
                  <a:pt x="163" y="68"/>
                  <a:pt x="167" y="60"/>
                </a:cubicBezTo>
                <a:close/>
                <a:moveTo>
                  <a:pt x="181" y="68"/>
                </a:moveTo>
                <a:cubicBezTo>
                  <a:pt x="184" y="62"/>
                  <a:pt x="183" y="59"/>
                  <a:pt x="181" y="58"/>
                </a:cubicBezTo>
                <a:cubicBezTo>
                  <a:pt x="178" y="57"/>
                  <a:pt x="175" y="58"/>
                  <a:pt x="173" y="63"/>
                </a:cubicBezTo>
                <a:cubicBezTo>
                  <a:pt x="170" y="68"/>
                  <a:pt x="171" y="71"/>
                  <a:pt x="173" y="73"/>
                </a:cubicBezTo>
                <a:cubicBezTo>
                  <a:pt x="176" y="74"/>
                  <a:pt x="179" y="73"/>
                  <a:pt x="181" y="68"/>
                </a:cubicBezTo>
                <a:close/>
                <a:moveTo>
                  <a:pt x="204" y="65"/>
                </a:moveTo>
                <a:cubicBezTo>
                  <a:pt x="192" y="88"/>
                  <a:pt x="192" y="88"/>
                  <a:pt x="192" y="88"/>
                </a:cubicBezTo>
                <a:cubicBezTo>
                  <a:pt x="187" y="85"/>
                  <a:pt x="187" y="85"/>
                  <a:pt x="187" y="85"/>
                </a:cubicBezTo>
                <a:cubicBezTo>
                  <a:pt x="197" y="67"/>
                  <a:pt x="197" y="67"/>
                  <a:pt x="197" y="67"/>
                </a:cubicBezTo>
                <a:cubicBezTo>
                  <a:pt x="192" y="64"/>
                  <a:pt x="192" y="64"/>
                  <a:pt x="192" y="64"/>
                </a:cubicBezTo>
                <a:cubicBezTo>
                  <a:pt x="195" y="60"/>
                  <a:pt x="195" y="60"/>
                  <a:pt x="195" y="60"/>
                </a:cubicBezTo>
                <a:lnTo>
                  <a:pt x="204" y="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UA"/>
          </a:p>
        </p:txBody>
      </p:sp>
      <p:sp>
        <p:nvSpPr>
          <p:cNvPr id="75" name="Freeform 147">
            <a:extLst>
              <a:ext uri="{FF2B5EF4-FFF2-40B4-BE49-F238E27FC236}">
                <a16:creationId xmlns:a16="http://schemas.microsoft.com/office/drawing/2014/main" id="{1B41C8CD-342F-F44A-A26A-9D570F5E18C5}"/>
              </a:ext>
            </a:extLst>
          </p:cNvPr>
          <p:cNvSpPr>
            <a:spLocks/>
          </p:cNvSpPr>
          <p:nvPr/>
        </p:nvSpPr>
        <p:spPr bwMode="auto">
          <a:xfrm flipH="1">
            <a:off x="5580708" y="943730"/>
            <a:ext cx="2621289" cy="1616324"/>
          </a:xfrm>
          <a:custGeom>
            <a:avLst/>
            <a:gdLst/>
            <a:ahLst/>
            <a:cxnLst>
              <a:cxn ang="0">
                <a:pos x="112" y="28"/>
              </a:cxn>
              <a:cxn ang="0">
                <a:pos x="109" y="28"/>
              </a:cxn>
              <a:cxn ang="0">
                <a:pos x="109" y="0"/>
              </a:cxn>
              <a:cxn ang="0">
                <a:pos x="78" y="29"/>
              </a:cxn>
              <a:cxn ang="0">
                <a:pos x="0" y="103"/>
              </a:cxn>
              <a:cxn ang="0">
                <a:pos x="72" y="173"/>
              </a:cxn>
              <a:cxn ang="0">
                <a:pos x="109" y="208"/>
              </a:cxn>
              <a:cxn ang="0">
                <a:pos x="109" y="171"/>
              </a:cxn>
              <a:cxn ang="0">
                <a:pos x="109" y="171"/>
              </a:cxn>
              <a:cxn ang="0">
                <a:pos x="307" y="268"/>
              </a:cxn>
              <a:cxn ang="0">
                <a:pos x="329" y="170"/>
              </a:cxn>
              <a:cxn ang="0">
                <a:pos x="433" y="199"/>
              </a:cxn>
              <a:cxn ang="0">
                <a:pos x="112" y="28"/>
              </a:cxn>
            </a:cxnLst>
            <a:rect l="0" t="0" r="r" b="b"/>
            <a:pathLst>
              <a:path w="433" h="268">
                <a:moveTo>
                  <a:pt x="112" y="28"/>
                </a:moveTo>
                <a:cubicBezTo>
                  <a:pt x="111" y="28"/>
                  <a:pt x="110" y="28"/>
                  <a:pt x="109" y="28"/>
                </a:cubicBezTo>
                <a:cubicBezTo>
                  <a:pt x="109" y="0"/>
                  <a:pt x="109" y="0"/>
                  <a:pt x="109" y="0"/>
                </a:cubicBezTo>
                <a:cubicBezTo>
                  <a:pt x="78" y="29"/>
                  <a:pt x="78" y="29"/>
                  <a:pt x="78" y="29"/>
                </a:cubicBezTo>
                <a:cubicBezTo>
                  <a:pt x="0" y="103"/>
                  <a:pt x="0" y="103"/>
                  <a:pt x="0" y="103"/>
                </a:cubicBezTo>
                <a:cubicBezTo>
                  <a:pt x="72" y="173"/>
                  <a:pt x="72" y="173"/>
                  <a:pt x="72" y="173"/>
                </a:cubicBezTo>
                <a:cubicBezTo>
                  <a:pt x="109" y="208"/>
                  <a:pt x="109" y="208"/>
                  <a:pt x="109" y="208"/>
                </a:cubicBezTo>
                <a:cubicBezTo>
                  <a:pt x="109" y="171"/>
                  <a:pt x="109" y="171"/>
                  <a:pt x="109" y="171"/>
                </a:cubicBezTo>
                <a:cubicBezTo>
                  <a:pt x="109" y="171"/>
                  <a:pt x="109" y="171"/>
                  <a:pt x="109" y="171"/>
                </a:cubicBezTo>
                <a:cubicBezTo>
                  <a:pt x="190" y="172"/>
                  <a:pt x="261" y="210"/>
                  <a:pt x="307" y="268"/>
                </a:cubicBezTo>
                <a:cubicBezTo>
                  <a:pt x="329" y="170"/>
                  <a:pt x="329" y="170"/>
                  <a:pt x="329" y="170"/>
                </a:cubicBezTo>
                <a:cubicBezTo>
                  <a:pt x="433" y="199"/>
                  <a:pt x="433" y="199"/>
                  <a:pt x="433" y="199"/>
                </a:cubicBezTo>
                <a:cubicBezTo>
                  <a:pt x="362" y="98"/>
                  <a:pt x="245" y="30"/>
                  <a:pt x="112" y="28"/>
                </a:cubicBezTo>
                <a:close/>
              </a:path>
            </a:pathLst>
          </a:custGeom>
          <a:solidFill>
            <a:srgbClr val="1C3968"/>
          </a:solidFill>
          <a:ln w="9525">
            <a:noFill/>
            <a:round/>
            <a:headEnd/>
            <a:tailEnd/>
          </a:ln>
          <a:effectLst>
            <a:outerShdw blurRad="127000" dist="38100" sx="101000" sy="101000" algn="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6" name="Freeform 152">
            <a:extLst>
              <a:ext uri="{FF2B5EF4-FFF2-40B4-BE49-F238E27FC236}">
                <a16:creationId xmlns:a16="http://schemas.microsoft.com/office/drawing/2014/main" id="{26CE01FE-2B6F-CB4F-B3EA-2132519EB282}"/>
              </a:ext>
            </a:extLst>
          </p:cNvPr>
          <p:cNvSpPr>
            <a:spLocks/>
          </p:cNvSpPr>
          <p:nvPr/>
        </p:nvSpPr>
        <p:spPr bwMode="auto">
          <a:xfrm flipH="1">
            <a:off x="5128472" y="1965444"/>
            <a:ext cx="1281337" cy="2571039"/>
          </a:xfrm>
          <a:custGeom>
            <a:avLst/>
            <a:gdLst/>
            <a:ahLst/>
            <a:cxnLst>
              <a:cxn ang="0">
                <a:pos x="154" y="55"/>
              </a:cxn>
              <a:cxn ang="0">
                <a:pos x="179" y="40"/>
              </a:cxn>
              <a:cxn ang="0">
                <a:pos x="137" y="29"/>
              </a:cxn>
              <a:cxn ang="0">
                <a:pos x="33" y="0"/>
              </a:cxn>
              <a:cxn ang="0">
                <a:pos x="11" y="98"/>
              </a:cxn>
              <a:cxn ang="0">
                <a:pos x="0" y="148"/>
              </a:cxn>
              <a:cxn ang="0">
                <a:pos x="32" y="129"/>
              </a:cxn>
              <a:cxn ang="0">
                <a:pos x="67" y="264"/>
              </a:cxn>
              <a:cxn ang="0">
                <a:pos x="51" y="352"/>
              </a:cxn>
              <a:cxn ang="0">
                <a:pos x="146" y="321"/>
              </a:cxn>
              <a:cxn ang="0">
                <a:pos x="175" y="425"/>
              </a:cxn>
              <a:cxn ang="0">
                <a:pos x="210" y="267"/>
              </a:cxn>
              <a:cxn ang="0">
                <a:pos x="154" y="55"/>
              </a:cxn>
            </a:cxnLst>
            <a:rect l="0" t="0" r="r" b="b"/>
            <a:pathLst>
              <a:path w="212" h="425">
                <a:moveTo>
                  <a:pt x="154" y="55"/>
                </a:moveTo>
                <a:cubicBezTo>
                  <a:pt x="179" y="40"/>
                  <a:pt x="179" y="40"/>
                  <a:pt x="179" y="40"/>
                </a:cubicBezTo>
                <a:cubicBezTo>
                  <a:pt x="137" y="29"/>
                  <a:pt x="137" y="29"/>
                  <a:pt x="137" y="29"/>
                </a:cubicBezTo>
                <a:cubicBezTo>
                  <a:pt x="33" y="0"/>
                  <a:pt x="33" y="0"/>
                  <a:pt x="33" y="0"/>
                </a:cubicBezTo>
                <a:cubicBezTo>
                  <a:pt x="11" y="98"/>
                  <a:pt x="11" y="98"/>
                  <a:pt x="11" y="98"/>
                </a:cubicBezTo>
                <a:cubicBezTo>
                  <a:pt x="0" y="148"/>
                  <a:pt x="0" y="148"/>
                  <a:pt x="0" y="148"/>
                </a:cubicBezTo>
                <a:cubicBezTo>
                  <a:pt x="32" y="129"/>
                  <a:pt x="32" y="129"/>
                  <a:pt x="32" y="129"/>
                </a:cubicBezTo>
                <a:cubicBezTo>
                  <a:pt x="55" y="168"/>
                  <a:pt x="68" y="215"/>
                  <a:pt x="67" y="264"/>
                </a:cubicBezTo>
                <a:cubicBezTo>
                  <a:pt x="67" y="295"/>
                  <a:pt x="61" y="325"/>
                  <a:pt x="51" y="352"/>
                </a:cubicBezTo>
                <a:cubicBezTo>
                  <a:pt x="146" y="321"/>
                  <a:pt x="146" y="321"/>
                  <a:pt x="146" y="321"/>
                </a:cubicBezTo>
                <a:cubicBezTo>
                  <a:pt x="175" y="425"/>
                  <a:pt x="175" y="425"/>
                  <a:pt x="175" y="425"/>
                </a:cubicBezTo>
                <a:cubicBezTo>
                  <a:pt x="197" y="377"/>
                  <a:pt x="209" y="323"/>
                  <a:pt x="210" y="267"/>
                </a:cubicBezTo>
                <a:cubicBezTo>
                  <a:pt x="212" y="189"/>
                  <a:pt x="191" y="117"/>
                  <a:pt x="154" y="55"/>
                </a:cubicBezTo>
                <a:close/>
              </a:path>
            </a:pathLst>
          </a:custGeom>
          <a:solidFill>
            <a:srgbClr val="1B75BC"/>
          </a:solidFill>
          <a:ln w="9525">
            <a:noFill/>
            <a:round/>
            <a:headEnd/>
            <a:tailEnd/>
          </a:ln>
          <a:effectLst>
            <a:outerShdw blurRad="127000" dist="38100" dir="18900000" sx="101000" sy="101000" algn="b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7" name="Freeform 150">
            <a:extLst>
              <a:ext uri="{FF2B5EF4-FFF2-40B4-BE49-F238E27FC236}">
                <a16:creationId xmlns:a16="http://schemas.microsoft.com/office/drawing/2014/main" id="{B19641A0-B519-C44E-8B87-31DF036A3ECE}"/>
              </a:ext>
            </a:extLst>
          </p:cNvPr>
          <p:cNvSpPr>
            <a:spLocks/>
          </p:cNvSpPr>
          <p:nvPr/>
        </p:nvSpPr>
        <p:spPr bwMode="auto">
          <a:xfrm flipH="1">
            <a:off x="5319749" y="3925242"/>
            <a:ext cx="2118807" cy="2051806"/>
          </a:xfrm>
          <a:custGeom>
            <a:avLst/>
            <a:gdLst/>
            <a:ahLst/>
            <a:cxnLst>
              <a:cxn ang="0">
                <a:pos x="340" y="104"/>
              </a:cxn>
              <a:cxn ang="0">
                <a:pos x="311" y="0"/>
              </a:cxn>
              <a:cxn ang="0">
                <a:pos x="216" y="31"/>
              </a:cxn>
              <a:cxn ang="0">
                <a:pos x="168" y="47"/>
              </a:cxn>
              <a:cxn ang="0">
                <a:pos x="200" y="64"/>
              </a:cxn>
              <a:cxn ang="0">
                <a:pos x="6" y="195"/>
              </a:cxn>
              <a:cxn ang="0">
                <a:pos x="79" y="265"/>
              </a:cxn>
              <a:cxn ang="0">
                <a:pos x="0" y="339"/>
              </a:cxn>
              <a:cxn ang="0">
                <a:pos x="326" y="132"/>
              </a:cxn>
              <a:cxn ang="0">
                <a:pos x="351" y="145"/>
              </a:cxn>
              <a:cxn ang="0">
                <a:pos x="340" y="104"/>
              </a:cxn>
            </a:cxnLst>
            <a:rect l="0" t="0" r="r" b="b"/>
            <a:pathLst>
              <a:path w="351" h="339">
                <a:moveTo>
                  <a:pt x="340" y="104"/>
                </a:moveTo>
                <a:cubicBezTo>
                  <a:pt x="311" y="0"/>
                  <a:pt x="311" y="0"/>
                  <a:pt x="311" y="0"/>
                </a:cubicBezTo>
                <a:cubicBezTo>
                  <a:pt x="216" y="31"/>
                  <a:pt x="216" y="31"/>
                  <a:pt x="216" y="31"/>
                </a:cubicBezTo>
                <a:cubicBezTo>
                  <a:pt x="168" y="47"/>
                  <a:pt x="168" y="47"/>
                  <a:pt x="168" y="47"/>
                </a:cubicBezTo>
                <a:cubicBezTo>
                  <a:pt x="200" y="64"/>
                  <a:pt x="200" y="64"/>
                  <a:pt x="200" y="64"/>
                </a:cubicBezTo>
                <a:cubicBezTo>
                  <a:pt x="161" y="135"/>
                  <a:pt x="89" y="185"/>
                  <a:pt x="6" y="195"/>
                </a:cubicBezTo>
                <a:cubicBezTo>
                  <a:pt x="79" y="265"/>
                  <a:pt x="79" y="265"/>
                  <a:pt x="79" y="265"/>
                </a:cubicBezTo>
                <a:cubicBezTo>
                  <a:pt x="0" y="339"/>
                  <a:pt x="0" y="339"/>
                  <a:pt x="0" y="339"/>
                </a:cubicBezTo>
                <a:cubicBezTo>
                  <a:pt x="140" y="330"/>
                  <a:pt x="261" y="249"/>
                  <a:pt x="326" y="132"/>
                </a:cubicBezTo>
                <a:cubicBezTo>
                  <a:pt x="351" y="145"/>
                  <a:pt x="351" y="145"/>
                  <a:pt x="351" y="145"/>
                </a:cubicBezTo>
                <a:cubicBezTo>
                  <a:pt x="340" y="104"/>
                  <a:pt x="340" y="104"/>
                  <a:pt x="340" y="104"/>
                </a:cubicBezTo>
              </a:path>
            </a:pathLst>
          </a:custGeom>
          <a:solidFill>
            <a:srgbClr val="ECAC36"/>
          </a:solidFill>
          <a:ln w="9525">
            <a:noFill/>
            <a:round/>
            <a:headEnd/>
            <a:tailEnd/>
          </a:ln>
          <a:effectLst>
            <a:outerShdw blurRad="127000" dist="38100" dir="13500000" sx="101000" sy="101000" algn="br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8" name="Freeform 148">
            <a:extLst>
              <a:ext uri="{FF2B5EF4-FFF2-40B4-BE49-F238E27FC236}">
                <a16:creationId xmlns:a16="http://schemas.microsoft.com/office/drawing/2014/main" id="{08B01939-3185-4448-9F46-F1A16FF71EC8}"/>
              </a:ext>
            </a:extLst>
          </p:cNvPr>
          <p:cNvSpPr>
            <a:spLocks/>
          </p:cNvSpPr>
          <p:nvPr/>
        </p:nvSpPr>
        <p:spPr bwMode="auto">
          <a:xfrm flipH="1">
            <a:off x="6929042" y="4511358"/>
            <a:ext cx="2621289" cy="1624694"/>
          </a:xfrm>
          <a:custGeom>
            <a:avLst/>
            <a:gdLst/>
            <a:ahLst/>
            <a:cxnLst>
              <a:cxn ang="0">
                <a:pos x="361" y="95"/>
              </a:cxn>
              <a:cxn ang="0">
                <a:pos x="325" y="60"/>
              </a:cxn>
              <a:cxn ang="0">
                <a:pos x="325" y="97"/>
              </a:cxn>
              <a:cxn ang="0">
                <a:pos x="324" y="97"/>
              </a:cxn>
              <a:cxn ang="0">
                <a:pos x="126" y="0"/>
              </a:cxn>
              <a:cxn ang="0">
                <a:pos x="104" y="98"/>
              </a:cxn>
              <a:cxn ang="0">
                <a:pos x="0" y="69"/>
              </a:cxn>
              <a:cxn ang="0">
                <a:pos x="321" y="240"/>
              </a:cxn>
              <a:cxn ang="0">
                <a:pos x="324" y="240"/>
              </a:cxn>
              <a:cxn ang="0">
                <a:pos x="324" y="269"/>
              </a:cxn>
              <a:cxn ang="0">
                <a:pos x="355" y="239"/>
              </a:cxn>
              <a:cxn ang="0">
                <a:pos x="434" y="165"/>
              </a:cxn>
              <a:cxn ang="0">
                <a:pos x="361" y="95"/>
              </a:cxn>
            </a:cxnLst>
            <a:rect l="0" t="0" r="r" b="b"/>
            <a:pathLst>
              <a:path w="434" h="269">
                <a:moveTo>
                  <a:pt x="361" y="95"/>
                </a:moveTo>
                <a:cubicBezTo>
                  <a:pt x="325" y="60"/>
                  <a:pt x="325" y="60"/>
                  <a:pt x="325" y="60"/>
                </a:cubicBezTo>
                <a:cubicBezTo>
                  <a:pt x="325" y="97"/>
                  <a:pt x="325" y="97"/>
                  <a:pt x="325" y="97"/>
                </a:cubicBezTo>
                <a:cubicBezTo>
                  <a:pt x="324" y="97"/>
                  <a:pt x="324" y="97"/>
                  <a:pt x="324" y="97"/>
                </a:cubicBezTo>
                <a:cubicBezTo>
                  <a:pt x="244" y="96"/>
                  <a:pt x="173" y="58"/>
                  <a:pt x="126" y="0"/>
                </a:cubicBezTo>
                <a:cubicBezTo>
                  <a:pt x="104" y="98"/>
                  <a:pt x="104" y="98"/>
                  <a:pt x="104" y="98"/>
                </a:cubicBezTo>
                <a:cubicBezTo>
                  <a:pt x="0" y="69"/>
                  <a:pt x="0" y="69"/>
                  <a:pt x="0" y="69"/>
                </a:cubicBezTo>
                <a:cubicBezTo>
                  <a:pt x="71" y="171"/>
                  <a:pt x="188" y="238"/>
                  <a:pt x="321" y="240"/>
                </a:cubicBezTo>
                <a:cubicBezTo>
                  <a:pt x="322" y="240"/>
                  <a:pt x="323" y="240"/>
                  <a:pt x="324" y="240"/>
                </a:cubicBezTo>
                <a:cubicBezTo>
                  <a:pt x="324" y="269"/>
                  <a:pt x="324" y="269"/>
                  <a:pt x="324" y="269"/>
                </a:cubicBezTo>
                <a:cubicBezTo>
                  <a:pt x="355" y="239"/>
                  <a:pt x="355" y="239"/>
                  <a:pt x="355" y="239"/>
                </a:cubicBezTo>
                <a:cubicBezTo>
                  <a:pt x="434" y="165"/>
                  <a:pt x="434" y="165"/>
                  <a:pt x="434" y="165"/>
                </a:cubicBezTo>
                <a:lnTo>
                  <a:pt x="361" y="95"/>
                </a:lnTo>
                <a:close/>
              </a:path>
            </a:pathLst>
          </a:custGeom>
          <a:solidFill>
            <a:srgbClr val="1B75BC"/>
          </a:solidFill>
          <a:ln w="9525">
            <a:noFill/>
            <a:round/>
            <a:headEnd/>
            <a:tailEnd/>
          </a:ln>
          <a:effectLst>
            <a:outerShdw blurRad="127000" dist="38100" dir="10800000" sx="101000" sy="101000" algn="r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</p:txBody>
      </p:sp>
      <p:sp>
        <p:nvSpPr>
          <p:cNvPr id="79" name="Freeform 151">
            <a:extLst>
              <a:ext uri="{FF2B5EF4-FFF2-40B4-BE49-F238E27FC236}">
                <a16:creationId xmlns:a16="http://schemas.microsoft.com/office/drawing/2014/main" id="{57B0FD37-B989-714C-BA6B-A703BC49CEBB}"/>
              </a:ext>
            </a:extLst>
          </p:cNvPr>
          <p:cNvSpPr>
            <a:spLocks/>
          </p:cNvSpPr>
          <p:nvPr/>
        </p:nvSpPr>
        <p:spPr bwMode="auto">
          <a:xfrm flipH="1">
            <a:off x="8729608" y="2534926"/>
            <a:ext cx="1272957" cy="2571039"/>
          </a:xfrm>
          <a:custGeom>
            <a:avLst/>
            <a:gdLst/>
            <a:ahLst/>
            <a:cxnLst>
              <a:cxn ang="0">
                <a:pos x="179" y="297"/>
              </a:cxn>
              <a:cxn ang="0">
                <a:pos x="144" y="161"/>
              </a:cxn>
              <a:cxn ang="0">
                <a:pos x="161" y="73"/>
              </a:cxn>
              <a:cxn ang="0">
                <a:pos x="65" y="104"/>
              </a:cxn>
              <a:cxn ang="0">
                <a:pos x="37" y="0"/>
              </a:cxn>
              <a:cxn ang="0">
                <a:pos x="1" y="158"/>
              </a:cxn>
              <a:cxn ang="0">
                <a:pos x="57" y="370"/>
              </a:cxn>
              <a:cxn ang="0">
                <a:pos x="33" y="385"/>
              </a:cxn>
              <a:cxn ang="0">
                <a:pos x="74" y="396"/>
              </a:cxn>
              <a:cxn ang="0">
                <a:pos x="178" y="425"/>
              </a:cxn>
              <a:cxn ang="0">
                <a:pos x="200" y="327"/>
              </a:cxn>
              <a:cxn ang="0">
                <a:pos x="211" y="277"/>
              </a:cxn>
              <a:cxn ang="0">
                <a:pos x="179" y="297"/>
              </a:cxn>
            </a:cxnLst>
            <a:rect l="0" t="0" r="r" b="b"/>
            <a:pathLst>
              <a:path w="211" h="425">
                <a:moveTo>
                  <a:pt x="179" y="297"/>
                </a:moveTo>
                <a:cubicBezTo>
                  <a:pt x="156" y="257"/>
                  <a:pt x="143" y="210"/>
                  <a:pt x="144" y="161"/>
                </a:cubicBezTo>
                <a:cubicBezTo>
                  <a:pt x="144" y="130"/>
                  <a:pt x="150" y="100"/>
                  <a:pt x="161" y="73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37" y="0"/>
                  <a:pt x="37" y="0"/>
                  <a:pt x="37" y="0"/>
                </a:cubicBezTo>
                <a:cubicBezTo>
                  <a:pt x="15" y="48"/>
                  <a:pt x="2" y="102"/>
                  <a:pt x="1" y="158"/>
                </a:cubicBezTo>
                <a:cubicBezTo>
                  <a:pt x="0" y="236"/>
                  <a:pt x="20" y="308"/>
                  <a:pt x="57" y="370"/>
                </a:cubicBezTo>
                <a:cubicBezTo>
                  <a:pt x="33" y="385"/>
                  <a:pt x="33" y="385"/>
                  <a:pt x="33" y="385"/>
                </a:cubicBezTo>
                <a:cubicBezTo>
                  <a:pt x="74" y="396"/>
                  <a:pt x="74" y="396"/>
                  <a:pt x="74" y="396"/>
                </a:cubicBezTo>
                <a:cubicBezTo>
                  <a:pt x="178" y="425"/>
                  <a:pt x="178" y="425"/>
                  <a:pt x="178" y="425"/>
                </a:cubicBezTo>
                <a:cubicBezTo>
                  <a:pt x="200" y="327"/>
                  <a:pt x="200" y="327"/>
                  <a:pt x="200" y="327"/>
                </a:cubicBezTo>
                <a:cubicBezTo>
                  <a:pt x="211" y="277"/>
                  <a:pt x="211" y="277"/>
                  <a:pt x="211" y="277"/>
                </a:cubicBezTo>
                <a:lnTo>
                  <a:pt x="179" y="297"/>
                </a:lnTo>
                <a:close/>
              </a:path>
            </a:pathLst>
          </a:custGeom>
          <a:solidFill>
            <a:srgbClr val="7C7C7C"/>
          </a:solidFill>
          <a:ln w="9525">
            <a:noFill/>
            <a:round/>
            <a:headEnd/>
            <a:tailEnd/>
          </a:ln>
          <a:effectLst>
            <a:outerShdw blurRad="127000" dist="38100" dir="8100000" sx="101000" sy="101000" algn="tr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8" name="TextBox 115">
            <a:extLst>
              <a:ext uri="{FF2B5EF4-FFF2-40B4-BE49-F238E27FC236}">
                <a16:creationId xmlns:a16="http://schemas.microsoft.com/office/drawing/2014/main" id="{44BE20CF-1C6F-B24E-A4D6-CB4CCA0AD674}"/>
              </a:ext>
            </a:extLst>
          </p:cNvPr>
          <p:cNvSpPr txBox="1"/>
          <p:nvPr/>
        </p:nvSpPr>
        <p:spPr>
          <a:xfrm>
            <a:off x="9250776" y="2578833"/>
            <a:ext cx="299556" cy="3151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01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6E47B0B2-C543-80AC-FF61-B722662CB724}"/>
              </a:ext>
            </a:extLst>
          </p:cNvPr>
          <p:cNvSpPr txBox="1"/>
          <p:nvPr/>
        </p:nvSpPr>
        <p:spPr>
          <a:xfrm>
            <a:off x="6550176" y="3121302"/>
            <a:ext cx="2063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C3968"/>
                </a:solidFill>
                <a:latin typeface="Nunito" pitchFamily="2" charset="0"/>
              </a:rPr>
              <a:t>Performance</a:t>
            </a:r>
          </a:p>
          <a:p>
            <a:pPr algn="ctr"/>
            <a:r>
              <a:rPr lang="en-US" b="1">
                <a:solidFill>
                  <a:srgbClr val="1C3968"/>
                </a:solidFill>
                <a:latin typeface="Nunito" pitchFamily="2" charset="0"/>
              </a:rPr>
              <a:t>Management</a:t>
            </a:r>
          </a:p>
          <a:p>
            <a:pPr algn="ctr"/>
            <a:r>
              <a:rPr lang="en-US" b="1">
                <a:solidFill>
                  <a:srgbClr val="1C3968"/>
                </a:solidFill>
                <a:latin typeface="Nunito" pitchFamily="2" charset="0"/>
              </a:rPr>
              <a:t>Cycle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AC58FF6C-FA4E-3B6A-DA03-94B42CE3EA79}"/>
              </a:ext>
            </a:extLst>
          </p:cNvPr>
          <p:cNvSpPr txBox="1"/>
          <p:nvPr/>
        </p:nvSpPr>
        <p:spPr>
          <a:xfrm rot="20475477">
            <a:off x="6169342" y="1605815"/>
            <a:ext cx="2063567" cy="108495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Montserrat" panose="00000500000000000000" pitchFamily="2" charset="0"/>
              </a:rPr>
              <a:t>End of Cycle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541498BE-FDA9-28ED-C89D-3464ED53EACD}"/>
              </a:ext>
            </a:extLst>
          </p:cNvPr>
          <p:cNvSpPr txBox="1"/>
          <p:nvPr/>
        </p:nvSpPr>
        <p:spPr>
          <a:xfrm rot="16762990">
            <a:off x="5282084" y="2770577"/>
            <a:ext cx="2063567" cy="108495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Montserrat" panose="00000500000000000000" pitchFamily="2" charset="0"/>
              </a:rPr>
              <a:t>Monitor</a:t>
            </a:r>
            <a:br>
              <a:rPr lang="en-US" sz="1400" b="1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en-US" sz="1400" b="1">
                <a:solidFill>
                  <a:schemeClr val="bg1"/>
                </a:solidFill>
                <a:latin typeface="Montserrat" panose="00000500000000000000" pitchFamily="2" charset="0"/>
              </a:rPr>
              <a:t>&amp; Adjust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CC5A5C8F-57F8-2A9C-F9CD-5C9EC5C5FCE1}"/>
              </a:ext>
            </a:extLst>
          </p:cNvPr>
          <p:cNvSpPr txBox="1"/>
          <p:nvPr/>
        </p:nvSpPr>
        <p:spPr>
          <a:xfrm rot="2100245">
            <a:off x="5683337" y="4023083"/>
            <a:ext cx="2063567" cy="1084958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Montserrat" panose="00000500000000000000" pitchFamily="2" charset="0"/>
              </a:rPr>
              <a:t>Midpoint</a:t>
            </a:r>
          </a:p>
          <a:p>
            <a:pPr algn="ctr"/>
            <a:r>
              <a:rPr lang="en-US" sz="1400" b="1">
                <a:solidFill>
                  <a:schemeClr val="bg1"/>
                </a:solidFill>
                <a:latin typeface="Montserrat" panose="00000500000000000000" pitchFamily="2" charset="0"/>
              </a:rPr>
              <a:t>Review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4D8D9E1A-5AD0-525D-20F9-F2ED39F1A6C5}"/>
              </a:ext>
            </a:extLst>
          </p:cNvPr>
          <p:cNvSpPr txBox="1"/>
          <p:nvPr/>
        </p:nvSpPr>
        <p:spPr>
          <a:xfrm rot="19955071">
            <a:off x="7074842" y="4241099"/>
            <a:ext cx="2063567" cy="1084958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Montserrat" panose="00000500000000000000" pitchFamily="2" charset="0"/>
              </a:rPr>
              <a:t>Monitor</a:t>
            </a:r>
            <a:br>
              <a:rPr lang="en-US" sz="1400" b="1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en-US" sz="1400" b="1">
                <a:solidFill>
                  <a:schemeClr val="bg1"/>
                </a:solidFill>
                <a:latin typeface="Montserrat" panose="00000500000000000000" pitchFamily="2" charset="0"/>
              </a:rPr>
              <a:t>&amp; Adjust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1852E124-C4EC-3BEB-43D3-96E6FD85CE58}"/>
              </a:ext>
            </a:extLst>
          </p:cNvPr>
          <p:cNvSpPr txBox="1"/>
          <p:nvPr/>
        </p:nvSpPr>
        <p:spPr>
          <a:xfrm rot="16769030">
            <a:off x="7832789" y="3269874"/>
            <a:ext cx="2063567" cy="1084958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 rtlCol="0" anchor="t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Montserrat"/>
              </a:rPr>
              <a:t>Goal setting and </a:t>
            </a:r>
            <a:endParaRPr lang="en-US" sz="1400" b="1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sz="1400" b="1">
                <a:solidFill>
                  <a:schemeClr val="bg1"/>
                </a:solidFill>
                <a:latin typeface="Montserrat"/>
              </a:rPr>
              <a:t>work planning</a:t>
            </a:r>
            <a:endParaRPr lang="en-US" sz="14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BB6DE66F-0821-4607-1876-0792BC431411}"/>
              </a:ext>
            </a:extLst>
          </p:cNvPr>
          <p:cNvSpPr/>
          <p:nvPr/>
        </p:nvSpPr>
        <p:spPr>
          <a:xfrm>
            <a:off x="0" y="6341879"/>
            <a:ext cx="12192000" cy="516121"/>
          </a:xfrm>
          <a:prstGeom prst="rect">
            <a:avLst/>
          </a:prstGeom>
          <a:solidFill>
            <a:srgbClr val="1C3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15F3E81F-F977-AA01-BCD8-AB975360FED8}"/>
              </a:ext>
            </a:extLst>
          </p:cNvPr>
          <p:cNvCxnSpPr>
            <a:cxnSpLocks/>
          </p:cNvCxnSpPr>
          <p:nvPr/>
        </p:nvCxnSpPr>
        <p:spPr>
          <a:xfrm>
            <a:off x="0" y="6857999"/>
            <a:ext cx="12192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3" name="Picture 182">
            <a:extLst>
              <a:ext uri="{FF2B5EF4-FFF2-40B4-BE49-F238E27FC236}">
                <a16:creationId xmlns:a16="http://schemas.microsoft.com/office/drawing/2014/main" id="{5A6D80D7-F5AE-F3C9-D009-05C7754460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93" y="6436650"/>
            <a:ext cx="254760" cy="31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77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BC8FFD-87DC-9B3F-3934-8200FEB730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542"/>
          <a:stretch/>
        </p:blipFill>
        <p:spPr>
          <a:xfrm rot="5400000">
            <a:off x="3399401" y="3109487"/>
            <a:ext cx="3160681" cy="32682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DE2C77-29E5-9929-54E2-AF637AA17F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18" r="1"/>
          <a:stretch/>
        </p:blipFill>
        <p:spPr>
          <a:xfrm rot="5400000">
            <a:off x="-147828" y="2884149"/>
            <a:ext cx="3604574" cy="32682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DDFD63-286B-D248-8071-5AFD6213B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462" r="5151"/>
          <a:stretch/>
        </p:blipFill>
        <p:spPr>
          <a:xfrm rot="5400000">
            <a:off x="9449517" y="-551750"/>
            <a:ext cx="2135410" cy="32682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6C389C-637E-284C-8215-A62693725024}"/>
              </a:ext>
            </a:extLst>
          </p:cNvPr>
          <p:cNvSpPr txBox="1"/>
          <p:nvPr/>
        </p:nvSpPr>
        <p:spPr>
          <a:xfrm>
            <a:off x="1073090" y="770260"/>
            <a:ext cx="956950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solidFill>
                  <a:srgbClr val="324873"/>
                </a:solidFill>
                <a:latin typeface="Montserrat Light"/>
              </a:rPr>
              <a:t>Guidelines</a:t>
            </a:r>
            <a:endParaRPr lang="en-US" sz="2800" dirty="0">
              <a:solidFill>
                <a:srgbClr val="324873"/>
              </a:solidFill>
              <a:latin typeface="Montserrat Light" pitchFamily="2" charset="77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2CF0AC-9E84-2C46-9AD9-DDA263DDF09F}"/>
              </a:ext>
            </a:extLst>
          </p:cNvPr>
          <p:cNvGrpSpPr/>
          <p:nvPr/>
        </p:nvGrpSpPr>
        <p:grpSpPr>
          <a:xfrm>
            <a:off x="0" y="6341879"/>
            <a:ext cx="12192000" cy="516121"/>
            <a:chOff x="0" y="6341879"/>
            <a:chExt cx="12192000" cy="5161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06F8C8C-88B3-EC48-974B-359AF24A9765}"/>
                </a:ext>
              </a:extLst>
            </p:cNvPr>
            <p:cNvSpPr/>
            <p:nvPr/>
          </p:nvSpPr>
          <p:spPr>
            <a:xfrm>
              <a:off x="0" y="6341879"/>
              <a:ext cx="12192000" cy="516121"/>
            </a:xfrm>
            <a:prstGeom prst="rect">
              <a:avLst/>
            </a:prstGeom>
            <a:solidFill>
              <a:srgbClr val="1C3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C9E8BA2-1895-A24A-B1C5-AC3DE770A7D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7A24262-562B-F24C-AABC-F544A992D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093" y="6436650"/>
              <a:ext cx="254760" cy="315266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9556452-BE53-C545-FC8E-E9F24DE931B5}"/>
              </a:ext>
            </a:extLst>
          </p:cNvPr>
          <p:cNvSpPr txBox="1"/>
          <p:nvPr/>
        </p:nvSpPr>
        <p:spPr>
          <a:xfrm>
            <a:off x="-34213" y="3921527"/>
            <a:ext cx="6794338" cy="4015903"/>
          </a:xfrm>
          <a:prstGeom prst="rect">
            <a:avLst/>
          </a:prstGeom>
          <a:noFill/>
        </p:spPr>
        <p:txBody>
          <a:bodyPr wrap="square" numCol="1" spcCol="640080" rtlCol="0">
            <a:noAutofit/>
          </a:bodyPr>
          <a:lstStyle/>
          <a:p>
            <a:pPr>
              <a:lnSpc>
                <a:spcPts val="1800"/>
              </a:lnSpc>
              <a:spcBef>
                <a:spcPts val="1200"/>
              </a:spcBef>
            </a:pPr>
            <a:endParaRPr lang="en-US" sz="950">
              <a:solidFill>
                <a:schemeClr val="accent3">
                  <a:lumMod val="75000"/>
                </a:schemeClr>
              </a:solidFill>
              <a:latin typeface="Nunito Light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0C6783-E525-E2E7-C5DF-D1C213247C54}"/>
              </a:ext>
            </a:extLst>
          </p:cNvPr>
          <p:cNvSpPr txBox="1"/>
          <p:nvPr/>
        </p:nvSpPr>
        <p:spPr>
          <a:xfrm>
            <a:off x="598098" y="1705154"/>
            <a:ext cx="10377577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>
              <a:buAutoNum type="arabicPeriod"/>
            </a:pPr>
            <a:r>
              <a:rPr lang="en-US" sz="2000" dirty="0">
                <a:solidFill>
                  <a:srgbClr val="324873"/>
                </a:solidFill>
                <a:latin typeface="Montserrat"/>
                <a:cs typeface="Arial"/>
              </a:rPr>
              <a:t> Describe the  issue /behavior​</a:t>
            </a:r>
          </a:p>
          <a:p>
            <a:pPr lvl="1">
              <a:buAutoNum type="arabicPeriod"/>
            </a:pPr>
            <a:r>
              <a:rPr lang="en-US" sz="2000" dirty="0">
                <a:solidFill>
                  <a:srgbClr val="324873"/>
                </a:solidFill>
                <a:latin typeface="Montserrat"/>
                <a:cs typeface="Arial"/>
              </a:rPr>
              <a:t> State the impact of the issue /behavior on you and others​</a:t>
            </a:r>
          </a:p>
          <a:p>
            <a:pPr lvl="1">
              <a:buAutoNum type="arabicPeriod"/>
            </a:pPr>
            <a:r>
              <a:rPr lang="en-US" sz="2000" dirty="0">
                <a:solidFill>
                  <a:srgbClr val="324873"/>
                </a:solidFill>
                <a:latin typeface="Montserrat"/>
                <a:cs typeface="Arial"/>
              </a:rPr>
              <a:t> Ask the individual for their perception of the situation​</a:t>
            </a:r>
          </a:p>
          <a:p>
            <a:pPr lvl="1">
              <a:buAutoNum type="arabicPeriod"/>
            </a:pPr>
            <a:r>
              <a:rPr lang="en-US" sz="2000" dirty="0">
                <a:solidFill>
                  <a:srgbClr val="324873"/>
                </a:solidFill>
                <a:latin typeface="Montserrat"/>
                <a:cs typeface="Arial"/>
              </a:rPr>
              <a:t> Ask the individual to suggest a new course of action/behavior​</a:t>
            </a:r>
          </a:p>
          <a:p>
            <a:pPr lvl="1">
              <a:buAutoNum type="arabicPeriod"/>
            </a:pPr>
            <a:r>
              <a:rPr lang="en-US" sz="2000" dirty="0">
                <a:solidFill>
                  <a:srgbClr val="324873"/>
                </a:solidFill>
                <a:latin typeface="Montserrat"/>
                <a:cs typeface="Arial"/>
              </a:rPr>
              <a:t> Build an agreement on next steps​</a:t>
            </a:r>
          </a:p>
        </p:txBody>
      </p:sp>
    </p:spTree>
    <p:extLst>
      <p:ext uri="{BB962C8B-B14F-4D97-AF65-F5344CB8AC3E}">
        <p14:creationId xmlns:p14="http://schemas.microsoft.com/office/powerpoint/2010/main" val="1413324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BC8FFD-87DC-9B3F-3934-8200FEB730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542"/>
          <a:stretch/>
        </p:blipFill>
        <p:spPr>
          <a:xfrm rot="5400000">
            <a:off x="3399401" y="3109487"/>
            <a:ext cx="3160681" cy="32682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DE2C77-29E5-9929-54E2-AF637AA17F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18" r="1"/>
          <a:stretch/>
        </p:blipFill>
        <p:spPr>
          <a:xfrm rot="5400000">
            <a:off x="-147828" y="2884149"/>
            <a:ext cx="3604574" cy="32682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DDFD63-286B-D248-8071-5AFD6213B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462" r="5151"/>
          <a:stretch/>
        </p:blipFill>
        <p:spPr>
          <a:xfrm rot="5400000">
            <a:off x="9449517" y="-551750"/>
            <a:ext cx="2135410" cy="32682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6C389C-637E-284C-8215-A62693725024}"/>
              </a:ext>
            </a:extLst>
          </p:cNvPr>
          <p:cNvSpPr txBox="1"/>
          <p:nvPr/>
        </p:nvSpPr>
        <p:spPr>
          <a:xfrm>
            <a:off x="1073090" y="770260"/>
            <a:ext cx="9569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24873"/>
                </a:solidFill>
                <a:latin typeface="Montserrat Light" pitchFamily="2" charset="77"/>
              </a:rPr>
              <a:t>Ladder of Judgement*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2CF0AC-9E84-2C46-9AD9-DDA263DDF09F}"/>
              </a:ext>
            </a:extLst>
          </p:cNvPr>
          <p:cNvGrpSpPr/>
          <p:nvPr/>
        </p:nvGrpSpPr>
        <p:grpSpPr>
          <a:xfrm>
            <a:off x="0" y="6341879"/>
            <a:ext cx="12192000" cy="516121"/>
            <a:chOff x="0" y="6341879"/>
            <a:chExt cx="12192000" cy="5161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06F8C8C-88B3-EC48-974B-359AF24A9765}"/>
                </a:ext>
              </a:extLst>
            </p:cNvPr>
            <p:cNvSpPr/>
            <p:nvPr/>
          </p:nvSpPr>
          <p:spPr>
            <a:xfrm>
              <a:off x="0" y="6341879"/>
              <a:ext cx="12192000" cy="516121"/>
            </a:xfrm>
            <a:prstGeom prst="rect">
              <a:avLst/>
            </a:prstGeom>
            <a:solidFill>
              <a:srgbClr val="1C3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C9E8BA2-1895-A24A-B1C5-AC3DE770A7D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7A24262-562B-F24C-AABC-F544A992D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093" y="6436650"/>
              <a:ext cx="254760" cy="315266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0792AAE-BA68-89C6-A91C-C23071859142}"/>
              </a:ext>
            </a:extLst>
          </p:cNvPr>
          <p:cNvSpPr/>
          <p:nvPr/>
        </p:nvSpPr>
        <p:spPr>
          <a:xfrm>
            <a:off x="1238491" y="1533245"/>
            <a:ext cx="9780608" cy="44714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342900" dist="114300" dir="2700000" sx="98000" sy="98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EC310E-6FA1-7AF5-F761-06F0260E70C7}"/>
              </a:ext>
            </a:extLst>
          </p:cNvPr>
          <p:cNvGrpSpPr/>
          <p:nvPr/>
        </p:nvGrpSpPr>
        <p:grpSpPr>
          <a:xfrm>
            <a:off x="2149549" y="1511926"/>
            <a:ext cx="7217452" cy="4422465"/>
            <a:chOff x="533399" y="936625"/>
            <a:chExt cx="8077201" cy="529544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EEA9E3C-295E-5928-D1AC-DBF9CA366E36}"/>
                </a:ext>
              </a:extLst>
            </p:cNvPr>
            <p:cNvGrpSpPr/>
            <p:nvPr/>
          </p:nvGrpSpPr>
          <p:grpSpPr>
            <a:xfrm>
              <a:off x="5703888" y="2548585"/>
              <a:ext cx="2525713" cy="2109140"/>
              <a:chOff x="5703888" y="2548585"/>
              <a:chExt cx="2525713" cy="2109140"/>
            </a:xfrm>
          </p:grpSpPr>
          <p:sp>
            <p:nvSpPr>
              <p:cNvPr id="24" name="Text Box 6">
                <a:extLst>
                  <a:ext uri="{FF2B5EF4-FFF2-40B4-BE49-F238E27FC236}">
                    <a16:creationId xmlns:a16="http://schemas.microsoft.com/office/drawing/2014/main" id="{CDE315D8-9A76-ABFE-37DB-234FF2A61D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6976" y="3063875"/>
                <a:ext cx="1952625" cy="1593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600" b="1" dirty="0">
                    <a:solidFill>
                      <a:schemeClr val="tx2"/>
                    </a:solidFill>
                    <a:latin typeface="+mj-lt"/>
                  </a:rPr>
                  <a:t>Reflexive Loop</a:t>
                </a:r>
              </a:p>
              <a:p>
                <a:pPr algn="l"/>
                <a:r>
                  <a:rPr lang="en-US" sz="1600" dirty="0">
                    <a:solidFill>
                      <a:schemeClr val="tx2"/>
                    </a:solidFill>
                    <a:latin typeface="+mj-lt"/>
                  </a:rPr>
                  <a:t>(our assumptions &amp; beliefs affect what data we select next time)</a:t>
                </a:r>
              </a:p>
            </p:txBody>
          </p:sp>
          <p:grpSp>
            <p:nvGrpSpPr>
              <p:cNvPr id="25" name="Group 25">
                <a:extLst>
                  <a:ext uri="{FF2B5EF4-FFF2-40B4-BE49-F238E27FC236}">
                    <a16:creationId xmlns:a16="http://schemas.microsoft.com/office/drawing/2014/main" id="{AF5E1676-196B-8C26-103A-BB0702355C79}"/>
                  </a:ext>
                </a:extLst>
              </p:cNvPr>
              <p:cNvGrpSpPr/>
              <p:nvPr/>
            </p:nvGrpSpPr>
            <p:grpSpPr>
              <a:xfrm>
                <a:off x="5703888" y="2548585"/>
                <a:ext cx="550863" cy="1533525"/>
                <a:chOff x="5703888" y="2548585"/>
                <a:chExt cx="550863" cy="1533525"/>
              </a:xfrm>
            </p:grpSpPr>
            <p:sp>
              <p:nvSpPr>
                <p:cNvPr id="26" name="Line 8">
                  <a:extLst>
                    <a:ext uri="{FF2B5EF4-FFF2-40B4-BE49-F238E27FC236}">
                      <a16:creationId xmlns:a16="http://schemas.microsoft.com/office/drawing/2014/main" id="{1E932CBC-F8B1-F39C-D26A-D9BFBD4CE7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939972" y="2557463"/>
                  <a:ext cx="314779" cy="0"/>
                </a:xfrm>
                <a:prstGeom prst="line">
                  <a:avLst/>
                </a:prstGeom>
                <a:solidFill>
                  <a:schemeClr val="tx2"/>
                </a:solidFill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7" name="Line 9">
                  <a:extLst>
                    <a:ext uri="{FF2B5EF4-FFF2-40B4-BE49-F238E27FC236}">
                      <a16:creationId xmlns:a16="http://schemas.microsoft.com/office/drawing/2014/main" id="{1EA9A49E-BB34-4626-9A4F-6D26178CED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45873" y="2548585"/>
                  <a:ext cx="0" cy="1533525"/>
                </a:xfrm>
                <a:prstGeom prst="line">
                  <a:avLst/>
                </a:prstGeom>
                <a:solidFill>
                  <a:schemeClr val="tx2"/>
                </a:solidFill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8" name="Line 10">
                  <a:extLst>
                    <a:ext uri="{FF2B5EF4-FFF2-40B4-BE49-F238E27FC236}">
                      <a16:creationId xmlns:a16="http://schemas.microsoft.com/office/drawing/2014/main" id="{CBA149A3-5D3B-5AAB-500A-2A6D4E435D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703888" y="4073232"/>
                  <a:ext cx="550863" cy="0"/>
                </a:xfrm>
                <a:prstGeom prst="line">
                  <a:avLst/>
                </a:prstGeom>
                <a:solidFill>
                  <a:schemeClr val="tx2"/>
                </a:solidFill>
                <a:ln w="38100">
                  <a:solidFill>
                    <a:schemeClr val="tx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</p:grpSp>
        </p:grpSp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C44F2397-CF55-3170-3932-E27AC51EAAD8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 rot="1273666">
              <a:off x="3015156" y="936625"/>
              <a:ext cx="227007" cy="4678949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63500" tIns="0" rIns="64800" bIns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Rectangle 13">
              <a:extLst>
                <a:ext uri="{FF2B5EF4-FFF2-40B4-BE49-F238E27FC236}">
                  <a16:creationId xmlns:a16="http://schemas.microsoft.com/office/drawing/2014/main" id="{715EEB98-860E-42DD-BAA4-78E23C36FC11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 rot="5400000">
              <a:off x="4776048" y="815423"/>
              <a:ext cx="228035" cy="242140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63500" tIns="0" rIns="64800" bIns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Rectangle 14">
              <a:extLst>
                <a:ext uri="{FF2B5EF4-FFF2-40B4-BE49-F238E27FC236}">
                  <a16:creationId xmlns:a16="http://schemas.microsoft.com/office/drawing/2014/main" id="{A01BC157-4A7E-745A-7F8E-FD65D376AD7F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 rot="5400000">
              <a:off x="4334646" y="1974803"/>
              <a:ext cx="228035" cy="2509689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63500" tIns="0" rIns="64800" bIns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416913DC-209F-03F3-AAD6-B36AA8F82060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 rot="5400000">
              <a:off x="3830185" y="3180345"/>
              <a:ext cx="228035" cy="246975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63500" tIns="0" rIns="64800" bIns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2DB4E63A-7D81-EF60-D4FD-386C76F93026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 rot="1161948">
              <a:off x="5485379" y="959851"/>
              <a:ext cx="227007" cy="4678949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63500" tIns="0" rIns="64800" bIns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Text Box 18">
              <a:extLst>
                <a:ext uri="{FF2B5EF4-FFF2-40B4-BE49-F238E27FC236}">
                  <a16:creationId xmlns:a16="http://schemas.microsoft.com/office/drawing/2014/main" id="{E7EE2BAC-12B3-5606-09F7-2B2FF468C7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5885" y="3346548"/>
              <a:ext cx="1909763" cy="823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  <a:latin typeface="+mj-lt"/>
                </a:rPr>
                <a:t>Selected Data</a:t>
              </a:r>
            </a:p>
            <a:p>
              <a:pPr algn="ctr"/>
              <a:r>
                <a:rPr lang="en-US" sz="1600" dirty="0">
                  <a:solidFill>
                    <a:schemeClr val="tx2"/>
                  </a:solidFill>
                  <a:latin typeface="+mj-lt"/>
                </a:rPr>
                <a:t>(as seen through</a:t>
              </a:r>
              <a:br>
                <a:rPr lang="en-US" sz="1600" dirty="0">
                  <a:solidFill>
                    <a:schemeClr val="tx2"/>
                  </a:solidFill>
                  <a:latin typeface="+mj-lt"/>
                </a:rPr>
              </a:br>
              <a:r>
                <a:rPr lang="en-US" sz="1600" dirty="0">
                  <a:solidFill>
                    <a:schemeClr val="tx2"/>
                  </a:solidFill>
                  <a:latin typeface="+mj-lt"/>
                </a:rPr>
                <a:t>our eyes/filters)</a:t>
              </a:r>
            </a:p>
          </p:txBody>
        </p:sp>
        <p:sp>
          <p:nvSpPr>
            <p:cNvPr id="20" name="Text Box 19">
              <a:extLst>
                <a:ext uri="{FF2B5EF4-FFF2-40B4-BE49-F238E27FC236}">
                  <a16:creationId xmlns:a16="http://schemas.microsoft.com/office/drawing/2014/main" id="{F25EAE68-00E1-C6FE-49EB-9E4986F023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4250" y="2238375"/>
              <a:ext cx="2157413" cy="674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  <a:latin typeface="+mj-lt"/>
                </a:rPr>
                <a:t>Make Assumptions/</a:t>
              </a:r>
            </a:p>
            <a:p>
              <a:pPr algn="ctr"/>
              <a:r>
                <a:rPr lang="en-US" sz="1600" b="1" dirty="0">
                  <a:solidFill>
                    <a:schemeClr val="tx2"/>
                  </a:solidFill>
                  <a:latin typeface="+mj-lt"/>
                </a:rPr>
                <a:t>Adopt Beliefs</a:t>
              </a:r>
              <a:endParaRPr lang="en-US" sz="1600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21" name="Text Box 20">
              <a:extLst>
                <a:ext uri="{FF2B5EF4-FFF2-40B4-BE49-F238E27FC236}">
                  <a16:creationId xmlns:a16="http://schemas.microsoft.com/office/drawing/2014/main" id="{1B983926-9703-14BA-9DC1-460EFADBD0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0675" y="1441450"/>
              <a:ext cx="1708150" cy="379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  <a:latin typeface="+mj-lt"/>
                </a:rPr>
                <a:t>Take Action</a:t>
              </a:r>
              <a:endParaRPr lang="en-US" sz="1600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22" name="Text Box 17">
              <a:extLst>
                <a:ext uri="{FF2B5EF4-FFF2-40B4-BE49-F238E27FC236}">
                  <a16:creationId xmlns:a16="http://schemas.microsoft.com/office/drawing/2014/main" id="{F4446528-7233-657D-34E6-CBDC0F8CA9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0988" y="4657725"/>
              <a:ext cx="1885950" cy="957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  <a:latin typeface="+mj-lt"/>
                </a:rPr>
                <a:t>Actual Data</a:t>
              </a:r>
            </a:p>
            <a:p>
              <a:pPr algn="ctr"/>
              <a:r>
                <a:rPr lang="en-US" sz="1600" dirty="0">
                  <a:solidFill>
                    <a:schemeClr val="tx2"/>
                  </a:solidFill>
                  <a:latin typeface="+mj-lt"/>
                </a:rPr>
                <a:t>(as if recorded by</a:t>
              </a:r>
              <a:br>
                <a:rPr lang="en-US" sz="1600" dirty="0">
                  <a:solidFill>
                    <a:schemeClr val="tx2"/>
                  </a:solidFill>
                  <a:latin typeface="+mj-lt"/>
                </a:rPr>
              </a:br>
              <a:r>
                <a:rPr lang="en-US" sz="1600" dirty="0">
                  <a:solidFill>
                    <a:schemeClr val="tx2"/>
                  </a:solidFill>
                  <a:latin typeface="+mj-lt"/>
                </a:rPr>
                <a:t>a video camera)</a:t>
              </a:r>
            </a:p>
          </p:txBody>
        </p:sp>
        <p:sp>
          <p:nvSpPr>
            <p:cNvPr id="23" name="Text Box 5">
              <a:extLst>
                <a:ext uri="{FF2B5EF4-FFF2-40B4-BE49-F238E27FC236}">
                  <a16:creationId xmlns:a16="http://schemas.microsoft.com/office/drawing/2014/main" id="{9E5D12CB-E1E9-5E16-B3B2-938AEE26E744}"/>
                </a:ext>
              </a:extLst>
            </p:cNvPr>
            <p:cNvSpPr txBox="1">
              <a:spLocks noChangeArrowheads="1"/>
            </p:cNvSpPr>
            <p:nvPr/>
          </p:nvSpPr>
          <p:spPr bwMode="blackWhite">
            <a:xfrm>
              <a:off x="533399" y="5715000"/>
              <a:ext cx="8077201" cy="5170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lIns="63500" tIns="27432" rIns="64800" bIns="27432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i="1" dirty="0">
                  <a:solidFill>
                    <a:schemeClr val="tx2"/>
                  </a:solidFill>
                </a:rPr>
                <a:t>*The Ladder of Judgment is adapted from “The Ladder of Inference” which is based on material from </a:t>
              </a:r>
              <a:r>
                <a:rPr lang="en-US" sz="1000" i="1" dirty="0">
                  <a:solidFill>
                    <a:schemeClr val="tx2">
                      <a:lumMod val="50000"/>
                    </a:schemeClr>
                  </a:solidFill>
                </a:rPr>
                <a:t>Overcoming Organizational Defenses </a:t>
              </a:r>
              <a:r>
                <a:rPr lang="en-US" sz="1000" i="1" dirty="0">
                  <a:solidFill>
                    <a:schemeClr val="tx2"/>
                  </a:solidFill>
                </a:rPr>
                <a:t>by Chris </a:t>
              </a:r>
              <a:r>
                <a:rPr lang="en-US" sz="1000" i="1" dirty="0" err="1">
                  <a:solidFill>
                    <a:schemeClr val="tx2"/>
                  </a:solidFill>
                </a:rPr>
                <a:t>Argyris</a:t>
              </a:r>
              <a:r>
                <a:rPr lang="en-US" sz="1000" i="1" dirty="0">
                  <a:solidFill>
                    <a:schemeClr val="tx2"/>
                  </a:solidFill>
                </a:rPr>
                <a:t>. This model above is adapted from the derivative model presented in </a:t>
              </a:r>
              <a:r>
                <a:rPr lang="en-US" sz="1000" i="1" dirty="0">
                  <a:solidFill>
                    <a:schemeClr val="tx2">
                      <a:lumMod val="50000"/>
                    </a:schemeClr>
                  </a:solidFill>
                </a:rPr>
                <a:t>The Fifth Discipline </a:t>
              </a:r>
              <a:r>
                <a:rPr lang="en-US" sz="1000" i="1" dirty="0" err="1">
                  <a:solidFill>
                    <a:schemeClr val="tx2">
                      <a:lumMod val="50000"/>
                    </a:schemeClr>
                  </a:solidFill>
                </a:rPr>
                <a:t>Fieldbook</a:t>
              </a:r>
              <a:r>
                <a:rPr lang="en-US" sz="1000" i="1" dirty="0">
                  <a:solidFill>
                    <a:schemeClr val="tx2">
                      <a:lumMod val="50000"/>
                    </a:schemeClr>
                  </a:solidFill>
                </a:rPr>
                <a:t> (page 243) </a:t>
              </a:r>
              <a:r>
                <a:rPr lang="en-US" sz="1000" i="1" dirty="0">
                  <a:solidFill>
                    <a:schemeClr val="tx2"/>
                  </a:solidFill>
                </a:rPr>
                <a:t>by Art </a:t>
              </a:r>
              <a:r>
                <a:rPr lang="en-US" sz="1000" i="1" dirty="0" err="1">
                  <a:solidFill>
                    <a:schemeClr val="tx2"/>
                  </a:solidFill>
                </a:rPr>
                <a:t>Kleiner</a:t>
              </a:r>
              <a:r>
                <a:rPr lang="en-US" sz="1000" i="1" dirty="0">
                  <a:solidFill>
                    <a:schemeClr val="tx2"/>
                  </a:solidFill>
                </a:rPr>
                <a:t>, Charlotte Roberts, Richard Ron, Peter </a:t>
              </a:r>
              <a:r>
                <a:rPr lang="en-US" sz="1000" i="1" dirty="0" err="1">
                  <a:solidFill>
                    <a:schemeClr val="tx2"/>
                  </a:solidFill>
                </a:rPr>
                <a:t>Senge</a:t>
              </a:r>
              <a:r>
                <a:rPr lang="en-US" sz="1000" i="1" dirty="0">
                  <a:solidFill>
                    <a:schemeClr val="tx2"/>
                  </a:solidFill>
                </a:rPr>
                <a:t> and Bryan Smith.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4743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D114512-2AAE-944E-B4F5-47A96D315C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60" t="774" r="23192" b="-774"/>
          <a:stretch/>
        </p:blipFill>
        <p:spPr>
          <a:xfrm>
            <a:off x="6091480" y="3248"/>
            <a:ext cx="6100520" cy="68547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DAB427-A10F-FA4A-B83C-1D785D452B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63"/>
          <a:stretch/>
        </p:blipFill>
        <p:spPr>
          <a:xfrm rot="5400000">
            <a:off x="-1472842" y="1521579"/>
            <a:ext cx="6282068" cy="326824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851E9E9-22D9-9B4F-942A-83135266C880}"/>
              </a:ext>
            </a:extLst>
          </p:cNvPr>
          <p:cNvGrpSpPr/>
          <p:nvPr/>
        </p:nvGrpSpPr>
        <p:grpSpPr>
          <a:xfrm>
            <a:off x="0" y="6341879"/>
            <a:ext cx="12192000" cy="516121"/>
            <a:chOff x="0" y="6341879"/>
            <a:chExt cx="12192000" cy="51612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9EA1386-0671-AA49-9D97-319B245BEA6A}"/>
                </a:ext>
              </a:extLst>
            </p:cNvPr>
            <p:cNvSpPr/>
            <p:nvPr/>
          </p:nvSpPr>
          <p:spPr>
            <a:xfrm>
              <a:off x="0" y="6341879"/>
              <a:ext cx="12192000" cy="516121"/>
            </a:xfrm>
            <a:prstGeom prst="rect">
              <a:avLst/>
            </a:prstGeom>
            <a:solidFill>
              <a:srgbClr val="1C3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9C120D4-860C-8247-AC6F-41386E5E7B7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84962C2-A388-914D-8D48-5883E76D9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093" y="6436650"/>
              <a:ext cx="254760" cy="315266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063E9715-6280-F71E-6130-DAA94978C145}"/>
              </a:ext>
            </a:extLst>
          </p:cNvPr>
          <p:cNvSpPr/>
          <p:nvPr/>
        </p:nvSpPr>
        <p:spPr>
          <a:xfrm>
            <a:off x="568960" y="1258148"/>
            <a:ext cx="6543040" cy="4289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42900" dist="114300" dir="2700000" sx="98000" sy="98000" algn="tl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93059C-B51D-DB94-4953-402D071A27FE}"/>
              </a:ext>
            </a:extLst>
          </p:cNvPr>
          <p:cNvSpPr txBox="1"/>
          <p:nvPr/>
        </p:nvSpPr>
        <p:spPr>
          <a:xfrm>
            <a:off x="2475314" y="2842883"/>
            <a:ext cx="4862994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solidFill>
                  <a:srgbClr val="324873"/>
                </a:solidFill>
                <a:latin typeface="Montserrat"/>
              </a:rPr>
              <a:t>Effective Delivery of Feedback</a:t>
            </a:r>
            <a:endParaRPr lang="en-US" sz="2800">
              <a:solidFill>
                <a:srgbClr val="324873"/>
              </a:solidFill>
              <a:latin typeface="Montserrat" panose="00000500000000000000" pitchFamily="2" charset="0"/>
            </a:endParaRPr>
          </a:p>
        </p:txBody>
      </p:sp>
      <p:pic>
        <p:nvPicPr>
          <p:cNvPr id="8" name="Picture 7" descr="A picture containing circle, graphics, astronomy&#10;&#10;Description automatically generated">
            <a:extLst>
              <a:ext uri="{FF2B5EF4-FFF2-40B4-BE49-F238E27FC236}">
                <a16:creationId xmlns:a16="http://schemas.microsoft.com/office/drawing/2014/main" id="{514FA2E4-028F-B601-BDA6-2CEE6A21C9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277" y="1697787"/>
            <a:ext cx="1680593" cy="168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75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7DDFD63-286B-D248-8071-5AFD6213B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462" r="5151"/>
          <a:stretch/>
        </p:blipFill>
        <p:spPr>
          <a:xfrm rot="5400000">
            <a:off x="9449517" y="-551750"/>
            <a:ext cx="2135410" cy="32682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6C389C-637E-284C-8215-A62693725024}"/>
              </a:ext>
            </a:extLst>
          </p:cNvPr>
          <p:cNvSpPr txBox="1"/>
          <p:nvPr/>
        </p:nvSpPr>
        <p:spPr>
          <a:xfrm>
            <a:off x="1073090" y="770260"/>
            <a:ext cx="956950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rgbClr val="324873"/>
                </a:solidFill>
                <a:latin typeface="Montserrat Light"/>
              </a:rPr>
              <a:t>Effective Delivery of Feedback</a:t>
            </a:r>
            <a:endParaRPr lang="en-US" sz="2800" b="1">
              <a:solidFill>
                <a:srgbClr val="DEA900"/>
              </a:solidFill>
              <a:latin typeface="Montserrat Ligh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2CF0AC-9E84-2C46-9AD9-DDA263DDF09F}"/>
              </a:ext>
            </a:extLst>
          </p:cNvPr>
          <p:cNvGrpSpPr/>
          <p:nvPr/>
        </p:nvGrpSpPr>
        <p:grpSpPr>
          <a:xfrm>
            <a:off x="0" y="6341879"/>
            <a:ext cx="12192000" cy="516121"/>
            <a:chOff x="0" y="6341879"/>
            <a:chExt cx="12192000" cy="5161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06F8C8C-88B3-EC48-974B-359AF24A9765}"/>
                </a:ext>
              </a:extLst>
            </p:cNvPr>
            <p:cNvSpPr/>
            <p:nvPr/>
          </p:nvSpPr>
          <p:spPr>
            <a:xfrm>
              <a:off x="0" y="6341879"/>
              <a:ext cx="12192000" cy="516121"/>
            </a:xfrm>
            <a:prstGeom prst="rect">
              <a:avLst/>
            </a:prstGeom>
            <a:solidFill>
              <a:srgbClr val="1C3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C9E8BA2-1895-A24A-B1C5-AC3DE770A7D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7A24262-562B-F24C-AABC-F544A992D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093" y="6436650"/>
              <a:ext cx="254760" cy="315266"/>
            </a:xfrm>
            <a:prstGeom prst="rect">
              <a:avLst/>
            </a:prstGeom>
          </p:spPr>
        </p:pic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378B6BB-02DE-3EEE-83D8-ED98DFDB2B51}"/>
              </a:ext>
            </a:extLst>
          </p:cNvPr>
          <p:cNvSpPr txBox="1">
            <a:spLocks/>
          </p:cNvSpPr>
          <p:nvPr/>
        </p:nvSpPr>
        <p:spPr>
          <a:xfrm>
            <a:off x="697782" y="1534887"/>
            <a:ext cx="10895503" cy="4408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324873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ts val="175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324873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ts val="175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 spc="120" baseline="0">
                <a:solidFill>
                  <a:srgbClr val="ECAC36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5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7C7C7C"/>
                </a:solidFill>
                <a:latin typeface="Nunito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2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7C7C7C"/>
                </a:solidFill>
                <a:latin typeface="Nunito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/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DC13CAFC-04F1-40A6-F3AD-3E81AC6CD8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8561211"/>
              </p:ext>
            </p:extLst>
          </p:nvPr>
        </p:nvGraphicFramePr>
        <p:xfrm>
          <a:off x="4137792" y="1284613"/>
          <a:ext cx="6307040" cy="4112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B4B6C42-A032-9DA8-C884-E2AB27188189}"/>
              </a:ext>
            </a:extLst>
          </p:cNvPr>
          <p:cNvSpPr txBox="1"/>
          <p:nvPr/>
        </p:nvSpPr>
        <p:spPr>
          <a:xfrm>
            <a:off x="6815886" y="2715985"/>
            <a:ext cx="1180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Dialogue: </a:t>
            </a:r>
            <a:r>
              <a:rPr lang="en-US">
                <a:solidFill>
                  <a:schemeClr val="tx2"/>
                </a:solidFill>
              </a:rPr>
              <a:t>Asking questions &amp; listening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3977D3-EC5C-E676-BE47-335BBB371DD0}"/>
              </a:ext>
            </a:extLst>
          </p:cNvPr>
          <p:cNvSpPr txBox="1"/>
          <p:nvPr/>
        </p:nvSpPr>
        <p:spPr>
          <a:xfrm>
            <a:off x="1283229" y="2016124"/>
            <a:ext cx="2743200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latin typeface="Nunito"/>
                <a:cs typeface="Calibri"/>
              </a:rPr>
              <a:t>Feedback is a 2-part process that starts with written feedback and is then is explained verbally.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Nunito"/>
                <a:cs typeface="Calibri"/>
              </a:rPr>
              <a:t>These four steps are critical to delivering feedback in an effective way.</a:t>
            </a:r>
          </a:p>
        </p:txBody>
      </p:sp>
    </p:spTree>
    <p:extLst>
      <p:ext uri="{BB962C8B-B14F-4D97-AF65-F5344CB8AC3E}">
        <p14:creationId xmlns:p14="http://schemas.microsoft.com/office/powerpoint/2010/main" val="321869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BC8FFD-87DC-9B3F-3934-8200FEB730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542"/>
          <a:stretch/>
        </p:blipFill>
        <p:spPr>
          <a:xfrm rot="5400000">
            <a:off x="3399401" y="3109487"/>
            <a:ext cx="3160681" cy="32682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DE2C77-29E5-9929-54E2-AF637AA17F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18" r="1"/>
          <a:stretch/>
        </p:blipFill>
        <p:spPr>
          <a:xfrm rot="5400000">
            <a:off x="-147828" y="2884149"/>
            <a:ext cx="3604574" cy="32682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DDFD63-286B-D248-8071-5AFD6213B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462" r="5151"/>
          <a:stretch/>
        </p:blipFill>
        <p:spPr>
          <a:xfrm rot="5400000">
            <a:off x="9449517" y="-551750"/>
            <a:ext cx="2135410" cy="32682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6C389C-637E-284C-8215-A62693725024}"/>
              </a:ext>
            </a:extLst>
          </p:cNvPr>
          <p:cNvSpPr txBox="1"/>
          <p:nvPr/>
        </p:nvSpPr>
        <p:spPr>
          <a:xfrm>
            <a:off x="1073090" y="770260"/>
            <a:ext cx="9569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24873"/>
                </a:solidFill>
                <a:latin typeface="Montserrat Light" pitchFamily="2" charset="77"/>
              </a:rPr>
              <a:t>Building trusting relationships through “FCT”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2CF0AC-9E84-2C46-9AD9-DDA263DDF09F}"/>
              </a:ext>
            </a:extLst>
          </p:cNvPr>
          <p:cNvGrpSpPr/>
          <p:nvPr/>
        </p:nvGrpSpPr>
        <p:grpSpPr>
          <a:xfrm>
            <a:off x="0" y="6341879"/>
            <a:ext cx="12192000" cy="516121"/>
            <a:chOff x="0" y="6341879"/>
            <a:chExt cx="12192000" cy="5161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06F8C8C-88B3-EC48-974B-359AF24A9765}"/>
                </a:ext>
              </a:extLst>
            </p:cNvPr>
            <p:cNvSpPr/>
            <p:nvPr/>
          </p:nvSpPr>
          <p:spPr>
            <a:xfrm>
              <a:off x="0" y="6341879"/>
              <a:ext cx="12192000" cy="516121"/>
            </a:xfrm>
            <a:prstGeom prst="rect">
              <a:avLst/>
            </a:prstGeom>
            <a:solidFill>
              <a:srgbClr val="1C3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C9E8BA2-1895-A24A-B1C5-AC3DE770A7D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7A24262-562B-F24C-AABC-F544A992D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093" y="6436650"/>
              <a:ext cx="254760" cy="315266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0792AAE-BA68-89C6-A91C-C23071859142}"/>
              </a:ext>
            </a:extLst>
          </p:cNvPr>
          <p:cNvSpPr/>
          <p:nvPr/>
        </p:nvSpPr>
        <p:spPr>
          <a:xfrm>
            <a:off x="1317983" y="1541449"/>
            <a:ext cx="9780608" cy="44714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342900" dist="114300" dir="2700000" sx="98000" sy="98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</a:p>
        </p:txBody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id="{0298FD8B-02E4-66F9-C357-31E74C5EB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0774" y="2664235"/>
            <a:ext cx="1408113" cy="282575"/>
          </a:xfrm>
          <a:prstGeom prst="leftRightArrow">
            <a:avLst>
              <a:gd name="adj1" fmla="val 50000"/>
              <a:gd name="adj2" fmla="val 96848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63500" tIns="0" rIns="0" bIns="0" anchor="ctr"/>
          <a:lstStyle/>
          <a:p>
            <a:pPr>
              <a:buSzPct val="90000"/>
              <a:defRPr/>
            </a:pPr>
            <a:endParaRPr lang="en-US" dirty="0">
              <a:latin typeface="+mj-lt"/>
            </a:endParaRP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663FF31A-C2B7-BBD8-E020-1F3458E91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748" y="3575596"/>
            <a:ext cx="1408113" cy="282575"/>
          </a:xfrm>
          <a:prstGeom prst="leftRightArrow">
            <a:avLst>
              <a:gd name="adj1" fmla="val 50000"/>
              <a:gd name="adj2" fmla="val 96848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63500" tIns="0" rIns="0" bIns="0" anchor="ctr"/>
          <a:lstStyle/>
          <a:p>
            <a:pPr>
              <a:buSzPct val="90000"/>
              <a:defRPr/>
            </a:pPr>
            <a:endParaRPr lang="en-US" dirty="0">
              <a:latin typeface="+mj-lt"/>
            </a:endParaRP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74229916-46BD-793D-D806-C133AC2D1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748" y="4461035"/>
            <a:ext cx="1408113" cy="282575"/>
          </a:xfrm>
          <a:prstGeom prst="leftRightArrow">
            <a:avLst>
              <a:gd name="adj1" fmla="val 50000"/>
              <a:gd name="adj2" fmla="val 96848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63500" tIns="0" rIns="0" bIns="0" anchor="ctr"/>
          <a:lstStyle/>
          <a:p>
            <a:pPr>
              <a:buSzPct val="90000"/>
              <a:defRPr/>
            </a:pPr>
            <a:endParaRPr lang="en-US" dirty="0">
              <a:latin typeface="+mj-lt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B5EAFFAF-1451-1E89-0171-6DA045DFD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0321" y="2502248"/>
            <a:ext cx="2111375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350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u="sng" dirty="0">
                <a:latin typeface="+mj-lt"/>
              </a:rPr>
              <a:t>F</a:t>
            </a:r>
            <a:r>
              <a:rPr lang="en-US" sz="2800" dirty="0">
                <a:latin typeface="+mj-lt"/>
              </a:rPr>
              <a:t>amiliarity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07B6DF71-6F93-FB51-566D-615C45BBA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0321" y="3375838"/>
            <a:ext cx="1654175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350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u="sng" dirty="0">
                <a:latin typeface="+mj-lt"/>
              </a:rPr>
              <a:t>C</a:t>
            </a:r>
            <a:r>
              <a:rPr lang="en-US" sz="2800" dirty="0">
                <a:latin typeface="+mj-lt"/>
              </a:rPr>
              <a:t>omfort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9F0F1AF3-A07A-5486-8EC5-3DC2F59BA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0552" y="4260061"/>
            <a:ext cx="1516062" cy="506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350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u="sng" dirty="0">
                <a:latin typeface="+mj-lt"/>
              </a:rPr>
              <a:t>T</a:t>
            </a:r>
            <a:r>
              <a:rPr lang="en-US" sz="2800" dirty="0">
                <a:latin typeface="+mj-lt"/>
              </a:rPr>
              <a:t>rust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E3659C7E-D13F-1688-3E08-3C3799A3D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0306" y="2517075"/>
            <a:ext cx="2209800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350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Risk/Rapport</a:t>
            </a: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D5C873EF-BBE0-C05E-7414-0338ECACE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0306" y="3459679"/>
            <a:ext cx="3059235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63500" tIns="0" rIns="0" bIns="0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tx1"/>
                </a:solidFill>
                <a:latin typeface="+mj-lt"/>
              </a:rPr>
              <a:t>Relationship building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EE518B8A-BA97-2348-4759-8FE2FD50B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7072" y="4335587"/>
            <a:ext cx="1309654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63500" tIns="0" rIns="0" bIns="0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tx1"/>
                </a:solidFill>
                <a:latin typeface="+mj-lt"/>
              </a:rPr>
              <a:t>Respect</a:t>
            </a:r>
          </a:p>
        </p:txBody>
      </p:sp>
    </p:spTree>
    <p:extLst>
      <p:ext uri="{BB962C8B-B14F-4D97-AF65-F5344CB8AC3E}">
        <p14:creationId xmlns:p14="http://schemas.microsoft.com/office/powerpoint/2010/main" val="317929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AF18CEE1B1A342AE4FD5E9B52F4B31" ma:contentTypeVersion="7" ma:contentTypeDescription="Create a new document." ma:contentTypeScope="" ma:versionID="813679818eb52df727fbdd30025c8e47">
  <xsd:schema xmlns:xsd="http://www.w3.org/2001/XMLSchema" xmlns:xs="http://www.w3.org/2001/XMLSchema" xmlns:p="http://schemas.microsoft.com/office/2006/metadata/properties" xmlns:ns2="d3c59d28-ddf7-4657-abe7-84528a650d9a" xmlns:ns3="e11f69bc-83c5-4463-9481-1745a4138035" targetNamespace="http://schemas.microsoft.com/office/2006/metadata/properties" ma:root="true" ma:fieldsID="05c286d8234e6d44c50f1ba82396a2ab" ns2:_="" ns3:_="">
    <xsd:import namespace="d3c59d28-ddf7-4657-abe7-84528a650d9a"/>
    <xsd:import namespace="e11f69bc-83c5-4463-9481-1745a4138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c59d28-ddf7-4657-abe7-84528a650d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1f69bc-83c5-4463-9481-1745a4138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11f69bc-83c5-4463-9481-1745a4138035">
      <UserInfo>
        <DisplayName>Katie Flake</DisplayName>
        <AccountId>33</AccountId>
        <AccountType/>
      </UserInfo>
      <UserInfo>
        <DisplayName>Tayloir Paisley</DisplayName>
        <AccountId>21</AccountId>
        <AccountType/>
      </UserInfo>
      <UserInfo>
        <DisplayName>Alyssa Hendrick</DisplayName>
        <AccountId>308</AccountId>
        <AccountType/>
      </UserInfo>
      <UserInfo>
        <DisplayName>LaQuita Phillips</DisplayName>
        <AccountId>238</AccountId>
        <AccountType/>
      </UserInfo>
      <UserInfo>
        <DisplayName>Jennifer Fontenot</DisplayName>
        <AccountId>319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BC39323-1B1A-405B-81F3-9008FB8EEE64}">
  <ds:schemaRefs>
    <ds:schemaRef ds:uri="d3c59d28-ddf7-4657-abe7-84528a650d9a"/>
    <ds:schemaRef ds:uri="e11f69bc-83c5-4463-9481-1745a41380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B95C684-4878-4616-A672-0CD337F90A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9B4159-A194-408F-822C-8EC5ACA45929}">
  <ds:schemaRefs>
    <ds:schemaRef ds:uri="d3c59d28-ddf7-4657-abe7-84528a650d9a"/>
    <ds:schemaRef ds:uri="e11f69bc-83c5-4463-9481-1745a413803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1204</Words>
  <Application>Microsoft Office PowerPoint</Application>
  <PresentationFormat>Widescreen</PresentationFormat>
  <Paragraphs>157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Arial</vt:lpstr>
      <vt:lpstr>Calibri</vt:lpstr>
      <vt:lpstr>Calibri Light</vt:lpstr>
      <vt:lpstr>Montserrat</vt:lpstr>
      <vt:lpstr>Montserrat ExtraBold</vt:lpstr>
      <vt:lpstr>Montserrat Light</vt:lpstr>
      <vt:lpstr>Montserrat Medium</vt:lpstr>
      <vt:lpstr>Nunito</vt:lpstr>
      <vt:lpstr>Nunito ExtraBold</vt:lpstr>
      <vt:lpstr>Nunito ExtraLight</vt:lpstr>
      <vt:lpstr>Nunito Light</vt:lpstr>
      <vt:lpstr>Nunito SemiBold</vt:lpstr>
      <vt:lpstr>Open Sans SemiBold</vt:lpstr>
      <vt:lpstr>System Font Regular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Murphy</dc:creator>
  <cp:lastModifiedBy>Melisa Cook</cp:lastModifiedBy>
  <cp:revision>15</cp:revision>
  <cp:lastPrinted>2022-07-18T21:47:52Z</cp:lastPrinted>
  <dcterms:created xsi:type="dcterms:W3CDTF">2020-03-12T18:56:14Z</dcterms:created>
  <dcterms:modified xsi:type="dcterms:W3CDTF">2023-12-11T13:55:32Z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0x01010053AF18CEE1B1A342AE4FD5E9B52F4B31</vt:lpwstr>
  </property>
</Properties>
</file>