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4"/>
  </p:notesMasterIdLst>
  <p:sldIdLst>
    <p:sldId id="256" r:id="rId2"/>
    <p:sldId id="257" r:id="rId3"/>
    <p:sldId id="298" r:id="rId4"/>
    <p:sldId id="258" r:id="rId5"/>
    <p:sldId id="259" r:id="rId6"/>
    <p:sldId id="260" r:id="rId7"/>
    <p:sldId id="261" r:id="rId8"/>
    <p:sldId id="262" r:id="rId9"/>
    <p:sldId id="263" r:id="rId10"/>
    <p:sldId id="264" r:id="rId11"/>
    <p:sldId id="295" r:id="rId12"/>
    <p:sldId id="265" r:id="rId13"/>
    <p:sldId id="266" r:id="rId14"/>
    <p:sldId id="267" r:id="rId15"/>
    <p:sldId id="268" r:id="rId16"/>
    <p:sldId id="269" r:id="rId17"/>
    <p:sldId id="271" r:id="rId18"/>
    <p:sldId id="272" r:id="rId19"/>
    <p:sldId id="273" r:id="rId20"/>
    <p:sldId id="274" r:id="rId21"/>
    <p:sldId id="275" r:id="rId22"/>
    <p:sldId id="276" r:id="rId23"/>
    <p:sldId id="277" r:id="rId24"/>
    <p:sldId id="278" r:id="rId25"/>
    <p:sldId id="279" r:id="rId26"/>
    <p:sldId id="296" r:id="rId27"/>
    <p:sldId id="280" r:id="rId28"/>
    <p:sldId id="281" r:id="rId29"/>
    <p:sldId id="282" r:id="rId30"/>
    <p:sldId id="283" r:id="rId31"/>
    <p:sldId id="284" r:id="rId32"/>
    <p:sldId id="285" r:id="rId33"/>
    <p:sldId id="286" r:id="rId34"/>
    <p:sldId id="287" r:id="rId35"/>
    <p:sldId id="297" r:id="rId36"/>
    <p:sldId id="289" r:id="rId37"/>
    <p:sldId id="290" r:id="rId38"/>
    <p:sldId id="291" r:id="rId39"/>
    <p:sldId id="292" r:id="rId40"/>
    <p:sldId id="293" r:id="rId41"/>
    <p:sldId id="299" r:id="rId42"/>
    <p:sldId id="294" r:id="rId43"/>
  </p:sldIdLst>
  <p:sldSz cx="9144000" cy="5143500" type="screen16x9"/>
  <p:notesSz cx="6858000" cy="9144000"/>
  <p:embeddedFontLst>
    <p:embeddedFont>
      <p:font typeface="Oxygen" panose="02000503000000000000" pitchFamily="2" charset="0"/>
      <p:regular r:id="rId45"/>
      <p:bold r:id="rId46"/>
      <p:boldItalic r:id="rId47"/>
    </p:embeddedFont>
    <p:embeddedFont>
      <p:font typeface="Oxygen Light" panose="02000303000000000000" pitchFamily="2" charset="0"/>
      <p:regular r:id="rId48"/>
      <p:bold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0" roundtripDataSignature="AMtx7miWuNF56XTHmSundw2XiMMcvUg+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83F1055-B1FA-4614-9DE1-0BF19D1ABF64}">
  <a:tblStyle styleId="{083F1055-B1FA-4614-9DE1-0BF19D1ABF64}"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14A6C191-5BA6-41E9-8FEA-76A613E2B97C}" styleName="Table_1">
    <a:wholeTbl>
      <a:tcTxStyle b="off" i="off">
        <a:font>
          <a:latin typeface="Arial"/>
          <a:ea typeface="Arial"/>
          <a:cs typeface="Arial"/>
        </a:font>
        <a:schemeClr val="dk1"/>
      </a:tcTxStyle>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op>
            <a:ln w="9525" cap="flat" cmpd="sng">
              <a:solidFill>
                <a:schemeClr val="accent2"/>
              </a:solidFill>
              <a:prstDash val="solid"/>
              <a:round/>
              <a:headEnd type="none" w="sm" len="sm"/>
              <a:tailEnd type="none" w="sm" len="sm"/>
            </a:ln>
          </a:top>
          <a:bottom>
            <a:ln w="9525" cap="flat" cmpd="sng">
              <a:solidFill>
                <a:schemeClr val="accent2"/>
              </a:solidFill>
              <a:prstDash val="solid"/>
              <a:round/>
              <a:headEnd type="none" w="sm" len="sm"/>
              <a:tailEnd type="none" w="sm" len="sm"/>
            </a:ln>
          </a:bottom>
          <a:insideH>
            <a:ln w="9525" cap="flat" cmpd="sng">
              <a:solidFill>
                <a:schemeClr val="accent2"/>
              </a:solidFill>
              <a:prstDash val="solid"/>
              <a:round/>
              <a:headEnd type="none" w="sm" len="sm"/>
              <a:tailEnd type="none" w="sm" len="sm"/>
            </a:ln>
          </a:insideH>
          <a:insideV>
            <a:ln w="9525" cap="flat" cmpd="sng">
              <a:solidFill>
                <a:schemeClr val="accent2"/>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accent2">
              <a:alpha val="40000"/>
            </a:schemeClr>
          </a:solidFill>
        </a:fill>
      </a:tcStyle>
    </a:band1H>
    <a:band2H>
      <a:tcTxStyle b="off" i="off"/>
      <a:tcStyle>
        <a:tcBdr/>
      </a:tcStyle>
    </a:band2H>
    <a:band1V>
      <a:tcTxStyle b="off" i="off"/>
      <a:tcStyle>
        <a:tcBdr>
          <a:top>
            <a:ln w="9525" cap="flat" cmpd="sng">
              <a:solidFill>
                <a:schemeClr val="accent2"/>
              </a:solidFill>
              <a:prstDash val="solid"/>
              <a:round/>
              <a:headEnd type="none" w="sm" len="sm"/>
              <a:tailEnd type="none" w="sm" len="sm"/>
            </a:ln>
          </a:top>
          <a:bottom>
            <a:ln w="9525" cap="flat" cmpd="sng">
              <a:solidFill>
                <a:schemeClr val="accent2"/>
              </a:solidFill>
              <a:prstDash val="solid"/>
              <a:round/>
              <a:headEnd type="none" w="sm" len="sm"/>
              <a:tailEnd type="none" w="sm" len="sm"/>
            </a:ln>
          </a:bottom>
        </a:tcBdr>
        <a:fill>
          <a:solidFill>
            <a:schemeClr val="accent2">
              <a:alpha val="40000"/>
            </a:schemeClr>
          </a:solidFill>
        </a:fill>
      </a:tcStyle>
    </a:band1V>
    <a:band2V>
      <a:tcTxStyle b="off" i="off"/>
      <a:tcStyle>
        <a:tcBdr/>
      </a:tcStyle>
    </a:band2V>
    <a:lastCol>
      <a:tcTxStyle b="on" i="off"/>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op>
            <a:ln w="9525" cap="flat" cmpd="sng">
              <a:solidFill>
                <a:schemeClr val="accent2"/>
              </a:solidFill>
              <a:prstDash val="solid"/>
              <a:round/>
              <a:headEnd type="none" w="sm" len="sm"/>
              <a:tailEnd type="none" w="sm" len="sm"/>
            </a:ln>
          </a:top>
          <a:bottom>
            <a:ln w="9525" cap="flat" cmpd="sng">
              <a:solidFill>
                <a:schemeClr val="accent2"/>
              </a:solidFill>
              <a:prstDash val="solid"/>
              <a:round/>
              <a:headEnd type="none" w="sm" len="sm"/>
              <a:tailEnd type="none" w="sm" len="sm"/>
            </a:ln>
          </a:bottom>
          <a:insideH>
            <a:ln w="9525" cap="flat" cmpd="sng">
              <a:solidFill>
                <a:schemeClr val="accent2"/>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lastCol>
    <a:firstCol>
      <a:tcTxStyle b="on" i="off"/>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op>
            <a:ln w="9525" cap="flat" cmpd="sng">
              <a:solidFill>
                <a:schemeClr val="accent2"/>
              </a:solidFill>
              <a:prstDash val="solid"/>
              <a:round/>
              <a:headEnd type="none" w="sm" len="sm"/>
              <a:tailEnd type="none" w="sm" len="sm"/>
            </a:ln>
          </a:top>
          <a:bottom>
            <a:ln w="9525" cap="flat" cmpd="sng">
              <a:solidFill>
                <a:schemeClr val="accent2"/>
              </a:solidFill>
              <a:prstDash val="solid"/>
              <a:round/>
              <a:headEnd type="none" w="sm" len="sm"/>
              <a:tailEnd type="none" w="sm" len="sm"/>
            </a:ln>
          </a:bottom>
          <a:insideH>
            <a:ln w="9525" cap="flat" cmpd="sng">
              <a:solidFill>
                <a:schemeClr val="accent2"/>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firstCol>
    <a:lastRow>
      <a:tcTxStyle b="on" i="off"/>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op>
            <a:ln w="9525" cap="flat" cmpd="sng">
              <a:solidFill>
                <a:schemeClr val="accent2"/>
              </a:solidFill>
              <a:prstDash val="solid"/>
              <a:round/>
              <a:headEnd type="none" w="sm" len="sm"/>
              <a:tailEnd type="none" w="sm" len="sm"/>
            </a:ln>
          </a:top>
          <a:bottom>
            <a:ln w="9525" cap="flat" cmpd="sng">
              <a:solidFill>
                <a:schemeClr val="accent2"/>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op>
            <a:ln w="9525" cap="flat" cmpd="sng">
              <a:solidFill>
                <a:schemeClr val="accent2"/>
              </a:solidFill>
              <a:prstDash val="solid"/>
              <a:round/>
              <a:headEnd type="none" w="sm" len="sm"/>
              <a:tailEnd type="none" w="sm" len="sm"/>
            </a:ln>
          </a:top>
          <a:bottom>
            <a:ln w="9525" cap="flat" cmpd="sng">
              <a:solidFill>
                <a:schemeClr val="l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2"/>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customschemas.google.com/relationships/presentationmetadata" Target="metadata"/><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Lewis" userId="d1613894-2140-41eb-8c60-3871c4d2b5d3" providerId="ADAL" clId="{88468FB1-AAE5-4BCE-A21B-E3E6D06766AF}"/>
    <pc:docChg chg="modSld">
      <pc:chgData name="Emily Lewis" userId="d1613894-2140-41eb-8c60-3871c4d2b5d3" providerId="ADAL" clId="{88468FB1-AAE5-4BCE-A21B-E3E6D06766AF}" dt="2023-09-20T16:47:57.092" v="0" actId="404"/>
      <pc:docMkLst>
        <pc:docMk/>
      </pc:docMkLst>
      <pc:sldChg chg="modSp mod">
        <pc:chgData name="Emily Lewis" userId="d1613894-2140-41eb-8c60-3871c4d2b5d3" providerId="ADAL" clId="{88468FB1-AAE5-4BCE-A21B-E3E6D06766AF}" dt="2023-09-20T16:47:57.092" v="0" actId="404"/>
        <pc:sldMkLst>
          <pc:docMk/>
          <pc:sldMk cId="772667870" sldId="298"/>
        </pc:sldMkLst>
        <pc:spChg chg="mod">
          <ac:chgData name="Emily Lewis" userId="d1613894-2140-41eb-8c60-3871c4d2b5d3" providerId="ADAL" clId="{88468FB1-AAE5-4BCE-A21B-E3E6D06766AF}" dt="2023-09-20T16:47:57.092" v="0" actId="404"/>
          <ac:spMkLst>
            <pc:docMk/>
            <pc:sldMk cId="772667870" sldId="298"/>
            <ac:spMk id="4" creationId="{B07182C9-7C4E-E8C8-4C0C-54018456904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5" name="Google Shape;235;p6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3" name="Google Shape;30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3" name="Google Shape;303;p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Next, let’s talk about what we need to do to account for new leases and we’ll also talk through an example of the thought process for new leases.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8" name="Google Shape;308;p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sz="1800" b="0" i="0" u="none" strike="noStrike">
                <a:solidFill>
                  <a:srgbClr val="000000"/>
                </a:solidFill>
                <a:latin typeface="Arial"/>
                <a:ea typeface="Arial"/>
                <a:cs typeface="Arial"/>
                <a:sym typeface="Arial"/>
              </a:rPr>
              <a:t>First: Does the contract fit the definition of a lease? Does the lessee have the right to control the use of an identified asset for a period of time in exchange for consideration.</a:t>
            </a:r>
            <a:endParaRPr/>
          </a:p>
          <a:p>
            <a:pPr marL="457200" lvl="0" indent="-298450" algn="l" rtl="0">
              <a:lnSpc>
                <a:spcPct val="100000"/>
              </a:lnSpc>
              <a:spcBef>
                <a:spcPts val="0"/>
              </a:spcBef>
              <a:spcAft>
                <a:spcPts val="0"/>
              </a:spcAft>
              <a:buSzPts val="1100"/>
              <a:buChar char="●"/>
            </a:pPr>
            <a:r>
              <a:rPr lang="en-US" sz="1800" b="0" i="0" u="none" strike="noStrike">
                <a:solidFill>
                  <a:srgbClr val="000000"/>
                </a:solidFill>
                <a:latin typeface="Arial"/>
                <a:ea typeface="Arial"/>
                <a:cs typeface="Arial"/>
                <a:sym typeface="Arial"/>
              </a:rPr>
              <a:t>Once you’ve determined that the contract is a lease, then we’ll pull out the key data so we can record it accurately. </a:t>
            </a:r>
            <a:endParaRPr/>
          </a:p>
          <a:p>
            <a:pPr marL="457200" lvl="0" indent="-298450" algn="l" rtl="0">
              <a:lnSpc>
                <a:spcPct val="100000"/>
              </a:lnSpc>
              <a:spcBef>
                <a:spcPts val="0"/>
              </a:spcBef>
              <a:spcAft>
                <a:spcPts val="0"/>
              </a:spcAft>
              <a:buSzPts val="1100"/>
              <a:buChar char="●"/>
            </a:pPr>
            <a:r>
              <a:rPr lang="en-US" sz="1800" b="0" i="0" u="none" strike="noStrike">
                <a:solidFill>
                  <a:srgbClr val="000000"/>
                </a:solidFill>
                <a:latin typeface="Arial"/>
                <a:ea typeface="Arial"/>
                <a:cs typeface="Arial"/>
                <a:sym typeface="Arial"/>
              </a:rPr>
              <a:t>Start by determining if the contract has multiple components and how you’ll account for those in accordance with your policy elections. </a:t>
            </a:r>
            <a:endParaRPr/>
          </a:p>
          <a:p>
            <a:pPr marL="457200" lvl="0" indent="-298450" algn="l" rtl="0">
              <a:lnSpc>
                <a:spcPct val="100000"/>
              </a:lnSpc>
              <a:spcBef>
                <a:spcPts val="0"/>
              </a:spcBef>
              <a:spcAft>
                <a:spcPts val="0"/>
              </a:spcAft>
              <a:buSzPts val="1100"/>
              <a:buChar char="●"/>
            </a:pPr>
            <a:r>
              <a:rPr lang="en-US" sz="1800" b="0" i="0" u="none" strike="noStrike">
                <a:solidFill>
                  <a:srgbClr val="000000"/>
                </a:solidFill>
                <a:latin typeface="Arial"/>
                <a:ea typeface="Arial"/>
                <a:cs typeface="Arial"/>
                <a:sym typeface="Arial"/>
              </a:rPr>
              <a:t>Next we’ll determine the term of the contract including renewal options if we’re reasonably certain to take them and termination options if reasonably certain to take them. The lease term is the noncancellable period for which a lessee has the right to use the underlying asset together with options to extend if reasonably certain to do so, options to terminate if reasonably certain to do so and periods by which the lessor controls extension or early termination.</a:t>
            </a:r>
            <a:endParaRPr/>
          </a:p>
          <a:p>
            <a:pPr marL="457200" lvl="0" indent="-298450" algn="l" rtl="0">
              <a:lnSpc>
                <a:spcPct val="100000"/>
              </a:lnSpc>
              <a:spcBef>
                <a:spcPts val="0"/>
              </a:spcBef>
              <a:spcAft>
                <a:spcPts val="0"/>
              </a:spcAft>
              <a:buSzPts val="1100"/>
              <a:buChar char="●"/>
            </a:pPr>
            <a:r>
              <a:rPr lang="en-US" sz="1800" b="0" i="0" u="none" strike="noStrike">
                <a:solidFill>
                  <a:srgbClr val="000000"/>
                </a:solidFill>
                <a:latin typeface="Arial"/>
                <a:ea typeface="Arial"/>
                <a:cs typeface="Arial"/>
                <a:sym typeface="Arial"/>
              </a:rPr>
              <a:t>We’ll also identify the commencement date of the lease which may be different than the start date or the signature date. The commencement date of the lease is the date the lessor makes the asset available for use by the lessee. </a:t>
            </a:r>
            <a:endParaRPr/>
          </a:p>
          <a:p>
            <a:pPr marL="457200" lvl="0" indent="-298450" algn="l" rtl="0">
              <a:lnSpc>
                <a:spcPct val="100000"/>
              </a:lnSpc>
              <a:spcBef>
                <a:spcPts val="0"/>
              </a:spcBef>
              <a:spcAft>
                <a:spcPts val="0"/>
              </a:spcAft>
              <a:buSzPts val="1100"/>
              <a:buChar char="●"/>
            </a:pPr>
            <a:r>
              <a:rPr lang="en-US" sz="1800" b="0" i="0" u="none" strike="noStrike">
                <a:solidFill>
                  <a:srgbClr val="000000"/>
                </a:solidFill>
                <a:latin typeface="Arial"/>
                <a:ea typeface="Arial"/>
                <a:cs typeface="Arial"/>
                <a:sym typeface="Arial"/>
              </a:rPr>
              <a:t>Discount rate: you’ll use the rate implicit in the lease if available. If not available, you’ll review the policy elections you made and use the rate for this specific class of assets which will be either the incremental borrowing rate or the risk free rate. </a:t>
            </a:r>
            <a:endParaRPr/>
          </a:p>
          <a:p>
            <a:pPr marL="457200" lvl="0" indent="-298450" algn="l" rtl="0">
              <a:lnSpc>
                <a:spcPct val="100000"/>
              </a:lnSpc>
              <a:spcBef>
                <a:spcPts val="0"/>
              </a:spcBef>
              <a:spcAft>
                <a:spcPts val="0"/>
              </a:spcAft>
              <a:buSzPts val="1100"/>
              <a:buChar char="●"/>
            </a:pPr>
            <a:r>
              <a:rPr lang="en-US" sz="1800" b="0" i="0" u="none" strike="noStrike">
                <a:solidFill>
                  <a:srgbClr val="000000"/>
                </a:solidFill>
                <a:latin typeface="Arial"/>
                <a:ea typeface="Arial"/>
                <a:cs typeface="Arial"/>
                <a:sym typeface="Arial"/>
              </a:rPr>
              <a:t>Next we’ll determine which payments are included in the term. We’ll include fixed payments and variable payments that depend on an index or rate. If payments are variable and do not depend on an index or rate, then they will not be included. </a:t>
            </a:r>
            <a:endParaRPr/>
          </a:p>
          <a:p>
            <a:pPr marL="457200" lvl="0" indent="-298450" algn="l" rtl="0">
              <a:lnSpc>
                <a:spcPct val="100000"/>
              </a:lnSpc>
              <a:spcBef>
                <a:spcPts val="0"/>
              </a:spcBef>
              <a:spcAft>
                <a:spcPts val="0"/>
              </a:spcAft>
              <a:buSzPts val="1100"/>
              <a:buChar char="●"/>
            </a:pPr>
            <a:r>
              <a:rPr lang="en-US" sz="1800" b="0" i="0" u="none" strike="noStrike">
                <a:solidFill>
                  <a:srgbClr val="000000"/>
                </a:solidFill>
                <a:latin typeface="Arial"/>
                <a:ea typeface="Arial"/>
                <a:cs typeface="Arial"/>
                <a:sym typeface="Arial"/>
              </a:rPr>
              <a:t>Don’t forget that when you are reasonably certain to renew the contract, include those payments in the calculation of the Lease Liability can ROU Asset. Failure to do so could cause you to have an understated Balance Sheet and we are seeing quite a few organizations miss this. They are reasonably certain to extended their lease term however only included the payments for the first part of the lease. </a:t>
            </a:r>
            <a:endParaRPr/>
          </a:p>
          <a:p>
            <a:pPr marL="457200" lvl="0" indent="-298450" algn="l" rtl="0">
              <a:lnSpc>
                <a:spcPct val="100000"/>
              </a:lnSpc>
              <a:spcBef>
                <a:spcPts val="0"/>
              </a:spcBef>
              <a:spcAft>
                <a:spcPts val="0"/>
              </a:spcAft>
              <a:buSzPts val="1100"/>
              <a:buChar char="●"/>
            </a:pPr>
            <a:r>
              <a:rPr lang="en-US" sz="1800" b="0" i="0" u="none" strike="noStrike">
                <a:solidFill>
                  <a:srgbClr val="000000"/>
                </a:solidFill>
                <a:latin typeface="Arial"/>
                <a:ea typeface="Arial"/>
                <a:cs typeface="Arial"/>
                <a:sym typeface="Arial"/>
              </a:rPr>
              <a:t>I think that now is a good time to note that you should also include incentives paid by the lessor at commencement or those incentives or allowances expected to be paid during the lease term. These will be included as part of the calculations for Lease Liability and/or ROU Asset</a:t>
            </a:r>
            <a:endParaRPr/>
          </a:p>
          <a:p>
            <a:pPr marL="457200" lvl="0" indent="-298450" algn="l" rtl="0">
              <a:lnSpc>
                <a:spcPct val="100000"/>
              </a:lnSpc>
              <a:spcBef>
                <a:spcPts val="0"/>
              </a:spcBef>
              <a:spcAft>
                <a:spcPts val="0"/>
              </a:spcAft>
              <a:buSzPts val="1100"/>
              <a:buChar char="●"/>
            </a:pPr>
            <a:r>
              <a:rPr lang="en-US" sz="1800" b="0" i="0" u="none" strike="noStrike">
                <a:solidFill>
                  <a:srgbClr val="000000"/>
                </a:solidFill>
                <a:latin typeface="Arial"/>
                <a:ea typeface="Arial"/>
                <a:cs typeface="Arial"/>
                <a:sym typeface="Arial"/>
              </a:rPr>
              <a:t>Finally, we’ll determine our classification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5" name="Google Shape;315;p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sz="1800" b="0" i="0" u="none" strike="noStrike">
                <a:solidFill>
                  <a:srgbClr val="000000"/>
                </a:solidFill>
                <a:latin typeface="Arial"/>
                <a:ea typeface="Arial"/>
                <a:cs typeface="Arial"/>
                <a:sym typeface="Arial"/>
              </a:rPr>
              <a:t>Now that we have identified all factors related to this specific lease, well determine the calculations. I want to point out that the calculation of the lease liability and ROU Asset is the same, not matter which lease classification you have and is using the discount rate to determine the present value of each future payment. Not included in that calculation is the payment or payments we made at commencement date or prior to the commencement date.</a:t>
            </a:r>
            <a:endParaRPr/>
          </a:p>
          <a:p>
            <a:pPr marL="457200" lvl="0" indent="-298450" algn="l" rtl="0">
              <a:lnSpc>
                <a:spcPct val="100000"/>
              </a:lnSpc>
              <a:spcBef>
                <a:spcPts val="0"/>
              </a:spcBef>
              <a:spcAft>
                <a:spcPts val="0"/>
              </a:spcAft>
              <a:buSzPts val="1100"/>
              <a:buChar char="●"/>
            </a:pPr>
            <a:r>
              <a:rPr lang="en-US" sz="1800" b="0" i="0" u="none" strike="noStrike">
                <a:solidFill>
                  <a:srgbClr val="000000"/>
                </a:solidFill>
                <a:latin typeface="Arial"/>
                <a:ea typeface="Arial"/>
                <a:cs typeface="Arial"/>
                <a:sym typeface="Arial"/>
              </a:rPr>
              <a:t>So once we know our Lease Liability, we’ll begin to determine the ROU Asset. </a:t>
            </a:r>
            <a:endParaRPr/>
          </a:p>
          <a:p>
            <a:pPr marL="457200" lvl="0" indent="-298450" algn="l" rtl="0">
              <a:lnSpc>
                <a:spcPct val="100000"/>
              </a:lnSpc>
              <a:spcBef>
                <a:spcPts val="0"/>
              </a:spcBef>
              <a:spcAft>
                <a:spcPts val="0"/>
              </a:spcAft>
              <a:buSzPts val="1100"/>
              <a:buChar char="●"/>
            </a:pPr>
            <a:r>
              <a:rPr lang="en-US" sz="1800" b="0" i="0" u="none" strike="noStrike">
                <a:solidFill>
                  <a:srgbClr val="000000"/>
                </a:solidFill>
                <a:latin typeface="Arial"/>
                <a:ea typeface="Arial"/>
                <a:cs typeface="Arial"/>
                <a:sym typeface="Arial"/>
              </a:rPr>
              <a:t>To do so, we take the Lease Liability and add any initial direct costs. Next we’ll add those payments made at or prior to commencement, subtract out any incentives paid by the lessor which gives us the ROU Asset. You can see that when we have payments at or before commencement, the Lease Liability and ROU Asset do not equal. This is normal.</a:t>
            </a:r>
            <a:endParaRPr/>
          </a:p>
          <a:p>
            <a:pPr marL="158750" lvl="0" indent="0" algn="l" rtl="0">
              <a:lnSpc>
                <a:spcPct val="100000"/>
              </a:lnSpc>
              <a:spcBef>
                <a:spcPts val="0"/>
              </a:spcBef>
              <a:spcAft>
                <a:spcPts val="0"/>
              </a:spcAft>
              <a:buSzPts val="1100"/>
              <a:buNone/>
            </a:pPr>
            <a:r>
              <a:rPr lang="en-US" sz="1800" b="0" i="0" u="none" strike="noStrike">
                <a:solidFill>
                  <a:srgbClr val="000000"/>
                </a:solidFill>
                <a:latin typeface="Arial"/>
                <a:ea typeface="Arial"/>
                <a:cs typeface="Arial"/>
                <a:sym typeface="Arial"/>
              </a:rPr>
              <a:t>I’m going to pause here for a second before moving on to an example.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3" name="Google Shape;323;p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sz="1800" b="0" i="0" u="none" strike="noStrike">
                <a:solidFill>
                  <a:srgbClr val="000000"/>
                </a:solidFill>
                <a:latin typeface="Arial"/>
                <a:ea typeface="Arial"/>
                <a:cs typeface="Arial"/>
                <a:sym typeface="Arial"/>
              </a:rPr>
              <a:t>Now we have an example. I’ve done some abstracting of this lease to pull out the key data. </a:t>
            </a:r>
            <a:endParaRPr/>
          </a:p>
          <a:p>
            <a:pPr marL="457200" lvl="0" indent="-298450" algn="l" rtl="0">
              <a:lnSpc>
                <a:spcPct val="100000"/>
              </a:lnSpc>
              <a:spcBef>
                <a:spcPts val="0"/>
              </a:spcBef>
              <a:spcAft>
                <a:spcPts val="0"/>
              </a:spcAft>
              <a:buSzPts val="1100"/>
              <a:buChar char="●"/>
            </a:pPr>
            <a:r>
              <a:rPr lang="en-US" sz="1800" b="0" i="0" u="none" strike="noStrike">
                <a:solidFill>
                  <a:srgbClr val="000000"/>
                </a:solidFill>
                <a:latin typeface="Arial"/>
                <a:ea typeface="Arial"/>
                <a:cs typeface="Arial"/>
                <a:sym typeface="Arial"/>
              </a:rPr>
              <a:t>We have a lease for office space with parking. The term is 5 years with one 5 year renewal option. </a:t>
            </a:r>
            <a:endParaRPr/>
          </a:p>
          <a:p>
            <a:pPr marL="457200" lvl="0" indent="-298450" algn="l" rtl="0">
              <a:lnSpc>
                <a:spcPct val="100000"/>
              </a:lnSpc>
              <a:spcBef>
                <a:spcPts val="0"/>
              </a:spcBef>
              <a:spcAft>
                <a:spcPts val="0"/>
              </a:spcAft>
              <a:buSzPts val="1100"/>
              <a:buChar char="●"/>
            </a:pPr>
            <a:r>
              <a:rPr lang="en-US" sz="1800" b="0" i="0" u="none" strike="noStrike">
                <a:solidFill>
                  <a:srgbClr val="000000"/>
                </a:solidFill>
                <a:latin typeface="Arial"/>
                <a:ea typeface="Arial"/>
                <a:cs typeface="Arial"/>
                <a:sym typeface="Arial"/>
              </a:rPr>
              <a:t>This lease was signed on 8/1/22 however we didn’t take possession of the office space until 10/1/22 nor did we start paying the lessor until then. Therefore the commencement date of this lease under ASC 842 is 10/1/22. </a:t>
            </a:r>
            <a:endParaRPr/>
          </a:p>
          <a:p>
            <a:pPr marL="457200" lvl="0" indent="-298450" algn="l" rtl="0">
              <a:lnSpc>
                <a:spcPct val="100000"/>
              </a:lnSpc>
              <a:spcBef>
                <a:spcPts val="0"/>
              </a:spcBef>
              <a:spcAft>
                <a:spcPts val="0"/>
              </a:spcAft>
              <a:buSzPts val="1100"/>
              <a:buChar char="●"/>
            </a:pPr>
            <a:r>
              <a:rPr lang="en-US" sz="1800" b="0" i="0" u="none" strike="noStrike">
                <a:solidFill>
                  <a:srgbClr val="000000"/>
                </a:solidFill>
                <a:latin typeface="Arial"/>
                <a:ea typeface="Arial"/>
                <a:cs typeface="Arial"/>
                <a:sym typeface="Arial"/>
              </a:rPr>
              <a:t>There is no implicit rate in the lease.</a:t>
            </a:r>
            <a:endParaRPr/>
          </a:p>
          <a:p>
            <a:pPr marL="457200" lvl="0" indent="-298450" algn="l" rtl="0">
              <a:lnSpc>
                <a:spcPct val="100000"/>
              </a:lnSpc>
              <a:spcBef>
                <a:spcPts val="0"/>
              </a:spcBef>
              <a:spcAft>
                <a:spcPts val="0"/>
              </a:spcAft>
              <a:buSzPts val="1100"/>
              <a:buChar char="●"/>
            </a:pPr>
            <a:r>
              <a:rPr lang="en-US" sz="1800" b="0" i="0" u="none" strike="noStrike">
                <a:solidFill>
                  <a:srgbClr val="000000"/>
                </a:solidFill>
                <a:latin typeface="Arial"/>
                <a:ea typeface="Arial"/>
                <a:cs typeface="Arial"/>
                <a:sym typeface="Arial"/>
              </a:rPr>
              <a:t>The monthly payments for this lease are $1,700 per month with a 3% annual increase occurring at the beginning of each year. The lease also includes a parking fee of $150 per month. </a:t>
            </a:r>
            <a:endParaRPr/>
          </a:p>
          <a:p>
            <a:pPr marL="457200" lvl="0" indent="-298450" algn="l" rtl="0">
              <a:lnSpc>
                <a:spcPct val="100000"/>
              </a:lnSpc>
              <a:spcBef>
                <a:spcPts val="0"/>
              </a:spcBef>
              <a:spcAft>
                <a:spcPts val="0"/>
              </a:spcAft>
              <a:buSzPts val="1100"/>
              <a:buChar char="●"/>
            </a:pPr>
            <a:r>
              <a:rPr lang="en-US" sz="1800" b="0" i="0" u="none" strike="noStrike">
                <a:solidFill>
                  <a:srgbClr val="000000"/>
                </a:solidFill>
                <a:latin typeface="Arial"/>
                <a:ea typeface="Arial"/>
                <a:cs typeface="Arial"/>
                <a:sym typeface="Arial"/>
              </a:rPr>
              <a:t>Finally, this lease is classified as an operating lease.</a:t>
            </a:r>
            <a:endParaRPr/>
          </a:p>
          <a:p>
            <a:pPr marL="457200" lvl="0" indent="-298450" algn="l" rtl="0">
              <a:lnSpc>
                <a:spcPct val="100000"/>
              </a:lnSpc>
              <a:spcBef>
                <a:spcPts val="0"/>
              </a:spcBef>
              <a:spcAft>
                <a:spcPts val="0"/>
              </a:spcAft>
              <a:buSzPts val="1100"/>
              <a:buChar char="●"/>
            </a:pPr>
            <a:r>
              <a:rPr lang="en-US" sz="1800" b="0" i="0" u="none" strike="noStrike">
                <a:solidFill>
                  <a:srgbClr val="000000"/>
                </a:solidFill>
                <a:latin typeface="Arial"/>
                <a:ea typeface="Arial"/>
                <a:cs typeface="Arial"/>
                <a:sym typeface="Arial"/>
              </a:rPr>
              <a:t>A couple things to mention before we begin as it’s related to the policy elections we spoke about earlier. This organization has chosen to use the incremental borrowing rate for this class of assets when the implicit rate is not determinable so for this lease, the rate is 5%.</a:t>
            </a:r>
            <a:endParaRPr/>
          </a:p>
          <a:p>
            <a:pPr marL="457200" lvl="0" indent="-298450" algn="l" rtl="0">
              <a:lnSpc>
                <a:spcPct val="100000"/>
              </a:lnSpc>
              <a:spcBef>
                <a:spcPts val="0"/>
              </a:spcBef>
              <a:spcAft>
                <a:spcPts val="0"/>
              </a:spcAft>
              <a:buSzPts val="1100"/>
              <a:buChar char="●"/>
            </a:pPr>
            <a:r>
              <a:rPr lang="en-US" sz="1800" b="0" i="0" u="none" strike="noStrike">
                <a:solidFill>
                  <a:srgbClr val="000000"/>
                </a:solidFill>
                <a:latin typeface="Arial"/>
                <a:ea typeface="Arial"/>
                <a:cs typeface="Arial"/>
                <a:sym typeface="Arial"/>
              </a:rPr>
              <a:t>This organization has also chosen not to combine lease and nonlease components therefore the parking fee will be reported separately </a:t>
            </a:r>
            <a:endParaRPr/>
          </a:p>
          <a:p>
            <a:pPr marL="457200" lvl="0" indent="-298450" algn="l" rtl="0">
              <a:lnSpc>
                <a:spcPct val="100000"/>
              </a:lnSpc>
              <a:spcBef>
                <a:spcPts val="0"/>
              </a:spcBef>
              <a:spcAft>
                <a:spcPts val="0"/>
              </a:spcAft>
              <a:buSzPts val="1100"/>
              <a:buChar char="●"/>
            </a:pPr>
            <a:r>
              <a:rPr lang="en-US" sz="1800" b="0" i="0" u="none" strike="noStrike">
                <a:solidFill>
                  <a:srgbClr val="000000"/>
                </a:solidFill>
                <a:latin typeface="Arial"/>
                <a:ea typeface="Arial"/>
                <a:cs typeface="Arial"/>
                <a:sym typeface="Arial"/>
              </a:rPr>
              <a:t>Let’s take a second to talk about that lease term and the payments associated with it: Since we know we have a 5 year term and we have determined that we are reasonably certain to exercise a renewal option, we need to include all 10 years of payments in the calculation of the Lease Liability. Now, I know that some of you are thinking, but what if I don’t know what the payments are or will be at the end of the first 5 years. That’s ok. In this case, we know that our payments increase by 3% annually therefore we will continue to increase the payments by that amount during the term. </a:t>
            </a:r>
            <a:endParaRPr/>
          </a:p>
          <a:p>
            <a:pPr marL="457200" lvl="0" indent="-298450" algn="l" rtl="0">
              <a:lnSpc>
                <a:spcPct val="100000"/>
              </a:lnSpc>
              <a:spcBef>
                <a:spcPts val="0"/>
              </a:spcBef>
              <a:spcAft>
                <a:spcPts val="0"/>
              </a:spcAft>
              <a:buSzPts val="1100"/>
              <a:buChar char="●"/>
            </a:pPr>
            <a:r>
              <a:rPr lang="en-US" sz="1800" b="0" i="0" u="none" strike="noStrike">
                <a:solidFill>
                  <a:srgbClr val="000000"/>
                </a:solidFill>
                <a:latin typeface="Arial"/>
                <a:ea typeface="Arial"/>
                <a:cs typeface="Arial"/>
                <a:sym typeface="Arial"/>
              </a:rPr>
              <a:t>Also check your lease, Sometimes the lease will tell you what the payments will be during the renewal periods. </a:t>
            </a:r>
            <a:endParaRPr/>
          </a:p>
          <a:p>
            <a:pPr marL="457200" lvl="0" indent="-298450" algn="l" rtl="0">
              <a:lnSpc>
                <a:spcPct val="100000"/>
              </a:lnSpc>
              <a:spcBef>
                <a:spcPts val="0"/>
              </a:spcBef>
              <a:spcAft>
                <a:spcPts val="0"/>
              </a:spcAft>
              <a:buSzPts val="1100"/>
              <a:buChar char="●"/>
            </a:pPr>
            <a:r>
              <a:rPr lang="en-US" sz="1800" b="0" i="0" u="none" strike="noStrike">
                <a:solidFill>
                  <a:srgbClr val="000000"/>
                </a:solidFill>
                <a:latin typeface="Arial"/>
                <a:ea typeface="Arial"/>
                <a:cs typeface="Arial"/>
                <a:sym typeface="Arial"/>
              </a:rPr>
              <a:t>But what if you don’t know? You can make the assumption that the payments will increase or change at the same rate they do during the first term. My point here is not to delve into what to do, my point here is to make sure you understand that if you are reasonably certain to renew the lease, then you need to include payments for the renewal period in the calculation of the Lease Liability and ROU Asset.</a:t>
            </a:r>
            <a:endParaRPr/>
          </a:p>
          <a:p>
            <a:pPr marL="457200" marR="0" lvl="0" indent="-298450" algn="l" rtl="0">
              <a:lnSpc>
                <a:spcPct val="100000"/>
              </a:lnSpc>
              <a:spcBef>
                <a:spcPts val="0"/>
              </a:spcBef>
              <a:spcAft>
                <a:spcPts val="0"/>
              </a:spcAft>
              <a:buClr>
                <a:srgbClr val="000000"/>
              </a:buClr>
              <a:buSzPts val="1100"/>
              <a:buChar char="●"/>
            </a:pPr>
            <a:r>
              <a:rPr lang="en-US" sz="1800" b="0" i="0" u="none" strike="noStrike">
                <a:solidFill>
                  <a:srgbClr val="000000"/>
                </a:solidFill>
                <a:latin typeface="Arial"/>
                <a:ea typeface="Arial"/>
                <a:cs typeface="Arial"/>
                <a:sym typeface="Arial"/>
              </a:rPr>
              <a:t>So, now on the right, we can see how we get to the Lease Liability and ROU Asset and notice that they are different. </a:t>
            </a:r>
            <a:endParaRPr/>
          </a:p>
          <a:p>
            <a:pPr marL="457200" marR="0" lvl="0" indent="-298450" algn="l" rtl="0">
              <a:lnSpc>
                <a:spcPct val="100000"/>
              </a:lnSpc>
              <a:spcBef>
                <a:spcPts val="0"/>
              </a:spcBef>
              <a:spcAft>
                <a:spcPts val="0"/>
              </a:spcAft>
              <a:buClr>
                <a:srgbClr val="000000"/>
              </a:buClr>
              <a:buSzPts val="1100"/>
              <a:buChar char="●"/>
            </a:pPr>
            <a:r>
              <a:rPr lang="en-US" sz="1800" b="0" i="0" u="none" strike="noStrike">
                <a:solidFill>
                  <a:srgbClr val="000000"/>
                </a:solidFill>
                <a:latin typeface="Arial"/>
                <a:ea typeface="Arial"/>
                <a:cs typeface="Arial"/>
                <a:sym typeface="Arial"/>
              </a:rPr>
              <a:t>First, we’ve determined the present value of the future lease payments. Those are the payments that occur from 11/1/22 through the next 9 years and 11 months. That gives us our lease liability. </a:t>
            </a:r>
            <a:endParaRPr/>
          </a:p>
          <a:p>
            <a:pPr marL="457200" marR="0" lvl="0" indent="-298450" algn="l" rtl="0">
              <a:lnSpc>
                <a:spcPct val="100000"/>
              </a:lnSpc>
              <a:spcBef>
                <a:spcPts val="0"/>
              </a:spcBef>
              <a:spcAft>
                <a:spcPts val="0"/>
              </a:spcAft>
              <a:buClr>
                <a:srgbClr val="000000"/>
              </a:buClr>
              <a:buSzPts val="1100"/>
              <a:buChar char="●"/>
            </a:pPr>
            <a:r>
              <a:rPr lang="en-US" sz="1800" b="0" i="0" u="none" strike="noStrike">
                <a:solidFill>
                  <a:srgbClr val="000000"/>
                </a:solidFill>
                <a:latin typeface="Arial"/>
                <a:ea typeface="Arial"/>
                <a:cs typeface="Arial"/>
                <a:sym typeface="Arial"/>
              </a:rPr>
              <a:t>Next, we’ll add any initial direct costs, add any payments made in advance or at commencement and subtract any incentives. That gives us our ROU Asset. </a:t>
            </a:r>
            <a:endParaRPr/>
          </a:p>
          <a:p>
            <a:pPr marL="457200" marR="0" lvl="0" indent="-298450" algn="l" rtl="0">
              <a:lnSpc>
                <a:spcPct val="100000"/>
              </a:lnSpc>
              <a:spcBef>
                <a:spcPts val="0"/>
              </a:spcBef>
              <a:spcAft>
                <a:spcPts val="0"/>
              </a:spcAft>
              <a:buClr>
                <a:srgbClr val="000000"/>
              </a:buClr>
              <a:buSzPts val="1100"/>
              <a:buChar char="●"/>
            </a:pPr>
            <a:r>
              <a:rPr lang="en-US" sz="1800" b="0" i="0" u="none" strike="noStrike">
                <a:solidFill>
                  <a:srgbClr val="000000"/>
                </a:solidFill>
                <a:latin typeface="Arial"/>
                <a:ea typeface="Arial"/>
                <a:cs typeface="Arial"/>
                <a:sym typeface="Arial"/>
              </a:rPr>
              <a:t>Now, you’ll notice the Lease Liability and ROU Asset are not equal and that’s ok.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1" name="Google Shape;331;p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sz="1800" b="0" i="0" u="none" strike="noStrike">
                <a:solidFill>
                  <a:srgbClr val="000000"/>
                </a:solidFill>
                <a:latin typeface="Arial"/>
                <a:ea typeface="Arial"/>
                <a:cs typeface="Arial"/>
                <a:sym typeface="Arial"/>
              </a:rPr>
              <a:t>Same example on this slide however on the right I want to point out what the journal entry looks like. </a:t>
            </a:r>
            <a:endParaRPr/>
          </a:p>
          <a:p>
            <a:pPr marL="158750" lvl="0" indent="0" algn="l" rtl="0">
              <a:lnSpc>
                <a:spcPct val="100000"/>
              </a:lnSpc>
              <a:spcBef>
                <a:spcPts val="0"/>
              </a:spcBef>
              <a:spcAft>
                <a:spcPts val="0"/>
              </a:spcAft>
              <a:buSzPts val="1100"/>
              <a:buNone/>
            </a:pPr>
            <a:r>
              <a:rPr lang="en-US" sz="1800" b="0" i="0" u="none" strike="noStrike">
                <a:solidFill>
                  <a:srgbClr val="000000"/>
                </a:solidFill>
                <a:latin typeface="Arial"/>
                <a:ea typeface="Arial"/>
                <a:cs typeface="Arial"/>
                <a:sym typeface="Arial"/>
              </a:rPr>
              <a:t>First, you’ll see that I’m recording the ROU Asset of $182k and the Lease Liability of $180k and the cash out of $1,700. </a:t>
            </a:r>
            <a:endParaRPr/>
          </a:p>
          <a:p>
            <a:pPr marL="158750" lvl="0" indent="0" algn="l" rtl="0">
              <a:lnSpc>
                <a:spcPct val="100000"/>
              </a:lnSpc>
              <a:spcBef>
                <a:spcPts val="0"/>
              </a:spcBef>
              <a:spcAft>
                <a:spcPts val="0"/>
              </a:spcAft>
              <a:buSzPts val="1100"/>
              <a:buNone/>
            </a:pPr>
            <a:r>
              <a:rPr lang="en-US" sz="1800" b="0" i="0" u="none" strike="noStrike">
                <a:solidFill>
                  <a:srgbClr val="000000"/>
                </a:solidFill>
                <a:latin typeface="Arial"/>
                <a:ea typeface="Arial"/>
                <a:cs typeface="Arial"/>
                <a:sym typeface="Arial"/>
              </a:rPr>
              <a:t>Next, you’ll see that I’m recording the non-lease expense for parking of $150. Because we did not combine the lease and nonlease components, we did not include the $150 per month in our lease payments or Lease Liability. </a:t>
            </a:r>
            <a:endParaRPr/>
          </a:p>
          <a:p>
            <a:pPr marL="158750" lvl="0" indent="0" algn="l" rtl="0">
              <a:lnSpc>
                <a:spcPct val="100000"/>
              </a:lnSpc>
              <a:spcBef>
                <a:spcPts val="0"/>
              </a:spcBef>
              <a:spcAft>
                <a:spcPts val="0"/>
              </a:spcAft>
              <a:buSzPts val="1100"/>
              <a:buNone/>
            </a:pPr>
            <a:r>
              <a:rPr lang="en-US" sz="1800" b="0" i="0" u="none" strike="noStrike">
                <a:solidFill>
                  <a:srgbClr val="000000"/>
                </a:solidFill>
                <a:latin typeface="Arial"/>
                <a:ea typeface="Arial"/>
                <a:cs typeface="Arial"/>
                <a:sym typeface="Arial"/>
              </a:rPr>
              <a:t>The last three lines are the operating lease expense, the reduction of the ROU Asset and the increase in Lease Liability. </a:t>
            </a:r>
            <a:endParaRPr/>
          </a:p>
          <a:p>
            <a:pPr marL="158750" lvl="0" indent="0" algn="l" rtl="0">
              <a:lnSpc>
                <a:spcPct val="100000"/>
              </a:lnSpc>
              <a:spcBef>
                <a:spcPts val="0"/>
              </a:spcBef>
              <a:spcAft>
                <a:spcPts val="0"/>
              </a:spcAft>
              <a:buSzPts val="1100"/>
              <a:buNone/>
            </a:pPr>
            <a:r>
              <a:rPr lang="en-US" sz="1800" b="0" i="0" u="none" strike="noStrike">
                <a:solidFill>
                  <a:srgbClr val="000000"/>
                </a:solidFill>
                <a:latin typeface="Arial"/>
                <a:ea typeface="Arial"/>
                <a:cs typeface="Arial"/>
                <a:sym typeface="Arial"/>
              </a:rPr>
              <a:t>You’ll notice that the operating lease expense does not equal the cash payments. And that the reduction of the ROU Asset and the Lease Liability are not reducing at the same rate. This is ok because each of these numbers are calculated differently. The operating lease expense is the total payments for the term divided by the lease term. In this case, we have total payments of $233,868 divided by 120 months. Which gives us expense of $1,949. Next you’ll see the reduction of the ROU Asset. This is the straight-line amortization of the ROU Asset divide by the lease term less the current interest expense.</a:t>
            </a:r>
            <a:endParaRPr/>
          </a:p>
          <a:p>
            <a:pPr marL="158750" lvl="0" indent="0" algn="l" rtl="0">
              <a:lnSpc>
                <a:spcPct val="100000"/>
              </a:lnSpc>
              <a:spcBef>
                <a:spcPts val="0"/>
              </a:spcBef>
              <a:spcAft>
                <a:spcPts val="0"/>
              </a:spcAft>
              <a:buSzPts val="1100"/>
              <a:buNone/>
            </a:pPr>
            <a:r>
              <a:rPr lang="en-US" sz="1800" b="0" i="0" u="none" strike="noStrike">
                <a:solidFill>
                  <a:srgbClr val="000000"/>
                </a:solidFill>
                <a:latin typeface="Arial"/>
                <a:ea typeface="Arial"/>
                <a:cs typeface="Arial"/>
                <a:sym typeface="Arial"/>
              </a:rPr>
              <a:t>The increase in liability here is the interest on the remaining liability. This is 5% discount rate divided by 12 months, multiplied by the remaining Lease Liability which in this case is $180585. That gives us an increase in Lease Liability of $753.</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6" name="Google Shape;346;p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Next we’ll walk through the ways leases change. We get quite a few questions each week on this topic so lets breakdown changes to lease and how to account for them. </a:t>
            </a:r>
            <a:endParaRPr/>
          </a:p>
          <a:p>
            <a:pPr marL="457200" lvl="0" indent="-298450" algn="l" rtl="0">
              <a:lnSpc>
                <a:spcPct val="100000"/>
              </a:lnSpc>
              <a:spcBef>
                <a:spcPts val="0"/>
              </a:spcBef>
              <a:spcAft>
                <a:spcPts val="0"/>
              </a:spcAft>
              <a:buSzPts val="1100"/>
              <a:buChar char="●"/>
            </a:pPr>
            <a:r>
              <a:rPr lang="en-US"/>
              <a:t>Before we dig in, I want to make sure that you are familiar with our help tips. If you are a LeaseCrunch client, you can see our help guidance when you add a revision to the software. There’s a great chart that helps with all of this data. </a:t>
            </a:r>
            <a:endParaRPr/>
          </a:p>
          <a:p>
            <a:pPr marL="457200" lvl="0" indent="-298450" algn="l" rtl="0">
              <a:lnSpc>
                <a:spcPct val="100000"/>
              </a:lnSpc>
              <a:spcBef>
                <a:spcPts val="0"/>
              </a:spcBef>
              <a:spcAft>
                <a:spcPts val="0"/>
              </a:spcAft>
              <a:buSzPts val="1100"/>
              <a:buChar char="●"/>
            </a:pPr>
            <a:r>
              <a:rPr lang="en-US"/>
              <a:t>I also want to point out that in the lease changes we’re going to cover next, most of the time the original lease calculations are going to freeze, which might make these calculations difficult to do in excel.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1" name="Google Shape;351;p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Char char="●"/>
            </a:pPr>
            <a:r>
              <a:rPr lang="en-US"/>
              <a:t>The first of the changes to leases we’ll discuss is a change in lease term or purchase option.</a:t>
            </a:r>
            <a:endParaRPr/>
          </a:p>
          <a:p>
            <a:pPr marL="457200" lvl="0" indent="-228600" algn="l" rtl="0">
              <a:lnSpc>
                <a:spcPct val="100000"/>
              </a:lnSpc>
              <a:spcBef>
                <a:spcPts val="0"/>
              </a:spcBef>
              <a:spcAft>
                <a:spcPts val="0"/>
              </a:spcAft>
              <a:buSzPts val="1100"/>
              <a:buChar char="●"/>
            </a:pPr>
            <a:r>
              <a:rPr lang="en-US"/>
              <a:t>Here, we’re talking about when we’ve been in the lease for a period of time and now something changes from the lessee’s perspective. </a:t>
            </a:r>
            <a:endParaRPr/>
          </a:p>
          <a:p>
            <a:pPr marL="457200" lvl="0" indent="-228600" algn="l" rtl="0">
              <a:lnSpc>
                <a:spcPct val="100000"/>
              </a:lnSpc>
              <a:spcBef>
                <a:spcPts val="0"/>
              </a:spcBef>
              <a:spcAft>
                <a:spcPts val="0"/>
              </a:spcAft>
              <a:buSzPts val="1100"/>
              <a:buChar char="●"/>
            </a:pPr>
            <a:r>
              <a:rPr lang="en-US"/>
              <a:t>This could be that we have decided to renew the lease when we hadn’t planned to exercise the option before. </a:t>
            </a:r>
            <a:endParaRPr/>
          </a:p>
          <a:p>
            <a:pPr marL="457200" lvl="0" indent="-228600" algn="l" rtl="0">
              <a:lnSpc>
                <a:spcPct val="100000"/>
              </a:lnSpc>
              <a:spcBef>
                <a:spcPts val="0"/>
              </a:spcBef>
              <a:spcAft>
                <a:spcPts val="0"/>
              </a:spcAft>
              <a:buSzPts val="1100"/>
              <a:buChar char="●"/>
            </a:pPr>
            <a:r>
              <a:rPr lang="en-US"/>
              <a:t>We’re going to reassess when an event in the contract requires the lessee to exercise or not exercise the option.</a:t>
            </a:r>
            <a:endParaRPr/>
          </a:p>
          <a:p>
            <a:pPr marL="457200" lvl="0" indent="-228600" algn="l" rtl="0">
              <a:lnSpc>
                <a:spcPct val="100000"/>
              </a:lnSpc>
              <a:spcBef>
                <a:spcPts val="0"/>
              </a:spcBef>
              <a:spcAft>
                <a:spcPts val="0"/>
              </a:spcAft>
              <a:buSzPts val="1100"/>
              <a:buChar char="●"/>
            </a:pPr>
            <a:r>
              <a:rPr lang="en-US">
                <a:solidFill>
                  <a:srgbClr val="FF0000"/>
                </a:solidFill>
                <a:highlight>
                  <a:srgbClr val="00FF00"/>
                </a:highlight>
              </a:rPr>
              <a:t>We’re going to reassess when the lessee elects to exercise an option it was previously not reasonably certain to exercise. </a:t>
            </a:r>
            <a:endParaRPr/>
          </a:p>
          <a:p>
            <a:pPr marL="457200" lvl="0" indent="-228600" algn="l" rtl="0">
              <a:lnSpc>
                <a:spcPct val="100000"/>
              </a:lnSpc>
              <a:spcBef>
                <a:spcPts val="0"/>
              </a:spcBef>
              <a:spcAft>
                <a:spcPts val="0"/>
              </a:spcAft>
              <a:buSzPts val="1100"/>
              <a:buChar char="●"/>
            </a:pPr>
            <a:r>
              <a:rPr lang="en-US">
                <a:solidFill>
                  <a:srgbClr val="FF0000"/>
                </a:solidFill>
                <a:highlight>
                  <a:srgbClr val="00FF00"/>
                </a:highlight>
              </a:rPr>
              <a:t>We’ll also reassess when the lessee elects not to exercise an option was reasonably certain to exercise. </a:t>
            </a:r>
            <a:endParaRPr/>
          </a:p>
          <a:p>
            <a:pPr marL="457200" lvl="0" indent="-228600" algn="l" rtl="0">
              <a:lnSpc>
                <a:spcPct val="100000"/>
              </a:lnSpc>
              <a:spcBef>
                <a:spcPts val="0"/>
              </a:spcBef>
              <a:spcAft>
                <a:spcPts val="0"/>
              </a:spcAft>
              <a:buSzPts val="1100"/>
              <a:buChar char="●"/>
            </a:pPr>
            <a:r>
              <a:rPr lang="en-US"/>
              <a:t>Triggering event is a significant event or significant change in circumstances that both: is within the lessee’s control and directly affects the assessment of whether the lessee is reasonably certain to exercise an option </a:t>
            </a:r>
            <a:endParaRPr/>
          </a:p>
          <a:p>
            <a:pPr marL="457200" lvl="0" indent="-228600" algn="l" rtl="0">
              <a:lnSpc>
                <a:spcPct val="100000"/>
              </a:lnSpc>
              <a:spcBef>
                <a:spcPts val="0"/>
              </a:spcBef>
              <a:spcAft>
                <a:spcPts val="0"/>
              </a:spcAft>
              <a:buSzPts val="1100"/>
              <a:buChar char="●"/>
            </a:pPr>
            <a:r>
              <a:rPr lang="en-US"/>
              <a:t>Examples of triggering events: constructing significant leasehold improvements that are expected to have significant economic value for the lessee when the option becomes exercisable. What do we mean by this? If we’re in year 9 of a 15 year lease and we construct improvements that have significant value to the lessee and will last for 15 years, this might trigger a reassessment of the term because now we’re reasonably certain to extend the lease or purchase the asset. </a:t>
            </a:r>
            <a:endParaRPr/>
          </a:p>
          <a:p>
            <a:pPr marL="457200" lvl="0" indent="-228600" algn="l" rtl="0">
              <a:lnSpc>
                <a:spcPct val="100000"/>
              </a:lnSpc>
              <a:spcBef>
                <a:spcPts val="0"/>
              </a:spcBef>
              <a:spcAft>
                <a:spcPts val="0"/>
              </a:spcAft>
              <a:buSzPts val="1100"/>
              <a:buChar char="●"/>
            </a:pPr>
            <a:r>
              <a:rPr lang="en-US"/>
              <a:t>The same goes for making significant modifications or customizations to the underlying asset.</a:t>
            </a:r>
            <a:endParaRPr/>
          </a:p>
          <a:p>
            <a:pPr marL="457200" lvl="0" indent="-228600" algn="l" rtl="0">
              <a:lnSpc>
                <a:spcPct val="100000"/>
              </a:lnSpc>
              <a:spcBef>
                <a:spcPts val="0"/>
              </a:spcBef>
              <a:spcAft>
                <a:spcPts val="0"/>
              </a:spcAft>
              <a:buSzPts val="1100"/>
              <a:buChar char="●"/>
            </a:pPr>
            <a:r>
              <a:rPr lang="en-US"/>
              <a:t>Subleasing the asset for a period beyond the exercise date of the option. What we mean by this is when we sublease the asset for a period longer than the original lease term, we’re triggering the option to renew and will then reassess the lease term. </a:t>
            </a:r>
            <a:endParaRPr/>
          </a:p>
          <a:p>
            <a:pPr marL="457200" lvl="0" indent="-228600" algn="l" rtl="0">
              <a:lnSpc>
                <a:spcPct val="100000"/>
              </a:lnSpc>
              <a:spcBef>
                <a:spcPts val="0"/>
              </a:spcBef>
              <a:spcAft>
                <a:spcPts val="0"/>
              </a:spcAft>
              <a:buSzPts val="1100"/>
              <a:buChar char="●"/>
            </a:pPr>
            <a:r>
              <a:rPr lang="en-US"/>
              <a:t>Important to note that market factors alone do not trigger reassessment because market factors are generally not in the lessee’s control. </a:t>
            </a:r>
            <a:endParaRPr/>
          </a:p>
          <a:p>
            <a:pPr marL="457200" lvl="0" indent="-158750" algn="l" rtl="0">
              <a:lnSpc>
                <a:spcPct val="100000"/>
              </a:lnSpc>
              <a:spcBef>
                <a:spcPts val="0"/>
              </a:spcBef>
              <a:spcAft>
                <a:spcPts val="0"/>
              </a:spcAft>
              <a:buSzPts val="1100"/>
              <a:buNone/>
            </a:pPr>
            <a:endParaRPr/>
          </a:p>
          <a:p>
            <a:pPr marL="457200" lvl="0" indent="-228600" algn="l" rtl="0">
              <a:lnSpc>
                <a:spcPct val="100000"/>
              </a:lnSpc>
              <a:spcBef>
                <a:spcPts val="0"/>
              </a:spcBef>
              <a:spcAft>
                <a:spcPts val="0"/>
              </a:spcAft>
              <a:buSzPts val="1100"/>
              <a:buChar char="●"/>
            </a:pPr>
            <a:r>
              <a:rPr lang="en-US"/>
              <a:t>You’ll notice that these reassessments are usually triggered by something. You’re not going to spend time reassessing the lease each month or year, and instead you’ll reassess the lease when one or more of these events occur. You might need a process for how you’ll handle reassessments of lease term. </a:t>
            </a:r>
            <a:endParaRPr/>
          </a:p>
          <a:p>
            <a:pPr marL="457200" lvl="0" indent="-228600" algn="l" rtl="0">
              <a:lnSpc>
                <a:spcPct val="100000"/>
              </a:lnSpc>
              <a:spcBef>
                <a:spcPts val="0"/>
              </a:spcBef>
              <a:spcAft>
                <a:spcPts val="0"/>
              </a:spcAft>
              <a:buSzPts val="1100"/>
              <a:buChar char="●"/>
            </a:pPr>
            <a:r>
              <a:rPr lang="en-US"/>
              <a:t>It’s also important to note that reassessment of the lease term does not always result in remeasurement of the Lease Liability. </a:t>
            </a:r>
            <a:endParaRPr/>
          </a:p>
          <a:p>
            <a:pPr marL="457200" lvl="0" indent="-158750" algn="l" rtl="0">
              <a:lnSpc>
                <a:spcPct val="100000"/>
              </a:lnSpc>
              <a:spcBef>
                <a:spcPts val="0"/>
              </a:spcBef>
              <a:spcAft>
                <a:spcPts val="0"/>
              </a:spcAft>
              <a:buSzPts val="1100"/>
              <a:buNone/>
            </a:pPr>
            <a:endParaRPr/>
          </a:p>
          <a:p>
            <a:pPr marL="457200" lvl="0" indent="-228600" algn="l" rtl="0">
              <a:lnSpc>
                <a:spcPct val="100000"/>
              </a:lnSpc>
              <a:spcBef>
                <a:spcPts val="0"/>
              </a:spcBef>
              <a:spcAft>
                <a:spcPts val="0"/>
              </a:spcAft>
              <a:buSzPts val="1100"/>
              <a:buChar char="●"/>
            </a:pPr>
            <a:r>
              <a:rPr lang="en-US"/>
              <a:t>When we have reassessed the lease term and it requires remeasurement, we’ll use mostly the same process we did for a new lease in order to remeasure. First we’ll allocate consideration to the lease and non-lease components. If you have only lease components, let’s move on to the next step which is determining the new or revised lease payments which are used to measure the lease liability. </a:t>
            </a:r>
            <a:endParaRPr/>
          </a:p>
          <a:p>
            <a:pPr marL="457200" lvl="0" indent="-228600" algn="l" rtl="0">
              <a:lnSpc>
                <a:spcPct val="100000"/>
              </a:lnSpc>
              <a:spcBef>
                <a:spcPts val="0"/>
              </a:spcBef>
              <a:spcAft>
                <a:spcPts val="0"/>
              </a:spcAft>
              <a:buSzPts val="1100"/>
              <a:buChar char="●"/>
            </a:pPr>
            <a:r>
              <a:rPr lang="en-US"/>
              <a:t>Next, we’ll determine the discount rate at the date of remeasurement and use that rate to determine the present value of future payments. </a:t>
            </a:r>
            <a:endParaRPr/>
          </a:p>
          <a:p>
            <a:pPr marL="457200" lvl="0" indent="-228600" algn="l" rtl="0">
              <a:lnSpc>
                <a:spcPct val="100000"/>
              </a:lnSpc>
              <a:spcBef>
                <a:spcPts val="0"/>
              </a:spcBef>
              <a:spcAft>
                <a:spcPts val="0"/>
              </a:spcAft>
              <a:buSzPts val="1100"/>
              <a:buChar char="●"/>
            </a:pPr>
            <a:r>
              <a:rPr lang="en-US"/>
              <a:t>Generally the lease liability is now different than it was before so any changes will flow through the ROU Asset and if those changes reduce the ROU Asset to $0 then we’ll record a gain or loss. </a:t>
            </a:r>
            <a:endParaRPr/>
          </a:p>
          <a:p>
            <a:pPr marL="457200" lvl="0" indent="-228600" algn="l" rtl="0">
              <a:lnSpc>
                <a:spcPct val="100000"/>
              </a:lnSpc>
              <a:spcBef>
                <a:spcPts val="0"/>
              </a:spcBef>
              <a:spcAft>
                <a:spcPts val="0"/>
              </a:spcAft>
              <a:buSzPts val="1100"/>
              <a:buChar char="●"/>
            </a:pPr>
            <a:r>
              <a:rPr lang="en-US"/>
              <a:t>We’ll also reassess the lease classification and to do so, we’ll use the information we know as of the date of remeasurement. In some cases, the classification will change and require us to record the future lease costs differently than the prior lease costs. </a:t>
            </a:r>
            <a:endParaRPr/>
          </a:p>
          <a:p>
            <a:pPr marL="457200" lvl="0" indent="-158750" algn="l" rtl="0">
              <a:lnSpc>
                <a:spcPct val="100000"/>
              </a:lnSpc>
              <a:spcBef>
                <a:spcPts val="0"/>
              </a:spcBef>
              <a:spcAft>
                <a:spcPts val="0"/>
              </a:spcAft>
              <a:buSzPts val="1100"/>
              <a:buNone/>
            </a:pPr>
            <a:endParaRPr/>
          </a:p>
          <a:p>
            <a:pPr marL="457200" lvl="0" indent="-15875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8" name="Google Shape;358;p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A change in the amount probable of being owed by a lessee under a Residual Value Guarantee is an event that can cause us to remeasure the Lease Liability and ROU Asset. In this case, we will remeasure when the relevant factors or circumstances change. So that could be at any point during the lease term. </a:t>
            </a:r>
            <a:endParaRPr/>
          </a:p>
          <a:p>
            <a:pPr marL="457200" lvl="0" indent="-228600" algn="l" rtl="0">
              <a:lnSpc>
                <a:spcPct val="100000"/>
              </a:lnSpc>
              <a:spcBef>
                <a:spcPts val="0"/>
              </a:spcBef>
              <a:spcAft>
                <a:spcPts val="0"/>
              </a:spcAft>
              <a:buSzPts val="1100"/>
              <a:buChar char="●"/>
            </a:pPr>
            <a:r>
              <a:rPr lang="en-US"/>
              <a:t>When variable payments become fixed payments during the lease term. This might be when the lease is written in such a way that after a certain % of sales or certain usage, the rent becomes fixed. </a:t>
            </a:r>
            <a:endParaRPr/>
          </a:p>
          <a:p>
            <a:pPr marL="457200" marR="0" lvl="0" indent="-228600" algn="l" rtl="0">
              <a:lnSpc>
                <a:spcPct val="100000"/>
              </a:lnSpc>
              <a:spcBef>
                <a:spcPts val="0"/>
              </a:spcBef>
              <a:spcAft>
                <a:spcPts val="0"/>
              </a:spcAft>
              <a:buClr>
                <a:srgbClr val="000000"/>
              </a:buClr>
              <a:buSzPts val="1100"/>
              <a:buFont typeface="Arial"/>
              <a:buChar char="●"/>
            </a:pPr>
            <a:r>
              <a:rPr lang="en-US"/>
              <a:t>Example: retail store – rent year 1 is flat. Rent year 2 is based on a % of year one sales.. At commencement, we measured this and determined it was variable so not part of the Lease Liability and ROU Asset, however now that year 1 has passed, we’ll remeasure the lease and years 2 through the end (or whatever the lease states) are now fixed payments. This will likely increase the Lease Liability and ROU Asset for the lease. </a:t>
            </a:r>
            <a:endParaRPr/>
          </a:p>
          <a:p>
            <a:pPr marL="457200" marR="0" lvl="0" indent="-158750" algn="l" rtl="0">
              <a:lnSpc>
                <a:spcPct val="100000"/>
              </a:lnSpc>
              <a:spcBef>
                <a:spcPts val="0"/>
              </a:spcBef>
              <a:spcAft>
                <a:spcPts val="0"/>
              </a:spcAft>
              <a:buClr>
                <a:srgbClr val="000000"/>
              </a:buClr>
              <a:buSzPts val="1100"/>
              <a:buFont typeface="Arial"/>
              <a:buNone/>
            </a:pPr>
            <a:endParaRPr/>
          </a:p>
          <a:p>
            <a:pPr marL="457200" marR="0" lvl="0" indent="-22860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Remeasure and reallocate consideration to the remaining lease and non-lease components</a:t>
            </a:r>
            <a:endParaRPr/>
          </a:p>
          <a:p>
            <a:pPr marL="457200" marR="0" lvl="0" indent="-22860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Remeasure the Lease Liability using revised lease payments </a:t>
            </a:r>
            <a:endParaRPr/>
          </a:p>
          <a:p>
            <a:pPr marL="457200" marR="0" lvl="0" indent="-22860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Use Discount Rate for the lease immediately before the remeasurement and do not change the lease classification. </a:t>
            </a:r>
            <a:endParaRPr/>
          </a:p>
          <a:p>
            <a:pPr marL="457200" marR="0" lvl="0" indent="-22860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Adjust ROU Asset by the amount of Remeasurement and if adjusting the ROU Asset reduces it to zero, then record a gain or loss on the income statement. </a:t>
            </a:r>
            <a:endParaRPr/>
          </a:p>
          <a:p>
            <a:pPr marL="400050" lvl="0" indent="-101600" algn="l" rtl="0">
              <a:lnSpc>
                <a:spcPct val="100000"/>
              </a:lnSpc>
              <a:spcBef>
                <a:spcPts val="0"/>
              </a:spcBef>
              <a:spcAft>
                <a:spcPts val="0"/>
              </a:spcAft>
              <a:buSzPts val="1100"/>
              <a:buFont typeface="Arial"/>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5" name="Google Shape;365;p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Char char="●"/>
            </a:pPr>
            <a:r>
              <a:rPr lang="en-US"/>
              <a:t>Contingent lease incentives are those the become incentives due to a triggering event. </a:t>
            </a:r>
            <a:endParaRPr/>
          </a:p>
          <a:p>
            <a:pPr marL="457200" lvl="0" indent="-228600" algn="l" rtl="0">
              <a:lnSpc>
                <a:spcPct val="100000"/>
              </a:lnSpc>
              <a:spcBef>
                <a:spcPts val="0"/>
              </a:spcBef>
              <a:spcAft>
                <a:spcPts val="0"/>
              </a:spcAft>
              <a:buSzPts val="1100"/>
              <a:buChar char="●"/>
            </a:pPr>
            <a:r>
              <a:rPr lang="en-US"/>
              <a:t>For example, if we are reasonably certain that the incentive will not become payable, we may not have included it in the original calculations. However if it is paid or becomes payable after commencement, how should it be handled? </a:t>
            </a:r>
            <a:endParaRPr/>
          </a:p>
          <a:p>
            <a:pPr marL="457200" lvl="0" indent="-228600" algn="l" rtl="0">
              <a:lnSpc>
                <a:spcPct val="100000"/>
              </a:lnSpc>
              <a:spcBef>
                <a:spcPts val="0"/>
              </a:spcBef>
              <a:spcAft>
                <a:spcPts val="0"/>
              </a:spcAft>
              <a:buSzPts val="1100"/>
              <a:buChar char="●"/>
            </a:pPr>
            <a:r>
              <a:rPr lang="en-US"/>
              <a:t>842 does not specifically call out what to do with contingent lease incentives so we took a look at the big 4 guides and believe that a remeasurement that includes the incentive as a negative lease payment is a reasonable approach. We also believe that if you have the opportunity to receive an incentive, it’s mostly likely that you’ll be reasonably certain to take it, therefore it should be included as a negative payment as of the date expected to receive the payment. This will adjust both the ROU Asset and Lease Liability. </a:t>
            </a:r>
            <a:endParaRPr/>
          </a:p>
          <a:p>
            <a:pPr marL="457200" lvl="0" indent="-228600" algn="l" rtl="0">
              <a:lnSpc>
                <a:spcPct val="100000"/>
              </a:lnSpc>
              <a:spcBef>
                <a:spcPts val="0"/>
              </a:spcBef>
              <a:spcAft>
                <a:spcPts val="0"/>
              </a:spcAft>
              <a:buSzPts val="1100"/>
              <a:buChar char="●"/>
            </a:pPr>
            <a:r>
              <a:rPr lang="en-US"/>
              <a:t>So for those we didn’t plan for at commencement but they now come to be paid or payable, we should remeasure the lease at the time the payment change.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p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2" name="Google Shape;372;p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Char char="●"/>
            </a:pPr>
            <a:r>
              <a:rPr lang="en-US"/>
              <a:t>A modification is a change to the terms and conditions of a contract that results in change in the scope or consideration of a lease. </a:t>
            </a:r>
            <a:endParaRPr/>
          </a:p>
          <a:p>
            <a:pPr marL="457200" lvl="0" indent="-228600" algn="l" rtl="0">
              <a:lnSpc>
                <a:spcPct val="100000"/>
              </a:lnSpc>
              <a:spcBef>
                <a:spcPts val="0"/>
              </a:spcBef>
              <a:spcAft>
                <a:spcPts val="0"/>
              </a:spcAft>
              <a:buSzPts val="1100"/>
              <a:buChar char="●"/>
            </a:pPr>
            <a:r>
              <a:rPr lang="en-US"/>
              <a:t>These could be changes that add or terminate the right to use an asset or extends or shortens the contractual lease term.</a:t>
            </a:r>
            <a:endParaRPr/>
          </a:p>
          <a:p>
            <a:pPr marL="457200" lvl="0" indent="-228600" algn="l" rtl="0">
              <a:lnSpc>
                <a:spcPct val="100000"/>
              </a:lnSpc>
              <a:spcBef>
                <a:spcPts val="0"/>
              </a:spcBef>
              <a:spcAft>
                <a:spcPts val="0"/>
              </a:spcAft>
              <a:buSzPts val="1100"/>
              <a:buChar char="●"/>
            </a:pPr>
            <a:r>
              <a:rPr lang="en-US"/>
              <a:t>When leases are modified, there are some circumstances when the modification should be accounted for as a separate contract. Those criteria are when the modification grants the lessee additional right to use not in the original lease AND lease payments increase commensurate with the standalone price for the additional right of use. </a:t>
            </a:r>
            <a:endParaRPr/>
          </a:p>
          <a:p>
            <a:pPr marL="457200" lvl="0" indent="-228600" algn="l" rtl="0">
              <a:lnSpc>
                <a:spcPct val="100000"/>
              </a:lnSpc>
              <a:spcBef>
                <a:spcPts val="0"/>
              </a:spcBef>
              <a:spcAft>
                <a:spcPts val="0"/>
              </a:spcAft>
              <a:buSzPts val="1100"/>
              <a:buChar char="●"/>
            </a:pPr>
            <a:r>
              <a:rPr lang="en-US"/>
              <a:t>Modifications do not need to be in writing! They can be verbal or implied as long as it creates an enforceable right. </a:t>
            </a:r>
            <a:endParaRPr/>
          </a:p>
          <a:p>
            <a:pPr marL="457200" lvl="0" indent="-228600" algn="l" rtl="0">
              <a:lnSpc>
                <a:spcPct val="100000"/>
              </a:lnSpc>
              <a:spcBef>
                <a:spcPts val="0"/>
              </a:spcBef>
              <a:spcAft>
                <a:spcPts val="0"/>
              </a:spcAft>
              <a:buSzPts val="1100"/>
              <a:buChar char="●"/>
            </a:pPr>
            <a:r>
              <a:rPr lang="en-US"/>
              <a:t>An example of an implied modification is when the lessee installs improvements to an office buildings when the lease does not require it and the improvements will remain lessor owned. </a:t>
            </a:r>
            <a:endParaRPr/>
          </a:p>
          <a:p>
            <a:pPr marL="457200" lvl="0" indent="-228600" algn="l" rtl="0">
              <a:lnSpc>
                <a:spcPct val="100000"/>
              </a:lnSpc>
              <a:spcBef>
                <a:spcPts val="0"/>
              </a:spcBef>
              <a:spcAft>
                <a:spcPts val="0"/>
              </a:spcAft>
              <a:buSzPts val="1100"/>
              <a:buChar char="●"/>
            </a:pPr>
            <a:r>
              <a:rPr lang="en-US"/>
              <a:t>Another example of a modification that may not result in a new contract is when the underlying is substituted with another equivalent asset. </a:t>
            </a:r>
            <a:endParaRPr/>
          </a:p>
          <a:p>
            <a:pPr marL="457200" lvl="0" indent="-228600" algn="l" rtl="0">
              <a:lnSpc>
                <a:spcPct val="100000"/>
              </a:lnSpc>
              <a:spcBef>
                <a:spcPts val="0"/>
              </a:spcBef>
              <a:spcAft>
                <a:spcPts val="0"/>
              </a:spcAft>
              <a:buSzPts val="1100"/>
              <a:buChar char="●"/>
            </a:pPr>
            <a:r>
              <a:rPr lang="en-US"/>
              <a:t>When it is a separate contract, you’ll account for it as if it’s a new lease. So going back a few slides, we’ll review and allocate just as if it was new. </a:t>
            </a:r>
            <a:endParaRPr/>
          </a:p>
          <a:p>
            <a:pPr marL="457200" lvl="0" indent="-228600" algn="l" rtl="0">
              <a:lnSpc>
                <a:spcPct val="100000"/>
              </a:lnSpc>
              <a:spcBef>
                <a:spcPts val="0"/>
              </a:spcBef>
              <a:spcAft>
                <a:spcPts val="0"/>
              </a:spcAft>
              <a:buSzPts val="1100"/>
              <a:buChar char="●"/>
            </a:pPr>
            <a:r>
              <a:rPr lang="en-US"/>
              <a:t>When it is not a separate contract, we’ll modify the existing lease calculations to take into account the new information, reclassify the lease as of the effective date and adjust any changes to the Lease Liability through the ROU Asset. Again, if those changes reduce the ROU Asset to zero, then any remaining balance is recorded as a gain or loss on the income statement.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9" name="Google Shape;379;p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Char char="●"/>
            </a:pPr>
            <a:r>
              <a:rPr lang="en-US"/>
              <a:t>When we have concessions offered to the lessee after commencement, we can account for them a couple different ways based on the enforceable right in the contract. </a:t>
            </a:r>
            <a:endParaRPr/>
          </a:p>
          <a:p>
            <a:pPr marL="457200" lvl="0" indent="-228600" algn="l" rtl="0">
              <a:lnSpc>
                <a:spcPct val="100000"/>
              </a:lnSpc>
              <a:spcBef>
                <a:spcPts val="0"/>
              </a:spcBef>
              <a:spcAft>
                <a:spcPts val="0"/>
              </a:spcAft>
              <a:buSzPts val="1100"/>
              <a:buChar char="●"/>
            </a:pPr>
            <a:r>
              <a:rPr lang="en-US"/>
              <a:t>Usually when we have a concession, there is no enforceable right to the concession under the original contract and there are other terms of the contract that change. In this case, we’ll account for the concession as a modification. </a:t>
            </a:r>
            <a:endParaRPr/>
          </a:p>
          <a:p>
            <a:pPr marL="457200" lvl="0" indent="-228600" algn="l" rtl="0">
              <a:lnSpc>
                <a:spcPct val="100000"/>
              </a:lnSpc>
              <a:spcBef>
                <a:spcPts val="0"/>
              </a:spcBef>
              <a:spcAft>
                <a:spcPts val="0"/>
              </a:spcAft>
              <a:buSzPts val="1100"/>
              <a:buChar char="●"/>
            </a:pPr>
            <a:r>
              <a:rPr lang="en-US"/>
              <a:t>Examples could be when the lessor grants forgiveness for past due rent. Or future rent is abated. </a:t>
            </a:r>
            <a:endParaRPr/>
          </a:p>
          <a:p>
            <a:pPr marL="457200" lvl="0" indent="-228600" algn="l" rtl="0">
              <a:lnSpc>
                <a:spcPct val="100000"/>
              </a:lnSpc>
              <a:spcBef>
                <a:spcPts val="0"/>
              </a:spcBef>
              <a:spcAft>
                <a:spcPts val="0"/>
              </a:spcAft>
              <a:buSzPts val="1100"/>
              <a:buChar char="●"/>
            </a:pPr>
            <a:r>
              <a:rPr lang="en-US"/>
              <a:t>We’re going to freeze the original lease calculations and modify the lease moving forward. In this case, we’ll reevaluate the discount rate and the classification.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6" name="Google Shape;386;p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Char char="●"/>
            </a:pPr>
            <a:r>
              <a:rPr lang="en-US"/>
              <a:t>Impairments are another way that leases change and while we don’t have time to cover the specifics of topic 360 and impairment testing however once you have determined that the ROU Asset is impaired, you’ll reduce the ROU Asset to zero with an adjustment to gain or loss.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3" name="Google Shape;393;p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Char char="●"/>
            </a:pPr>
            <a:r>
              <a:rPr lang="en-US"/>
              <a:t>Another lease change is a termination. In this scenario, we’re talking about those where we decided to terminate the lease early. For example, we have a 10 year lease and were not reasonably certain to terminate early however in year 8, we decide to do so. And we negotiate with the lessor and pay a termination fee to end the lease early. </a:t>
            </a:r>
            <a:endParaRPr/>
          </a:p>
          <a:p>
            <a:pPr marL="457200" lvl="0" indent="-228600" algn="l" rtl="0">
              <a:lnSpc>
                <a:spcPct val="100000"/>
              </a:lnSpc>
              <a:spcBef>
                <a:spcPts val="0"/>
              </a:spcBef>
              <a:spcAft>
                <a:spcPts val="0"/>
              </a:spcAft>
              <a:buSzPts val="1100"/>
              <a:buChar char="●"/>
            </a:pPr>
            <a:r>
              <a:rPr lang="en-US"/>
              <a:t>In this case, we’ll remove the ROU Asset and Lease Liability from the Balance Sheet, including the termination penalty into the gain/loss calculation and adjust the Income Statement.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0" name="Google Shape;40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Finally, we’ve included a chart to help you know when to change the classification and discount rate for these lease changes. </a:t>
            </a:r>
            <a:endParaRPr/>
          </a:p>
          <a:p>
            <a:pPr marL="0" lvl="0" indent="0" algn="l" rtl="0">
              <a:lnSpc>
                <a:spcPct val="100000"/>
              </a:lnSpc>
              <a:spcBef>
                <a:spcPts val="0"/>
              </a:spcBef>
              <a:spcAft>
                <a:spcPts val="0"/>
              </a:spcAft>
              <a:buSzPts val="1100"/>
              <a:buNone/>
            </a:pPr>
            <a:r>
              <a:rPr lang="en-US"/>
              <a:t>To recap, a modification is an amendment to a lease including a termination</a:t>
            </a:r>
            <a:endParaRPr/>
          </a:p>
          <a:p>
            <a:pPr marL="0" lvl="0" indent="0" algn="l" rtl="0">
              <a:lnSpc>
                <a:spcPct val="100000"/>
              </a:lnSpc>
              <a:spcBef>
                <a:spcPts val="0"/>
              </a:spcBef>
              <a:spcAft>
                <a:spcPts val="0"/>
              </a:spcAft>
              <a:buSzPts val="1100"/>
              <a:buNone/>
            </a:pPr>
            <a:r>
              <a:rPr lang="en-US"/>
              <a:t>A remeasurement is likely due to an event, no contract change or amendment but rather something occurs to change the lease, this could be the lessee changes their residual value guarantee, something triggers the variable payments to become fixed or they determine a change in purchase option or lease term. </a:t>
            </a:r>
            <a:endParaRPr/>
          </a:p>
          <a:p>
            <a:pPr marL="0" lvl="0" indent="0" algn="l" rtl="0">
              <a:lnSpc>
                <a:spcPct val="100000"/>
              </a:lnSpc>
              <a:spcBef>
                <a:spcPts val="0"/>
              </a:spcBef>
              <a:spcAft>
                <a:spcPts val="0"/>
              </a:spcAft>
              <a:buSzPts val="1100"/>
              <a:buNone/>
            </a:pPr>
            <a:r>
              <a:rPr lang="en-US"/>
              <a:t>In some of this situations we’ll adjust the classification and discount rate however in others we won’t, as we’ve already covered.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6" name="Google Shape;346;p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8" name="Google Shape;408;p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Next, let’s take a few minutes to talk about dates. These are going to be the dates in which I’ve determined changes to be made to my leases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3" name="Google Shape;413;p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sz="3200" b="0"/>
              <a:t>First up, let’s cover renewal options. This is going to be when we’ll start deciding about those options.</a:t>
            </a:r>
            <a:endParaRPr/>
          </a:p>
          <a:p>
            <a:pPr marL="457200" lvl="0" indent="-298450" algn="l" rtl="0">
              <a:lnSpc>
                <a:spcPct val="100000"/>
              </a:lnSpc>
              <a:spcBef>
                <a:spcPts val="0"/>
              </a:spcBef>
              <a:spcAft>
                <a:spcPts val="0"/>
              </a:spcAft>
              <a:buSzPts val="1100"/>
              <a:buChar char="●"/>
            </a:pPr>
            <a:r>
              <a:rPr lang="en-US" sz="3200" b="0"/>
              <a:t>At commencement, we have determined if we were reasonably certain to renew or not but the lease will also include dates in which we need to notify the lessor about those options. </a:t>
            </a:r>
            <a:endParaRPr/>
          </a:p>
          <a:p>
            <a:pPr marL="457200" marR="0" lvl="0" indent="-298450" algn="l" rtl="0">
              <a:lnSpc>
                <a:spcPct val="100000"/>
              </a:lnSpc>
              <a:spcBef>
                <a:spcPts val="0"/>
              </a:spcBef>
              <a:spcAft>
                <a:spcPts val="0"/>
              </a:spcAft>
              <a:buClr>
                <a:srgbClr val="000000"/>
              </a:buClr>
              <a:buSzPts val="1100"/>
              <a:buFont typeface="Arial"/>
              <a:buChar char="●"/>
            </a:pPr>
            <a:r>
              <a:rPr lang="en-US" sz="3200"/>
              <a:t>Incentives for renewing – Are there incentives if you renew at a certain point in the lease? Remember that at commencement we determined reasonable certainty but after commencement, things change due to a variety of circumstances so we need to make sure we’re aware of those incentives so we don’t miss out. </a:t>
            </a:r>
            <a:endParaRPr sz="3200" b="0"/>
          </a:p>
          <a:p>
            <a:pPr marL="457200" lvl="0" indent="-298450" algn="l" rtl="0">
              <a:lnSpc>
                <a:spcPct val="100000"/>
              </a:lnSpc>
              <a:spcBef>
                <a:spcPts val="0"/>
              </a:spcBef>
              <a:spcAft>
                <a:spcPts val="0"/>
              </a:spcAft>
              <a:buSzPts val="1100"/>
              <a:buChar char="●"/>
            </a:pPr>
            <a:r>
              <a:rPr lang="en-US" sz="3200" b="0"/>
              <a:t>How will you or do you make those decisions. Does it depend on asset class or on a lease by lease basis. </a:t>
            </a:r>
            <a:endParaRPr/>
          </a:p>
          <a:p>
            <a:pPr marL="457200" lvl="0" indent="-298450" algn="l" rtl="0">
              <a:lnSpc>
                <a:spcPct val="100000"/>
              </a:lnSpc>
              <a:spcBef>
                <a:spcPts val="0"/>
              </a:spcBef>
              <a:spcAft>
                <a:spcPts val="0"/>
              </a:spcAft>
              <a:buSzPts val="1100"/>
              <a:buChar char="●"/>
            </a:pPr>
            <a:r>
              <a:rPr lang="en-US" sz="3200" b="0"/>
              <a:t>What type of lease change is it? We’ll refer back to the previous slides to determine when my discount rate should change. Generally if my lease term changes, my discount rate does too. </a:t>
            </a:r>
            <a:endParaRPr/>
          </a:p>
          <a:p>
            <a:pPr marL="457200" lvl="0" indent="-298450" algn="l" rtl="0">
              <a:lnSpc>
                <a:spcPct val="100000"/>
              </a:lnSpc>
              <a:spcBef>
                <a:spcPts val="0"/>
              </a:spcBef>
              <a:spcAft>
                <a:spcPts val="0"/>
              </a:spcAft>
              <a:buSzPts val="1100"/>
              <a:buChar char="●"/>
            </a:pPr>
            <a:r>
              <a:rPr lang="en-US" sz="3200" b="0"/>
              <a:t>Make sure you have a process in place for notifying your team about dates for term, renewal, notice, etc Who in your organization is responsible for thinking about these things? It might be the accounting team however it might be someone who is closer to the operations of the specific lease. </a:t>
            </a:r>
            <a:endParaRPr/>
          </a:p>
          <a:p>
            <a:pPr marL="457200" lvl="0" indent="-228600" algn="l" rtl="0">
              <a:lnSpc>
                <a:spcPct val="100000"/>
              </a:lnSpc>
              <a:spcBef>
                <a:spcPts val="0"/>
              </a:spcBef>
              <a:spcAft>
                <a:spcPts val="0"/>
              </a:spcAft>
              <a:buSzPts val="1100"/>
              <a:buNone/>
            </a:pPr>
            <a:endParaRPr sz="3200" b="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0" name="Google Shape;420;p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lnSpc>
                <a:spcPct val="100000"/>
              </a:lnSpc>
              <a:spcBef>
                <a:spcPts val="0"/>
              </a:spcBef>
              <a:spcAft>
                <a:spcPts val="0"/>
              </a:spcAft>
              <a:buSzPts val="1100"/>
              <a:buNone/>
            </a:pPr>
            <a:r>
              <a:rPr lang="en-US"/>
              <a:t>Next, let’s talk about termination options. Sometimes you’ll know in advance that you’ll terminate early and you’ll account for that In the term at commencement however as we all know, things change and you’ll sometimes need to account for a termination early. </a:t>
            </a:r>
            <a:endParaRPr/>
          </a:p>
          <a:p>
            <a:pPr marL="228600" lvl="0" indent="0" algn="l" rtl="0">
              <a:lnSpc>
                <a:spcPct val="100000"/>
              </a:lnSpc>
              <a:spcBef>
                <a:spcPts val="0"/>
              </a:spcBef>
              <a:spcAft>
                <a:spcPts val="0"/>
              </a:spcAft>
              <a:buSzPts val="1100"/>
              <a:buNone/>
            </a:pPr>
            <a:r>
              <a:rPr lang="en-US"/>
              <a:t>Or maybe you have a termination option that you need to opt into after having thought you wouldn’t. It’s important to know when those dates are and when you need to make a decision. </a:t>
            </a:r>
            <a:endParaRPr/>
          </a:p>
          <a:p>
            <a:pPr marL="228600" lvl="0" indent="0" algn="l" rtl="0">
              <a:lnSpc>
                <a:spcPct val="100000"/>
              </a:lnSpc>
              <a:spcBef>
                <a:spcPts val="0"/>
              </a:spcBef>
              <a:spcAft>
                <a:spcPts val="0"/>
              </a:spcAft>
              <a:buSzPts val="1100"/>
              <a:buNone/>
            </a:pPr>
            <a:r>
              <a:rPr lang="en-US"/>
              <a:t>You’ll also need to account for those terminations accordingly, especially if there’s an early termination and a penalty for it. We discussed how to account for those earlier however again, keep in mind that if we’re terminating early, we may have a penalty that needs to be recorded. </a:t>
            </a:r>
            <a:endParaRPr/>
          </a:p>
          <a:p>
            <a:pPr marL="228600" lvl="0" indent="0" algn="l" rtl="0">
              <a:lnSpc>
                <a:spcPct val="100000"/>
              </a:lnSpc>
              <a:spcBef>
                <a:spcPts val="0"/>
              </a:spcBef>
              <a:spcAft>
                <a:spcPts val="0"/>
              </a:spcAft>
              <a:buSzPts val="1100"/>
              <a:buNone/>
            </a:pPr>
            <a:r>
              <a:rPr lang="en-US"/>
              <a:t>Also, who is responsible for knowing the terms of the lease and making the decisions about it?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7" name="Google Shape;427;p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Google Shape;24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0"/>
              </a:spcAft>
              <a:buClr>
                <a:schemeClr val="dk1"/>
              </a:buClr>
              <a:buSzPts val="1600"/>
              <a:buFont typeface="Arial"/>
              <a:buNone/>
            </a:pPr>
            <a:r>
              <a:rPr lang="en-US"/>
              <a:t>Before we dive in, I wanted to take a quick second to introduce LeaseCrunch if you’re not already familiar with us.  LeaseCrunch originated from the minds of a few CPAs who saw the need for easing the adoption of the new lease standards introduced by FASB, GASB and IFRS.  We designed our software to specifically make our lease accounting easier and more effortless for all accountants. Along the way, our team also became intimately familiar with lease accounting standards.  Today we want to share that knowledge with you!</a:t>
            </a:r>
            <a:endParaRPr/>
          </a:p>
          <a:p>
            <a:pPr marL="0" lvl="0" indent="0" algn="l" rtl="0">
              <a:lnSpc>
                <a:spcPct val="115000"/>
              </a:lnSpc>
              <a:spcBef>
                <a:spcPts val="1000"/>
              </a:spcBef>
              <a:spcAft>
                <a:spcPts val="0"/>
              </a:spcAft>
              <a:buClr>
                <a:schemeClr val="dk1"/>
              </a:buClr>
              <a:buSzPts val="1600"/>
              <a:buFont typeface="Arial"/>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2" name="Google Shape;432;p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sz="1800" b="0" i="0" u="none" strike="noStrike">
                <a:solidFill>
                  <a:srgbClr val="000000"/>
                </a:solidFill>
                <a:latin typeface="Arial"/>
                <a:ea typeface="Arial"/>
                <a:cs typeface="Arial"/>
                <a:sym typeface="Arial"/>
              </a:rPr>
              <a:t>Next, let’s talk Reconciliation. We’ve heard from many firms we work with and clients for that matter that they are transferring the work over to the clients. Now the client companies are tasked with ongoing lease compliance including lease changes and new lease contracts. Maybe they have a good handle on the new leases that we spoke about earlier and now they have a good understanding of the changes to leases. But what’s next? </a:t>
            </a:r>
            <a:endParaRPr/>
          </a:p>
          <a:p>
            <a:pPr marL="457200" lvl="0" indent="-298450" algn="l" rtl="0">
              <a:lnSpc>
                <a:spcPct val="100000"/>
              </a:lnSpc>
              <a:spcBef>
                <a:spcPts val="0"/>
              </a:spcBef>
              <a:spcAft>
                <a:spcPts val="0"/>
              </a:spcAft>
              <a:buSzPts val="1100"/>
              <a:buChar char="●"/>
            </a:pPr>
            <a:r>
              <a:rPr lang="en-US" sz="1800" b="0" i="0" u="none" strike="noStrike">
                <a:solidFill>
                  <a:srgbClr val="000000"/>
                </a:solidFill>
                <a:latin typeface="Arial"/>
                <a:ea typeface="Arial"/>
                <a:cs typeface="Arial"/>
                <a:sym typeface="Arial"/>
              </a:rPr>
              <a:t>First we’ll want to make sure we have a good reconciliation process. We’ll make sure we’re tying out the assets, liabilities and expenses for the period. </a:t>
            </a:r>
            <a:endParaRPr/>
          </a:p>
          <a:p>
            <a:pPr marL="457200" lvl="0" indent="-298450" algn="l" rtl="0">
              <a:lnSpc>
                <a:spcPct val="100000"/>
              </a:lnSpc>
              <a:spcBef>
                <a:spcPts val="0"/>
              </a:spcBef>
              <a:spcAft>
                <a:spcPts val="0"/>
              </a:spcAft>
              <a:buSzPts val="1100"/>
              <a:buChar char="●"/>
            </a:pPr>
            <a:r>
              <a:rPr lang="en-US" sz="1800" b="0" i="0" u="none" strike="noStrike">
                <a:solidFill>
                  <a:srgbClr val="000000"/>
                </a:solidFill>
                <a:latin typeface="Arial"/>
                <a:ea typeface="Arial"/>
                <a:cs typeface="Arial"/>
                <a:sym typeface="Arial"/>
              </a:rPr>
              <a:t>If you know us, you know we recommend using a clearing account for AP processing so that instead of booking your lease accounting invoices to an expense, you’re now posting them to an AP Clearing account. Then when you post your monthly lease accounting entries, you’ll offset that clearing account. Those lease accounting entries that hit the clearing account will be the cash payments as required by the lease so they should match your payments out for the at same period. You should make a habit of reconciling this account to make sure it’s zero on a regular basis. I think that it’s important to remember that there could be a balance in that account if you have AP timing differences. For example, we posted the invoice in August but it was for the September payment. Those will clear each other out in September. </a:t>
            </a:r>
            <a:endParaRPr/>
          </a:p>
          <a:p>
            <a:pPr marL="457200" lvl="0" indent="-298450" algn="l" rtl="0">
              <a:lnSpc>
                <a:spcPct val="100000"/>
              </a:lnSpc>
              <a:spcBef>
                <a:spcPts val="0"/>
              </a:spcBef>
              <a:spcAft>
                <a:spcPts val="0"/>
              </a:spcAft>
              <a:buSzPts val="1100"/>
              <a:buChar char="●"/>
            </a:pPr>
            <a:r>
              <a:rPr lang="en-US" sz="1800" b="0" i="0" u="none" strike="noStrike">
                <a:solidFill>
                  <a:srgbClr val="000000"/>
                </a:solidFill>
                <a:latin typeface="Arial"/>
                <a:ea typeface="Arial"/>
                <a:cs typeface="Arial"/>
                <a:sym typeface="Arial"/>
              </a:rPr>
              <a:t>Now what do we do when we notice issues in our recording of leases? What if we realize we’re out of balance when we’re reconciling? </a:t>
            </a:r>
            <a:endParaRPr/>
          </a:p>
          <a:p>
            <a:pPr marL="457200" lvl="0" indent="-298450" algn="l" rtl="0">
              <a:lnSpc>
                <a:spcPct val="100000"/>
              </a:lnSpc>
              <a:spcBef>
                <a:spcPts val="0"/>
              </a:spcBef>
              <a:spcAft>
                <a:spcPts val="0"/>
              </a:spcAft>
              <a:buSzPts val="1100"/>
              <a:buChar char="●"/>
            </a:pPr>
            <a:r>
              <a:rPr lang="en-US" sz="1800" b="0" i="0" u="none" strike="noStrike">
                <a:solidFill>
                  <a:srgbClr val="000000"/>
                </a:solidFill>
                <a:latin typeface="Arial"/>
                <a:ea typeface="Arial"/>
                <a:cs typeface="Arial"/>
                <a:sym typeface="Arial"/>
              </a:rPr>
              <a:t>My best recommendation would be to go back to when you were last in balance. If you have a large lease portfolio and are reconciling lease accounting monthly, maybe it was last month that you were in balance. I think back to when I was working as an accountant and reconciling the balance sheet, we made sure to reconcile monthly so we could always make sure we were in balance. </a:t>
            </a:r>
            <a:endParaRPr/>
          </a:p>
          <a:p>
            <a:pPr marL="457200" lvl="0" indent="-298450" algn="l" rtl="0">
              <a:lnSpc>
                <a:spcPct val="100000"/>
              </a:lnSpc>
              <a:spcBef>
                <a:spcPts val="0"/>
              </a:spcBef>
              <a:spcAft>
                <a:spcPts val="0"/>
              </a:spcAft>
              <a:buSzPts val="1100"/>
              <a:buChar char="●"/>
            </a:pPr>
            <a:r>
              <a:rPr lang="en-US" sz="1800" b="0" i="0" u="none" strike="noStrike">
                <a:solidFill>
                  <a:srgbClr val="000000"/>
                </a:solidFill>
                <a:latin typeface="Arial"/>
                <a:ea typeface="Arial"/>
                <a:cs typeface="Arial"/>
                <a:sym typeface="Arial"/>
              </a:rPr>
              <a:t>If the current month is where you’re off, then you’ll want to dig into what might be new. If you’re a LeaseCrunch software user, I’d recommend taking a look at lease modified dates. This will help you see if there may be something about a lease that was changed and maybe shouldn't have been.  You night also dig into the General Ledger accounts for lease accounting to see if entries were made to the wrong account that shouldn’t affect lease accounting. </a:t>
            </a:r>
            <a:endParaRPr/>
          </a:p>
          <a:p>
            <a:pPr marL="457200" lvl="0" indent="-298450" algn="l" rtl="0">
              <a:lnSpc>
                <a:spcPct val="100000"/>
              </a:lnSpc>
              <a:spcBef>
                <a:spcPts val="0"/>
              </a:spcBef>
              <a:spcAft>
                <a:spcPts val="0"/>
              </a:spcAft>
              <a:buSzPts val="1100"/>
              <a:buChar char="●"/>
            </a:pPr>
            <a:r>
              <a:rPr lang="en-US" sz="1800" b="0" i="0" u="none" strike="noStrike">
                <a:solidFill>
                  <a:srgbClr val="000000"/>
                </a:solidFill>
                <a:latin typeface="Arial"/>
                <a:ea typeface="Arial"/>
                <a:cs typeface="Arial"/>
                <a:sym typeface="Arial"/>
              </a:rPr>
              <a:t>We also want to be aware of how to handle it when we have a lease that started a few months prior but we didn’t receive it from another department until now? We need to record that lease back to commencement but then make adjusting entries to post the new ROU Asset and Lease Liability and any amortization that gets us caught up to current day. </a:t>
            </a:r>
            <a:endParaRPr/>
          </a:p>
          <a:p>
            <a:pPr marL="457200" lvl="0" indent="-228600" algn="l" rtl="0">
              <a:lnSpc>
                <a:spcPct val="100000"/>
              </a:lnSpc>
              <a:spcBef>
                <a:spcPts val="0"/>
              </a:spcBef>
              <a:spcAft>
                <a:spcPts val="0"/>
              </a:spcAft>
              <a:buSzPts val="1100"/>
              <a:buNone/>
            </a:pPr>
            <a:endParaRPr sz="1800" b="0" i="0" u="none" strike="noStrik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9" name="Google Shape;439;p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4" name="Google Shape;444;p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Char char="●"/>
            </a:pPr>
            <a:r>
              <a:rPr lang="en-US"/>
              <a:t>Earlier this year, FASB announced a change to ASC 842 specifically for those with leases under common control. FASB clarified that related party lease documents do not need legal review to determine if there is a lease. </a:t>
            </a:r>
            <a:endParaRPr/>
          </a:p>
          <a:p>
            <a:pPr marL="457200" lvl="0" indent="-228600" algn="l" rtl="0">
              <a:lnSpc>
                <a:spcPct val="100000"/>
              </a:lnSpc>
              <a:spcBef>
                <a:spcPts val="0"/>
              </a:spcBef>
              <a:spcAft>
                <a:spcPts val="0"/>
              </a:spcAft>
              <a:buSzPts val="1100"/>
              <a:buChar char="●"/>
            </a:pPr>
            <a:r>
              <a:rPr lang="en-US"/>
              <a:t>They also basically stated that if you have leases under common control that are not documented, you should get them in writing so you have accurate record of what you’re trying to accomplish. </a:t>
            </a:r>
            <a:endParaRPr/>
          </a:p>
          <a:p>
            <a:pPr marL="457200" lvl="0" indent="-228600" algn="l" rtl="0">
              <a:lnSpc>
                <a:spcPct val="100000"/>
              </a:lnSpc>
              <a:spcBef>
                <a:spcPts val="0"/>
              </a:spcBef>
              <a:spcAft>
                <a:spcPts val="0"/>
              </a:spcAft>
              <a:buSzPts val="1100"/>
              <a:buChar char="●"/>
            </a:pPr>
            <a:r>
              <a:rPr lang="en-US"/>
              <a:t>I recently heard rumblings about this topic that there are a few folks that believe that this guidance allows them to not record the leases they have. Let’s set the record straight, that’s incorrect. </a:t>
            </a:r>
            <a:endParaRPr/>
          </a:p>
          <a:p>
            <a:pPr marL="457200" lvl="0" indent="-228600" algn="l" rtl="0">
              <a:lnSpc>
                <a:spcPct val="100000"/>
              </a:lnSpc>
              <a:spcBef>
                <a:spcPts val="0"/>
              </a:spcBef>
              <a:spcAft>
                <a:spcPts val="0"/>
              </a:spcAft>
              <a:buSzPts val="1100"/>
              <a:buChar char="●"/>
            </a:pPr>
            <a:r>
              <a:rPr lang="en-US"/>
              <a:t>You had to record leases under common control under ASC 842 prior to this update. What this update does is provides guidance that if you have a lease under common control and what to do with it </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1" name="Google Shape;451;p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Char char="●"/>
            </a:pPr>
            <a:r>
              <a:rPr lang="en-US"/>
              <a:t>The new guidance in the same ASU about common control leases includes information about how to handle leasehold improvements. For private entities who have common control leases and leasehold improvements, we’ll amortize the improvements over the useful life to the common control group regardless of lease term. </a:t>
            </a:r>
            <a:endParaRPr/>
          </a:p>
          <a:p>
            <a:pPr marL="457200" lvl="0" indent="-228600" algn="l" rtl="0">
              <a:lnSpc>
                <a:spcPct val="100000"/>
              </a:lnSpc>
              <a:spcBef>
                <a:spcPts val="0"/>
              </a:spcBef>
              <a:spcAft>
                <a:spcPts val="0"/>
              </a:spcAft>
              <a:buSzPts val="1100"/>
              <a:buChar char="●"/>
            </a:pPr>
            <a:r>
              <a:rPr lang="en-US"/>
              <a:t>For all entities: if before the end of the useful life to the common control group the lessee relinquishes control over the use of the asset, the improvements are deemed to be transferred to the lessor and an adjustment is made to equity.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8" name="Google Shape;448;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5" name="Google Shape;465;p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0" name="Google Shape;470;p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Char char="●"/>
            </a:pPr>
            <a:r>
              <a:rPr lang="en-US"/>
              <a:t>We’ve heard from many of our firms that they have had clients who took a GAAP departure. If you or your clients did so and now are feeling the burden of needing to implement because your bank went under or your bank had decided that leases weren’t a big deal but they were sold and your new bank has opinions about leases and GAAP financials, then maybe you now need to get started with lease accounting.</a:t>
            </a:r>
            <a:endParaRPr/>
          </a:p>
          <a:p>
            <a:pPr marL="457200" lvl="0" indent="-228600" algn="l" rtl="0">
              <a:lnSpc>
                <a:spcPct val="100000"/>
              </a:lnSpc>
              <a:spcBef>
                <a:spcPts val="0"/>
              </a:spcBef>
              <a:spcAft>
                <a:spcPts val="0"/>
              </a:spcAft>
              <a:buSzPts val="1100"/>
              <a:buChar char="●"/>
            </a:pPr>
            <a:r>
              <a:rPr lang="en-US"/>
              <a:t>It’s important to note that since the failures of Silicon Valley Bank, Signature Bank and First Republic Bank, the industry is tightening restrictions on lending and making sure that more banks don’t fail. </a:t>
            </a:r>
            <a:endParaRPr/>
          </a:p>
          <a:p>
            <a:pPr marL="457200" lvl="0" indent="-228600" algn="l" rtl="0">
              <a:lnSpc>
                <a:spcPct val="100000"/>
              </a:lnSpc>
              <a:spcBef>
                <a:spcPts val="0"/>
              </a:spcBef>
              <a:spcAft>
                <a:spcPts val="0"/>
              </a:spcAft>
              <a:buSzPts val="1100"/>
              <a:buChar char="●"/>
            </a:pPr>
            <a:r>
              <a:rPr lang="en-US"/>
              <a:t>When banks tighten those restrictions, organizations who borrow are directly affected. So for those of you took an exception for your first year, it’s best to first ensure the bank has approved the use of that exception. I think it’s also important for you to make sure your bank still accepts this exception moving forward. A lot has changed in the last year and as things change, it’s important to continue communicating with your bank</a:t>
            </a:r>
            <a:endParaRPr/>
          </a:p>
          <a:p>
            <a:pPr marL="457200" lvl="0" indent="-228600" algn="l" rtl="0">
              <a:lnSpc>
                <a:spcPct val="100000"/>
              </a:lnSpc>
              <a:spcBef>
                <a:spcPts val="0"/>
              </a:spcBef>
              <a:spcAft>
                <a:spcPts val="0"/>
              </a:spcAft>
              <a:buSzPts val="1100"/>
              <a:buChar char="●"/>
            </a:pPr>
            <a:r>
              <a:rPr lang="en-US"/>
              <a:t>If in fact, you now need to adopt ASC 842, we’re here to help! We can help you get started both with 842 education and with your lease accounting solution. </a:t>
            </a:r>
            <a:endParaRPr/>
          </a:p>
          <a:p>
            <a:pPr marL="457200" lvl="0" indent="-15875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7" name="Google Shape;477;p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Char char="●"/>
            </a:pPr>
            <a:r>
              <a:rPr lang="en-US"/>
              <a:t>Sale-leaseback accounting now requires balance sheet reporting. A sale-leaseback transaction is where the seller of the asset becomes the lessee. They now record the ROU Asset and Lease Liability in place of the underlying asset. </a:t>
            </a:r>
            <a:endParaRPr/>
          </a:p>
          <a:p>
            <a:pPr marL="457200" lvl="0" indent="-228600" algn="l" rtl="0">
              <a:lnSpc>
                <a:spcPct val="100000"/>
              </a:lnSpc>
              <a:spcBef>
                <a:spcPts val="0"/>
              </a:spcBef>
              <a:spcAft>
                <a:spcPts val="0"/>
              </a:spcAft>
              <a:buSzPts val="1100"/>
              <a:buChar char="●"/>
            </a:pPr>
            <a:r>
              <a:rPr lang="en-US"/>
              <a:t>Guidance is the same for real estate assets as it is for other assets</a:t>
            </a:r>
            <a:endParaRPr/>
          </a:p>
          <a:p>
            <a:pPr marL="457200" lvl="0" indent="-228600" algn="l" rtl="0">
              <a:lnSpc>
                <a:spcPct val="100000"/>
              </a:lnSpc>
              <a:spcBef>
                <a:spcPts val="0"/>
              </a:spcBef>
              <a:spcAft>
                <a:spcPts val="0"/>
              </a:spcAft>
              <a:buSzPts val="1100"/>
              <a:buChar char="●"/>
            </a:pPr>
            <a:r>
              <a:rPr lang="en-US"/>
              <a:t>Topic 606 is used by both the seller-lessee and the buyer-lessor to assess whether a sale of the asset has occurred. Purchase options generally preclude sale accounting, (page 12 KPMG)</a:t>
            </a:r>
            <a:endParaRPr/>
          </a:p>
          <a:p>
            <a:pPr marL="457200" lvl="0" indent="-228600" algn="l" rtl="0">
              <a:lnSpc>
                <a:spcPct val="100000"/>
              </a:lnSpc>
              <a:spcBef>
                <a:spcPts val="0"/>
              </a:spcBef>
              <a:spcAft>
                <a:spcPts val="0"/>
              </a:spcAft>
              <a:buSzPts val="1100"/>
              <a:buChar char="●"/>
            </a:pPr>
            <a:r>
              <a:rPr lang="en-US"/>
              <a:t>The seller sells the underlying asset to the buyer but retains the right to use the underlying asset. The accounting is driven on whether a sale and purchase has occurred. This determination is made by each party applying the guidance in Topic 606 to determine whether there is a contract between the parties and if a customer has option control of the asset.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4" name="Google Shape;484;p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Char char="●"/>
            </a:pPr>
            <a:r>
              <a:rPr lang="en-US"/>
              <a:t>One question we get on the regular is what to do with lease accounting when a leased asset turns into a fixed asset. </a:t>
            </a:r>
            <a:endParaRPr/>
          </a:p>
          <a:p>
            <a:pPr marL="457200" lvl="0" indent="-228600" algn="l" rtl="0">
              <a:lnSpc>
                <a:spcPct val="100000"/>
              </a:lnSpc>
              <a:spcBef>
                <a:spcPts val="0"/>
              </a:spcBef>
              <a:spcAft>
                <a:spcPts val="0"/>
              </a:spcAft>
              <a:buSzPts val="1100"/>
              <a:buChar char="●"/>
            </a:pPr>
            <a:r>
              <a:rPr lang="en-US"/>
              <a:t>So for example, at commencement of the 10 year lease we spoke about earlier, we’ll say that instead it was a finance lease that we intend on purchasing and it will have a useful life of 5 more years. </a:t>
            </a:r>
            <a:endParaRPr/>
          </a:p>
          <a:p>
            <a:pPr marL="457200" lvl="0" indent="-228600" algn="l" rtl="0">
              <a:lnSpc>
                <a:spcPct val="100000"/>
              </a:lnSpc>
              <a:spcBef>
                <a:spcPts val="0"/>
              </a:spcBef>
              <a:spcAft>
                <a:spcPts val="0"/>
              </a:spcAft>
              <a:buSzPts val="1100"/>
              <a:buChar char="●"/>
            </a:pPr>
            <a:r>
              <a:rPr lang="en-US"/>
              <a:t>In this case, at the end of the lease term, we’ll take the remaining ROU Asset and move it to a Fixed asset and depreciate over the remaining useful life. </a:t>
            </a:r>
            <a:endParaRPr/>
          </a:p>
          <a:p>
            <a:pPr marL="457200" lvl="0" indent="-228600" algn="l" rtl="0">
              <a:lnSpc>
                <a:spcPct val="100000"/>
              </a:lnSpc>
              <a:spcBef>
                <a:spcPts val="0"/>
              </a:spcBef>
              <a:spcAft>
                <a:spcPts val="0"/>
              </a:spcAft>
              <a:buSzPts val="1100"/>
              <a:buChar char="●"/>
            </a:pPr>
            <a:r>
              <a:rPr lang="en-US"/>
              <a:t>We’ll also follow this same logic if we decided to reassess a purchase option. We discussed this earlier however now we have a leased asset that we didn’t intend on purchasing and now we decide to do so. In this case, when we decide to exercise the purchase option, we’ll remeasure the lease to then amortize the asset over the ROU Asset life. In the case of the lease we purchase during the lease term, we’ll first revise the lease to adjust for the remaining Lease Liability and ROU Asset then process the purchase.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1" name="Google Shape;491;p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sz="3200" b="0"/>
              <a:t>We’re hearing more and more that users started with excel for their implementation year and now have decided to move to software. So where should you begin? </a:t>
            </a:r>
            <a:endParaRPr/>
          </a:p>
          <a:p>
            <a:pPr marL="457200" lvl="0" indent="-298450" algn="l" rtl="0">
              <a:lnSpc>
                <a:spcPct val="100000"/>
              </a:lnSpc>
              <a:spcBef>
                <a:spcPts val="0"/>
              </a:spcBef>
              <a:spcAft>
                <a:spcPts val="0"/>
              </a:spcAft>
              <a:buSzPts val="1100"/>
              <a:buChar char="●"/>
            </a:pPr>
            <a:r>
              <a:rPr lang="en-US" sz="3200" b="0"/>
              <a:t>First, budget for and start shopping for software! </a:t>
            </a:r>
            <a:endParaRPr/>
          </a:p>
          <a:p>
            <a:pPr marL="457200" lvl="0" indent="-298450" algn="l" rtl="0">
              <a:lnSpc>
                <a:spcPct val="100000"/>
              </a:lnSpc>
              <a:spcBef>
                <a:spcPts val="0"/>
              </a:spcBef>
              <a:spcAft>
                <a:spcPts val="0"/>
              </a:spcAft>
              <a:buSzPts val="1100"/>
              <a:buChar char="●"/>
            </a:pPr>
            <a:r>
              <a:rPr lang="en-US" sz="3200" b="0"/>
              <a:t>Next, identify the key administrative type information you’ll need. This will be things like locations, lessors, GL Accounts. Start thinking now about how you will transition this data into software and what requirements you have. </a:t>
            </a:r>
            <a:endParaRPr/>
          </a:p>
          <a:p>
            <a:pPr marL="457200" lvl="0" indent="-298450" algn="l" rtl="0">
              <a:lnSpc>
                <a:spcPct val="100000"/>
              </a:lnSpc>
              <a:spcBef>
                <a:spcPts val="0"/>
              </a:spcBef>
              <a:spcAft>
                <a:spcPts val="0"/>
              </a:spcAft>
              <a:buSzPts val="1100"/>
              <a:buChar char="●"/>
            </a:pPr>
            <a:r>
              <a:rPr lang="en-US" sz="3200" b="0"/>
              <a:t>Then, think about what date you both want to start using software and what date you’ll begin adding data to the software solution. My guess is that these dates will be different. Some of you will want to go back to your original effective date of the standard while others will just want to start as of a certain date. </a:t>
            </a:r>
            <a:endParaRPr/>
          </a:p>
          <a:p>
            <a:pPr marL="457200" lvl="0" indent="-298450" algn="l" rtl="0">
              <a:lnSpc>
                <a:spcPct val="100000"/>
              </a:lnSpc>
              <a:spcBef>
                <a:spcPts val="0"/>
              </a:spcBef>
              <a:spcAft>
                <a:spcPts val="0"/>
              </a:spcAft>
              <a:buSzPts val="1100"/>
              <a:buChar char="●"/>
            </a:pPr>
            <a:r>
              <a:rPr lang="en-US" sz="3200" b="0"/>
              <a:t>Since you have already allocated the resources to identifying leases and lease data, and it’s likely you have that all in one spot, you’ll have an easier time entering that data into software, either through some sort of workflow or through an import function. Either way, once you have entered the data into the software, you’ll need to validate the entry information for accuracy. </a:t>
            </a:r>
            <a:endParaRPr/>
          </a:p>
          <a:p>
            <a:pPr marL="457200" lvl="0" indent="-298450" algn="l" rtl="0">
              <a:lnSpc>
                <a:spcPct val="100000"/>
              </a:lnSpc>
              <a:spcBef>
                <a:spcPts val="0"/>
              </a:spcBef>
              <a:spcAft>
                <a:spcPts val="0"/>
              </a:spcAft>
              <a:buSzPts val="1100"/>
              <a:buChar char="●"/>
            </a:pPr>
            <a:r>
              <a:rPr lang="en-US" sz="3200" b="0"/>
              <a:t>Finally, you’ll start running reports. It’s likely that when you start using a software, you’ll have differences in balances for your ROU Asset and Lease Liability due to differences in present value calculations. Decide now when you’ll post those adjusting entries and how you’ll true up data into the future.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3" name="Google Shape;26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Brief note about agenda</a:t>
            </a:r>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a:solidFill>
                  <a:srgbClr val="000000"/>
                </a:solidFill>
                <a:latin typeface="Arial"/>
                <a:ea typeface="Arial"/>
                <a:cs typeface="Arial"/>
                <a:sym typeface="Arial"/>
              </a:rPr>
              <a:t>I also want to point out that I know we have some people on the call today that might just be getting to their first fiscal year end. We hear you and hopefully if you are one of those just finishing up your first year end, you can take what we talk about today and begin your second year off on the right foot. </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These effective dates are old news for many of you however we’ll talk about them for just a sec. Public companies have almost 5 years under ASC 842. All other organizations have just about 2 years under the new standard. Their effective date is for fiscal years starting after 12/15/21.</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8" name="Google Shape;448;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058494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8" name="Google Shape;498;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0" name="Google Shape;270;p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a:t>Let’s begin our day 2 conversation with post-implementation best practices. </a:t>
            </a:r>
            <a:endParaRPr/>
          </a:p>
          <a:p>
            <a:pPr marL="158750" lvl="0" indent="0" algn="l" rtl="0">
              <a:lnSpc>
                <a:spcPct val="100000"/>
              </a:lnSpc>
              <a:spcBef>
                <a:spcPts val="0"/>
              </a:spcBef>
              <a:spcAft>
                <a:spcPts val="0"/>
              </a:spcAft>
              <a:buSzPts val="1100"/>
              <a:buNone/>
            </a:pPr>
            <a:r>
              <a:rPr lang="en-US"/>
              <a:t>These are some themes our support and account management staff have heard that we believe will be helpful to you for your second year of lease accounting and into the future.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5" name="Google Shape;275;p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sz="1800" b="0" i="0" u="none" strike="noStrike">
                <a:solidFill>
                  <a:srgbClr val="000000"/>
                </a:solidFill>
                <a:latin typeface="Arial"/>
                <a:ea typeface="Arial"/>
                <a:cs typeface="Arial"/>
                <a:sym typeface="Arial"/>
              </a:rPr>
              <a:t>Before we dive into all the things we need to know after implementation, let’s take a minute to review what went well. </a:t>
            </a:r>
            <a:endParaRPr/>
          </a:p>
          <a:p>
            <a:pPr marL="457200" lvl="0" indent="-298450" algn="l" rtl="0">
              <a:lnSpc>
                <a:spcPct val="100000"/>
              </a:lnSpc>
              <a:spcBef>
                <a:spcPts val="0"/>
              </a:spcBef>
              <a:spcAft>
                <a:spcPts val="0"/>
              </a:spcAft>
              <a:buSzPts val="1100"/>
              <a:buChar char="●"/>
            </a:pPr>
            <a:r>
              <a:rPr lang="en-US" sz="1800" b="0" i="0" u="none" strike="noStrike">
                <a:solidFill>
                  <a:srgbClr val="000000"/>
                </a:solidFill>
                <a:latin typeface="Arial"/>
                <a:ea typeface="Arial"/>
                <a:cs typeface="Arial"/>
                <a:sym typeface="Arial"/>
              </a:rPr>
              <a:t>Did you identify your entire lease portfolio, then did a great job reconciling in year 1 and made sure to add any new leases to your portfolio? Great! You’re likely one of the few organizations who had an easy-ish implementation year. </a:t>
            </a:r>
            <a:endParaRPr/>
          </a:p>
          <a:p>
            <a:pPr marL="457200" lvl="0" indent="-298450" algn="l" rtl="0">
              <a:lnSpc>
                <a:spcPct val="100000"/>
              </a:lnSpc>
              <a:spcBef>
                <a:spcPts val="0"/>
              </a:spcBef>
              <a:spcAft>
                <a:spcPts val="0"/>
              </a:spcAft>
              <a:buSzPts val="1100"/>
              <a:buChar char="●"/>
            </a:pPr>
            <a:r>
              <a:rPr lang="en-US" sz="1800" b="0" i="0" u="none" strike="noStrike">
                <a:solidFill>
                  <a:srgbClr val="000000"/>
                </a:solidFill>
                <a:latin typeface="Arial"/>
                <a:ea typeface="Arial"/>
                <a:cs typeface="Arial"/>
                <a:sym typeface="Arial"/>
              </a:rPr>
              <a:t>We’ve heard from many organizations that they had problems during their first year so what were those problems and what can we do now to prevent those issues in the future? </a:t>
            </a:r>
            <a:endParaRPr/>
          </a:p>
          <a:p>
            <a:pPr marL="457200" lvl="0" indent="-298450" algn="l" rtl="0">
              <a:lnSpc>
                <a:spcPct val="100000"/>
              </a:lnSpc>
              <a:spcBef>
                <a:spcPts val="0"/>
              </a:spcBef>
              <a:spcAft>
                <a:spcPts val="0"/>
              </a:spcAft>
              <a:buSzPts val="1100"/>
              <a:buChar char="●"/>
            </a:pPr>
            <a:r>
              <a:rPr lang="en-US" sz="1800" b="0" i="0" u="none" strike="noStrike">
                <a:solidFill>
                  <a:srgbClr val="000000"/>
                </a:solidFill>
                <a:latin typeface="Arial"/>
                <a:ea typeface="Arial"/>
                <a:cs typeface="Arial"/>
                <a:sym typeface="Arial"/>
              </a:rPr>
              <a:t>We have heard that users were struggling with understanding the expenses for operating leases under the new standard are different than what they expected. One major theme has been users not understanding that how operating leases are expenses is different than what it was under 840. In many cases, the expense no longer equals the cash outlay for the lease. </a:t>
            </a:r>
            <a:endParaRPr/>
          </a:p>
          <a:p>
            <a:pPr marL="457200" lvl="0" indent="-298450" algn="l" rtl="0">
              <a:lnSpc>
                <a:spcPct val="100000"/>
              </a:lnSpc>
              <a:spcBef>
                <a:spcPts val="0"/>
              </a:spcBef>
              <a:spcAft>
                <a:spcPts val="0"/>
              </a:spcAft>
              <a:buSzPts val="1100"/>
              <a:buChar char="●"/>
            </a:pPr>
            <a:r>
              <a:rPr lang="en-US" sz="1800" b="0" i="0" u="none" strike="noStrike">
                <a:solidFill>
                  <a:srgbClr val="000000"/>
                </a:solidFill>
                <a:latin typeface="Arial"/>
                <a:ea typeface="Arial"/>
                <a:cs typeface="Arial"/>
                <a:sym typeface="Arial"/>
              </a:rPr>
              <a:t>We’ve also heard that people struggled with reconciliations in a few ways so we’ll talk about best practices for that later. </a:t>
            </a:r>
            <a:endParaRPr/>
          </a:p>
          <a:p>
            <a:pPr marL="457200" lvl="0" indent="-298450" algn="l" rtl="0">
              <a:lnSpc>
                <a:spcPct val="100000"/>
              </a:lnSpc>
              <a:spcBef>
                <a:spcPts val="0"/>
              </a:spcBef>
              <a:spcAft>
                <a:spcPts val="0"/>
              </a:spcAft>
              <a:buSzPts val="1100"/>
              <a:buChar char="●"/>
            </a:pPr>
            <a:r>
              <a:rPr lang="en-US" sz="1800" b="0" i="0" u="none" strike="noStrike">
                <a:solidFill>
                  <a:srgbClr val="000000"/>
                </a:solidFill>
                <a:latin typeface="Arial"/>
                <a:ea typeface="Arial"/>
                <a:cs typeface="Arial"/>
                <a:sym typeface="Arial"/>
              </a:rPr>
              <a:t>I just spoke to a client recently who their senior accounting team was working through transitioning from Excel to software because managing Excel for their 20 leases was getting to be too difficult. Their CFO was adamant that they don’t change how they are recording their expenses – they are currently posting all AP through their expenses and then figuring out what the lease accounting reversal would be. As many of you know, we recommend processing AP through a clearing account and then allowing lease accounting entries to offset that clearing account. Is keeping an old process going to cause you issues into the future when you’re trying to reconcile your lease accounting? </a:t>
            </a:r>
            <a:endParaRPr/>
          </a:p>
          <a:p>
            <a:pPr marL="457200" lvl="0" indent="-298450" algn="l" rtl="0">
              <a:lnSpc>
                <a:spcPct val="100000"/>
              </a:lnSpc>
              <a:spcBef>
                <a:spcPts val="0"/>
              </a:spcBef>
              <a:spcAft>
                <a:spcPts val="0"/>
              </a:spcAft>
              <a:buSzPts val="1100"/>
              <a:buChar char="●"/>
            </a:pPr>
            <a:r>
              <a:rPr lang="en-US" sz="1800" b="0" i="0" u="none" strike="noStrike">
                <a:solidFill>
                  <a:srgbClr val="000000"/>
                </a:solidFill>
                <a:latin typeface="Arial"/>
                <a:ea typeface="Arial"/>
                <a:cs typeface="Arial"/>
                <a:sym typeface="Arial"/>
              </a:rPr>
              <a:t>If you don’t change your process from the “We did it this way under 840” then you might continue to have issues with reconciling in the future. </a:t>
            </a:r>
            <a:endParaRPr/>
          </a:p>
          <a:p>
            <a:pPr marL="457200" lvl="0" indent="-298450" algn="l" rtl="0">
              <a:lnSpc>
                <a:spcPct val="100000"/>
              </a:lnSpc>
              <a:spcBef>
                <a:spcPts val="0"/>
              </a:spcBef>
              <a:spcAft>
                <a:spcPts val="0"/>
              </a:spcAft>
              <a:buSzPts val="1100"/>
              <a:buChar char="●"/>
            </a:pPr>
            <a:r>
              <a:rPr lang="en-US" sz="1800" b="0" i="0" u="none" strike="noStrike">
                <a:solidFill>
                  <a:srgbClr val="000000"/>
                </a:solidFill>
                <a:latin typeface="Arial"/>
                <a:ea typeface="Arial"/>
                <a:cs typeface="Arial"/>
                <a:sym typeface="Arial"/>
              </a:rPr>
              <a:t>Now that we have a year under our belt with the new standard, we can build a post implementation team that will help to review contracts for new leases. We’ll talk about that in a minute. One thing that post implementation team can help with is making sure that new contracts are reviewed to determine if they are leases and what the effect of those will be on the balance sheet. </a:t>
            </a:r>
            <a:endParaRPr/>
          </a:p>
          <a:p>
            <a:pPr marL="457200" lvl="0" indent="-298450" algn="l" rtl="0">
              <a:lnSpc>
                <a:spcPct val="100000"/>
              </a:lnSpc>
              <a:spcBef>
                <a:spcPts val="0"/>
              </a:spcBef>
              <a:spcAft>
                <a:spcPts val="0"/>
              </a:spcAft>
              <a:buSzPts val="1100"/>
              <a:buChar char="●"/>
            </a:pPr>
            <a:r>
              <a:rPr lang="en-US" sz="1800" b="0" i="0" u="none" strike="noStrike">
                <a:solidFill>
                  <a:srgbClr val="000000"/>
                </a:solidFill>
                <a:latin typeface="Arial"/>
                <a:ea typeface="Arial"/>
                <a:cs typeface="Arial"/>
                <a:sym typeface="Arial"/>
              </a:rPr>
              <a:t>You’ll also want to spend some time looking at trends for your lease portfolio. Since now you have leases recorded now in a very specific way, it’s likely time to review trends for things such as similar leases with different expenses. Maybe you have multiple vehicle or equipment leases and those leases for the most part have similar payments and terms. But what about those that don’t? is it time to re-negotiate the lease for better terms? Or maybe it’s time to exercise a purchase option. We’ll talk about those types of lease changes later in the presentation. </a:t>
            </a:r>
            <a:endParaRPr/>
          </a:p>
          <a:p>
            <a:pPr marL="457200" lvl="0" indent="-228600" algn="l" rtl="0">
              <a:lnSpc>
                <a:spcPct val="100000"/>
              </a:lnSpc>
              <a:spcBef>
                <a:spcPts val="0"/>
              </a:spcBef>
              <a:spcAft>
                <a:spcPts val="0"/>
              </a:spcAft>
              <a:buSzPts val="1100"/>
              <a:buNone/>
            </a:pPr>
            <a:endParaRPr sz="1800" b="0" i="0" u="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2" name="Google Shape;282;p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sz="1800" b="0" i="0" u="none" strike="noStrike">
                <a:solidFill>
                  <a:srgbClr val="000000"/>
                </a:solidFill>
                <a:latin typeface="Arial"/>
                <a:ea typeface="Arial"/>
                <a:cs typeface="Arial"/>
                <a:sym typeface="Arial"/>
              </a:rPr>
              <a:t>We have a couple other items that keep coming up in year 2 that we want to take some time to discuss. This slide is some of the themes our support team is hearing. </a:t>
            </a:r>
            <a:endParaRPr/>
          </a:p>
          <a:p>
            <a:pPr marL="457200" lvl="0" indent="-298450" algn="l" rtl="0">
              <a:lnSpc>
                <a:spcPct val="100000"/>
              </a:lnSpc>
              <a:spcBef>
                <a:spcPts val="0"/>
              </a:spcBef>
              <a:spcAft>
                <a:spcPts val="0"/>
              </a:spcAft>
              <a:buSzPts val="1100"/>
              <a:buChar char="●"/>
            </a:pPr>
            <a:r>
              <a:rPr lang="en-US" sz="1800" b="0" i="0" u="none" strike="noStrike">
                <a:solidFill>
                  <a:srgbClr val="000000"/>
                </a:solidFill>
                <a:latin typeface="Arial"/>
                <a:ea typeface="Arial"/>
                <a:cs typeface="Arial"/>
                <a:sym typeface="Arial"/>
              </a:rPr>
              <a:t>First, how do I handle late or prepayments under the new standard. When something happens that causes me to pay a few days late or a few days early, we believe this is an accounting function that occurs outside of the software. When you decide to pay a couple days early to the mail gets there on time this month, that does not trigger an event for remeasurement or changing the lease. In this case, you’ll post the AP through the clearing account and then it will remain outstanding for the month until you post the lease accounting journal entries. </a:t>
            </a:r>
            <a:endParaRPr/>
          </a:p>
          <a:p>
            <a:pPr marL="457200" lvl="0" indent="-298450" algn="l" rtl="0">
              <a:lnSpc>
                <a:spcPct val="100000"/>
              </a:lnSpc>
              <a:spcBef>
                <a:spcPts val="0"/>
              </a:spcBef>
              <a:spcAft>
                <a:spcPts val="0"/>
              </a:spcAft>
              <a:buSzPts val="1100"/>
              <a:buChar char="●"/>
            </a:pPr>
            <a:r>
              <a:rPr lang="en-US" sz="1800" b="0" i="0" u="none" strike="noStrike">
                <a:solidFill>
                  <a:srgbClr val="000000"/>
                </a:solidFill>
                <a:latin typeface="Arial"/>
                <a:ea typeface="Arial"/>
                <a:cs typeface="Arial"/>
                <a:sym typeface="Arial"/>
              </a:rPr>
              <a:t>We get many questions about how to handle if the lessee made late payments or prepaid their rent. So remember that this is after commencement of the lease. We’ve noticed that during the year of implementation, we were looking back with the knowledge of what happened to our leases in the past. Now, we’re thinking about lease accounting at commencement. By way of example, we’ve started accounting for the lease and then a year into it, we started to make late payments or maybe for tax purposes, we paid January’s payment in December. Should those lease changes be accounted for differently and should we amend the lease because of those changes? Well, that depends. If the lessor has agreed to make the change, it might be a remeasurement however if you cut and mailed the check in December for January’s rent amount, that’s probably not something that should trigger remeasurement.</a:t>
            </a:r>
            <a:endParaRPr/>
          </a:p>
          <a:p>
            <a:pPr marL="457200" marR="0" lvl="0" indent="-298450" algn="l" rtl="0">
              <a:lnSpc>
                <a:spcPct val="100000"/>
              </a:lnSpc>
              <a:spcBef>
                <a:spcPts val="0"/>
              </a:spcBef>
              <a:spcAft>
                <a:spcPts val="0"/>
              </a:spcAft>
              <a:buClr>
                <a:srgbClr val="000000"/>
              </a:buClr>
              <a:buSzPts val="1100"/>
              <a:buFont typeface="Arial"/>
              <a:buChar char="●"/>
            </a:pPr>
            <a:r>
              <a:rPr lang="en-US" sz="1800" b="0" i="0" u="none" strike="noStrike">
                <a:solidFill>
                  <a:srgbClr val="000000"/>
                </a:solidFill>
                <a:latin typeface="Arial"/>
                <a:ea typeface="Arial"/>
                <a:cs typeface="Arial"/>
                <a:sym typeface="Arial"/>
              </a:rPr>
              <a:t>We’ll talk more about this later but keep an eye out for leases that have contingent incentives that we are now resolving the contingency. If you knew you would be receiving the incentive from the lessor because it was reasonably certain at commencement, and you included it as part of your lease accounting calculations, then any adjustments are likely variable adjustments and do not cause a remeasurement however if you have an incentive you did not include in your ROU Asset and Lease Liability calculations and now have decided that you’ve resolved that contingency, you’ll need to remeasure the lease. </a:t>
            </a:r>
            <a:endParaRPr/>
          </a:p>
          <a:p>
            <a:pPr marL="457200" marR="0" lvl="0" indent="-298450" algn="l" rtl="0">
              <a:lnSpc>
                <a:spcPct val="100000"/>
              </a:lnSpc>
              <a:spcBef>
                <a:spcPts val="0"/>
              </a:spcBef>
              <a:spcAft>
                <a:spcPts val="0"/>
              </a:spcAft>
              <a:buClr>
                <a:srgbClr val="000000"/>
              </a:buClr>
              <a:buSzPts val="1100"/>
              <a:buFont typeface="Arial"/>
              <a:buChar char="●"/>
            </a:pPr>
            <a:r>
              <a:rPr lang="en-US" sz="1800" b="0" i="0" u="none" strike="noStrike">
                <a:solidFill>
                  <a:srgbClr val="000000"/>
                </a:solidFill>
                <a:latin typeface="Arial"/>
                <a:ea typeface="Arial"/>
                <a:cs typeface="Arial"/>
                <a:sym typeface="Arial"/>
              </a:rPr>
              <a:t>Variable Expenses: We have many people who have a variable type expense that are now remeasuring the leases. I’d be careful with this. Just because the variable expense changes, doesn’t mean the ROU Asset and Lease Liability need to be remeasured. </a:t>
            </a:r>
            <a:endParaRPr/>
          </a:p>
          <a:p>
            <a:pPr marL="457200" marR="0" lvl="0" indent="-298450" algn="l" rtl="0">
              <a:lnSpc>
                <a:spcPct val="100000"/>
              </a:lnSpc>
              <a:spcBef>
                <a:spcPts val="0"/>
              </a:spcBef>
              <a:spcAft>
                <a:spcPts val="0"/>
              </a:spcAft>
              <a:buClr>
                <a:srgbClr val="000000"/>
              </a:buClr>
              <a:buSzPts val="1100"/>
              <a:buFont typeface="Arial"/>
              <a:buChar char="●"/>
            </a:pPr>
            <a:r>
              <a:rPr lang="en-US" sz="1800" b="0" i="0" u="none" strike="noStrike">
                <a:solidFill>
                  <a:srgbClr val="000000"/>
                </a:solidFill>
                <a:latin typeface="Arial"/>
                <a:ea typeface="Arial"/>
                <a:cs typeface="Arial"/>
                <a:sym typeface="Arial"/>
              </a:rPr>
              <a:t>Payments that increase during the lease term should have been captured in the Lease Liability and ROU Asset calculations. So if I have a lease that increases 3% over the life of the term, then we should have recorded that as part of the original Lease Liability and ROU Asset. </a:t>
            </a:r>
            <a:endParaRPr/>
          </a:p>
          <a:p>
            <a:pPr marL="457200" marR="0" lvl="0" indent="-298450" algn="l" rtl="0">
              <a:lnSpc>
                <a:spcPct val="100000"/>
              </a:lnSpc>
              <a:spcBef>
                <a:spcPts val="0"/>
              </a:spcBef>
              <a:spcAft>
                <a:spcPts val="0"/>
              </a:spcAft>
              <a:buClr>
                <a:srgbClr val="000000"/>
              </a:buClr>
              <a:buSzPts val="1100"/>
              <a:buFont typeface="Arial"/>
              <a:buChar char="●"/>
            </a:pPr>
            <a:r>
              <a:rPr lang="en-US" sz="1800" b="0" i="0" u="none" strike="noStrike">
                <a:solidFill>
                  <a:srgbClr val="000000"/>
                </a:solidFill>
                <a:latin typeface="Arial"/>
                <a:ea typeface="Arial"/>
                <a:cs typeface="Arial"/>
                <a:sym typeface="Arial"/>
              </a:rPr>
              <a:t>We’ll talk more about triggers for reassessment, remeasurement and modifications. We’ll talk more about this in a few minutes.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9" name="Google Shape;289;p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sz="3200" b="0"/>
              <a:t>As we think about moving forward with lease accounting, it’s important to think about how our policy elections play into new leases. For those organizations who have a bit of turnover or new staff joining who aren’t familiar with the standard., it will be very important to make sure this information is well documented. For those of you on the call who need a refresher, let’s take a few minutes now to review.</a:t>
            </a:r>
            <a:endParaRPr/>
          </a:p>
          <a:p>
            <a:pPr marL="457200" lvl="0" indent="-298450" algn="l" rtl="0">
              <a:lnSpc>
                <a:spcPct val="100000"/>
              </a:lnSpc>
              <a:spcBef>
                <a:spcPts val="0"/>
              </a:spcBef>
              <a:spcAft>
                <a:spcPts val="0"/>
              </a:spcAft>
              <a:buSzPts val="1100"/>
              <a:buChar char="●"/>
            </a:pPr>
            <a:r>
              <a:rPr lang="en-US" sz="3200" b="0"/>
              <a:t>Short term leases is first on the list and I start here because our support team continues to hear that users are confused about the definition of short term leases. A short term lease is that has a term of 12 months or less and does not include a purchase option the lessee is reasonably certain to recognize. The short term leases policy is not for leases that go month to month after a longer term nor is it for a 6 month lease extension after a longer term lease. For example, I spoke to a client recently who had equipment leases that are 3 years. At the end of the 3 years, the lease goes month to month. This user thought that meant the lease turned into a short term lease they didn’t need to account for under 842. This is not the case. Remember that when we’re determining the lease term, we’ll take into consider the reasonable certainty about how long we’ll retain the asset. In this case, they aren’t sure they will keep the asset after the term so they will use a term of 3 years and then at the end, determine if they will keep the asset. If they do, then it’s a remeasurement and handled differently.  So remember that the short term leases are those that are 12 months or less with no options we’re going to take. For short term leases, we will have made the policy election to apply the standard to all short term leases, no short term leases or to those in specific asset classes. Now that we’re in year 2, we’ll review any new leases to see where it fits into this policy election, then record appropriately. If you have chosen not to apply the standard to your short term leases, then you’ll have short term lease expense which you may want to record separately from other lease expense so you can easily pull this into your Footnote Disclosure.</a:t>
            </a:r>
            <a:endParaRPr/>
          </a:p>
          <a:p>
            <a:pPr marL="457200" lvl="0" indent="-298450" algn="l" rtl="0">
              <a:lnSpc>
                <a:spcPct val="100000"/>
              </a:lnSpc>
              <a:spcBef>
                <a:spcPts val="0"/>
              </a:spcBef>
              <a:spcAft>
                <a:spcPts val="0"/>
              </a:spcAft>
              <a:buSzPts val="1100"/>
              <a:buChar char="●"/>
            </a:pPr>
            <a:r>
              <a:rPr lang="en-US" sz="3200" b="0"/>
              <a:t>Next let’s talk through components; The policy related to lease components is that the lessee may elect to account for lease and non-lease components as a single combined component. So what are components. They are those items or activities that that transfer a good or service to a lessee. This could be common area maintenance, parking expense or maintenance on the ROU Asset. So we’ve determined if we will have combined the components or not and then evaluate all new leases to see where it falls in line with this policy. Remember that when we made the decision to account for components, those that we chose to keep separate are priced based on stand-alone pricing. So if you have made a decision to separate components, then you’ll also determine stand alone pricing at the beginning of a new lease. This policy is made based on classes of assets as well so we’ll continue to assess new leases and apply the standard appropriately. </a:t>
            </a:r>
            <a:endParaRPr/>
          </a:p>
          <a:p>
            <a:pPr marL="457200" lvl="0" indent="-298450" algn="l" rtl="0">
              <a:lnSpc>
                <a:spcPct val="100000"/>
              </a:lnSpc>
              <a:spcBef>
                <a:spcPts val="0"/>
              </a:spcBef>
              <a:spcAft>
                <a:spcPts val="0"/>
              </a:spcAft>
              <a:buSzPts val="1100"/>
              <a:buChar char="●"/>
            </a:pPr>
            <a:r>
              <a:rPr lang="en-US" sz="3200" b="0"/>
              <a:t>Discount Rate is next. For those of you who are non-public companies, which are probably most of you, we’ll recall that FASB states we must use the rate implicit in the lease when readily determinable. When the rate is not implicit, we then have made a decision to use either the risk free rate or incremental borrowing rate based on class of assets. So for your new leases, what type of asset it is and where does it fit into this decision. When we know the implicit rate, we’ll use it and then if it’s not implicit, we’ll use the risk free rate or incremental borrowing rate based on this class of assets. </a:t>
            </a:r>
            <a:endParaRPr/>
          </a:p>
          <a:p>
            <a:pPr marL="457200" lvl="0" indent="-298450" algn="l" rtl="0">
              <a:lnSpc>
                <a:spcPct val="100000"/>
              </a:lnSpc>
              <a:spcBef>
                <a:spcPts val="0"/>
              </a:spcBef>
              <a:spcAft>
                <a:spcPts val="0"/>
              </a:spcAft>
              <a:buSzPts val="1100"/>
              <a:buChar char="●"/>
            </a:pPr>
            <a:r>
              <a:rPr lang="en-US" sz="3200" b="0"/>
              <a:t>Next, Classification Criteria:</a:t>
            </a:r>
            <a:r>
              <a:rPr lang="en-US" sz="3200" b="0" i="0" u="none" strike="noStrike">
                <a:solidFill>
                  <a:srgbClr val="000000"/>
                </a:solidFill>
                <a:latin typeface="Arial"/>
                <a:ea typeface="Arial"/>
                <a:cs typeface="Arial"/>
                <a:sym typeface="Arial"/>
              </a:rPr>
              <a:t> this is related to the economic life of the asset and the fair market value of the asset. For economic life, we are establishing what percentage of economic life counts as major part. For many organizations, they will likely continued to use the bright line of 75% for all classes of assets. The second part of this particular policy is that defining substantially all of the fair market value. The lessee can establish a policy based on classes of assets to determine what constitutes as substantially all. ASC 840 had a bright line of 90% of the fair value so that is also good here. When you are using our software, you’ll use the classification wizard to help with this information. </a:t>
            </a:r>
            <a:endParaRPr sz="3200"/>
          </a:p>
          <a:p>
            <a:pPr marL="457200" lvl="0" indent="-298450" algn="l" rtl="0">
              <a:lnSpc>
                <a:spcPct val="100000"/>
              </a:lnSpc>
              <a:spcBef>
                <a:spcPts val="0"/>
              </a:spcBef>
              <a:spcAft>
                <a:spcPts val="0"/>
              </a:spcAft>
              <a:buSzPts val="1100"/>
              <a:buChar char="●"/>
            </a:pPr>
            <a:r>
              <a:rPr lang="en-US" sz="3200" b="0" i="0" u="none" strike="noStrike">
                <a:solidFill>
                  <a:srgbClr val="000000"/>
                </a:solidFill>
                <a:latin typeface="Arial"/>
                <a:ea typeface="Arial"/>
                <a:cs typeface="Arial"/>
                <a:sym typeface="Arial"/>
              </a:rPr>
              <a:t>Finally: presentation. This is more of a transition decision but I thought I’d talk about it here too. You will have already defined if you’re reporting leases on the statement of financial position or only in the Footnote Disclosure so it’s important to proceed into year 2 and beyond in the same manner. When we have chosen to show the ROU Asset and Lease Liability on the balance sheets, we’ll continue to do so and separate finance and operating leases from each other and from other assets and liabilities. </a:t>
            </a:r>
            <a:endParaRPr sz="3200" b="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6" name="Google Shape;296;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sz="1100" b="0" i="0" u="none" strike="noStrike">
                <a:solidFill>
                  <a:srgbClr val="000000"/>
                </a:solidFill>
                <a:latin typeface="Arial"/>
                <a:ea typeface="Arial"/>
                <a:cs typeface="Arial"/>
                <a:sym typeface="Arial"/>
              </a:rPr>
              <a:t>Now that our implementation year is complete, let’s think through what organizational changes occurred or need to occur. </a:t>
            </a:r>
            <a:endParaRPr/>
          </a:p>
          <a:p>
            <a:pPr marL="457200" lvl="0" indent="-298450" algn="l" rtl="0">
              <a:lnSpc>
                <a:spcPct val="100000"/>
              </a:lnSpc>
              <a:spcBef>
                <a:spcPts val="0"/>
              </a:spcBef>
              <a:spcAft>
                <a:spcPts val="0"/>
              </a:spcAft>
              <a:buSzPts val="1100"/>
              <a:buChar char="●"/>
            </a:pPr>
            <a:r>
              <a:rPr lang="en-US" sz="1100" b="0" i="0" u="none" strike="noStrike">
                <a:solidFill>
                  <a:srgbClr val="000000"/>
                </a:solidFill>
                <a:latin typeface="Arial"/>
                <a:ea typeface="Arial"/>
                <a:cs typeface="Arial"/>
                <a:sym typeface="Arial"/>
              </a:rPr>
              <a:t>First, do you have new staff that needs to understand ASC 842? Where can they learn about the new accounting standard? Check out the resources page of our website and keep an eye out for future webinars about ASC 842 for staff of all skill sets. We’ve heard that many of you and your clients would like to hear about refreshers on specific 842 topics so keep an eye out for those events coming soon. </a:t>
            </a:r>
            <a:endParaRPr/>
          </a:p>
          <a:p>
            <a:pPr marL="457200" lvl="0" indent="-298450" algn="l" rtl="0">
              <a:lnSpc>
                <a:spcPct val="100000"/>
              </a:lnSpc>
              <a:spcBef>
                <a:spcPts val="0"/>
              </a:spcBef>
              <a:spcAft>
                <a:spcPts val="0"/>
              </a:spcAft>
              <a:buSzPts val="1100"/>
              <a:buChar char="●"/>
            </a:pPr>
            <a:r>
              <a:rPr lang="en-US" sz="1100" b="0" i="0" u="none" strike="noStrike">
                <a:solidFill>
                  <a:srgbClr val="000000"/>
                </a:solidFill>
                <a:latin typeface="Arial"/>
                <a:ea typeface="Arial"/>
                <a:cs typeface="Arial"/>
                <a:sym typeface="Arial"/>
              </a:rPr>
              <a:t>Internal Controls Review: Has your company documented who the lease signers are? Another part of internal controls review is to determine how new agreements will be reviewed before signing. Does it make sense to sign a lease for an asset and add a large Lease Liability to the balance sheet? Does your organization need to have a review process before new leases are signed so we know the impact on the balance sheet before getting into the agreement? </a:t>
            </a:r>
            <a:endParaRPr/>
          </a:p>
          <a:p>
            <a:pPr marL="457200" lvl="0" indent="-298450" algn="l" rtl="0">
              <a:lnSpc>
                <a:spcPct val="100000"/>
              </a:lnSpc>
              <a:spcBef>
                <a:spcPts val="0"/>
              </a:spcBef>
              <a:spcAft>
                <a:spcPts val="0"/>
              </a:spcAft>
              <a:buSzPts val="1100"/>
              <a:buChar char="●"/>
            </a:pPr>
            <a:r>
              <a:rPr lang="en-US" sz="1100" b="0" i="0" u="none" strike="noStrike">
                <a:solidFill>
                  <a:srgbClr val="000000"/>
                </a:solidFill>
                <a:latin typeface="Arial"/>
                <a:ea typeface="Arial"/>
                <a:cs typeface="Arial"/>
                <a:sym typeface="Arial"/>
              </a:rPr>
              <a:t>I think now is the time for me to also mention that the legalities of the contract are different than the accounting for that contract, therefore, getting into a contract you can’t get out of might not be the best idea for your organization. Who are the ones to make those decisions? Maybe it’s that post-implementation team we talked about. </a:t>
            </a:r>
            <a:endParaRPr/>
          </a:p>
          <a:p>
            <a:pPr marL="457200" lvl="0" indent="-298450" algn="l" rtl="0">
              <a:lnSpc>
                <a:spcPct val="100000"/>
              </a:lnSpc>
              <a:spcBef>
                <a:spcPts val="0"/>
              </a:spcBef>
              <a:spcAft>
                <a:spcPts val="0"/>
              </a:spcAft>
              <a:buSzPts val="1100"/>
              <a:buChar char="●"/>
            </a:pPr>
            <a:r>
              <a:rPr lang="en-US" sz="1100" b="0" i="0" u="none" strike="noStrike">
                <a:solidFill>
                  <a:srgbClr val="000000"/>
                </a:solidFill>
                <a:latin typeface="Arial"/>
                <a:ea typeface="Arial"/>
                <a:cs typeface="Arial"/>
                <a:sym typeface="Arial"/>
              </a:rPr>
              <a:t>We know that many of you spend the first year of lease accounting just trying to get it done. Now that 842 is here and it’s staying, how does your organization need to adjust to streamline processes for the future? </a:t>
            </a:r>
            <a:endParaRPr/>
          </a:p>
          <a:p>
            <a:pPr marL="457200" lvl="0" indent="-298450" algn="l" rtl="0">
              <a:lnSpc>
                <a:spcPct val="100000"/>
              </a:lnSpc>
              <a:spcBef>
                <a:spcPts val="0"/>
              </a:spcBef>
              <a:spcAft>
                <a:spcPts val="0"/>
              </a:spcAft>
              <a:buSzPts val="1100"/>
              <a:buChar char="●"/>
            </a:pPr>
            <a:r>
              <a:rPr lang="en-US" sz="1100" b="0" i="0" u="none" strike="noStrike">
                <a:solidFill>
                  <a:srgbClr val="000000"/>
                </a:solidFill>
                <a:latin typeface="Arial"/>
                <a:ea typeface="Arial"/>
                <a:cs typeface="Arial"/>
                <a:sym typeface="Arial"/>
              </a:rPr>
              <a:t>What about those organizations who didn’t have leases at the inception of ASC 842 however have signed a few leases now? It’s likely that if you didn’t have leases during the first year of implementation, you’ll need to learn about the standard and begin accounting for the leases. We’ve actually been hearing this more and more in the last few weeks. Organizations didn’t have leases in their first fiscal year under the new standard so they didn’t need to learn the standard but now they have a few leases to account for and needs to understand the ins and outs of lease accounting.</a:t>
            </a:r>
            <a:endParaRPr/>
          </a:p>
          <a:p>
            <a:pPr marL="457200" lvl="0" indent="-298450" algn="l" rtl="0">
              <a:lnSpc>
                <a:spcPct val="100000"/>
              </a:lnSpc>
              <a:spcBef>
                <a:spcPts val="0"/>
              </a:spcBef>
              <a:spcAft>
                <a:spcPts val="0"/>
              </a:spcAft>
              <a:buSzPts val="1100"/>
              <a:buChar char="●"/>
            </a:pPr>
            <a:r>
              <a:rPr lang="en-US" sz="1100" b="0" i="0" u="none" strike="noStrike">
                <a:solidFill>
                  <a:srgbClr val="000000"/>
                </a:solidFill>
                <a:latin typeface="Arial"/>
                <a:ea typeface="Arial"/>
                <a:cs typeface="Arial"/>
                <a:sym typeface="Arial"/>
              </a:rPr>
              <a:t>As we move into year 2, it’s important to identify embedded leases. We know that there will be contracts that contain assets that fit the definition of a lease. So be sure to assign someone to review new contracts, not just new leases. And don’t forget our embedded lease identifier still works and is available to you for free on our website. </a:t>
            </a:r>
            <a:endParaRPr/>
          </a:p>
          <a:p>
            <a:pPr marL="457200" lvl="0" indent="-298450" algn="l" rtl="0">
              <a:lnSpc>
                <a:spcPct val="100000"/>
              </a:lnSpc>
              <a:spcBef>
                <a:spcPts val="0"/>
              </a:spcBef>
              <a:spcAft>
                <a:spcPts val="0"/>
              </a:spcAft>
              <a:buSzPts val="1100"/>
              <a:buChar char="●"/>
            </a:pPr>
            <a:r>
              <a:rPr lang="en-US" sz="1100" b="0" i="0" u="none" strike="noStrike">
                <a:solidFill>
                  <a:srgbClr val="000000"/>
                </a:solidFill>
                <a:latin typeface="Arial"/>
                <a:ea typeface="Arial"/>
                <a:cs typeface="Arial"/>
                <a:sym typeface="Arial"/>
              </a:rPr>
              <a:t>Next, we’re hearing a lot more about subleases. When a lessee determines they no longer need the asset but are not yet willing to opt out of the lease contract for a variety of reasons, they may – if allowed by the contract – find a third party to lease to. The lease between the lessee and the lessor – called the head lease might also change if the term from the lessee perspective if the sub lease affects the head lease. The accounting for the lease from the original lessor’s perspective does not change. </a:t>
            </a:r>
            <a:endParaRPr/>
          </a:p>
          <a:p>
            <a:pPr marL="457200" lvl="0" indent="-298450" algn="l" rtl="0">
              <a:lnSpc>
                <a:spcPct val="100000"/>
              </a:lnSpc>
              <a:spcBef>
                <a:spcPts val="0"/>
              </a:spcBef>
              <a:spcAft>
                <a:spcPts val="0"/>
              </a:spcAft>
              <a:buSzPts val="1100"/>
              <a:buChar char="●"/>
            </a:pPr>
            <a:r>
              <a:rPr lang="en-US" sz="1100" b="0" i="0" u="none" strike="noStrike">
                <a:solidFill>
                  <a:srgbClr val="000000"/>
                </a:solidFill>
                <a:latin typeface="Arial"/>
                <a:ea typeface="Arial"/>
                <a:cs typeface="Arial"/>
                <a:sym typeface="Arial"/>
              </a:rPr>
              <a:t>It’s also important to understand how Lease Liability and ROU Assets are calculated for non-transition leases. Our support team sees many questions about why the Lease Liability and ROU Asset do not equal. It’s because we use the present value of future payments to determine the Lease Liability and when you make a payment at the beginning of a lease, that is not a future payment, therefore no Lease Liability calculated. But it’s important to remember that we add that payment into the ROU Asset alongside initial direct costs or prepaid lease payments. I’ll have an example of this in just a bit. </a:t>
            </a:r>
            <a:endParaRPr/>
          </a:p>
          <a:p>
            <a:pPr marL="457200" lvl="0" indent="-298450" algn="l" rtl="0">
              <a:lnSpc>
                <a:spcPct val="100000"/>
              </a:lnSpc>
              <a:spcBef>
                <a:spcPts val="0"/>
              </a:spcBef>
              <a:spcAft>
                <a:spcPts val="0"/>
              </a:spcAft>
              <a:buSzPts val="1100"/>
              <a:buChar char="●"/>
            </a:pPr>
            <a:r>
              <a:rPr lang="en-US" sz="1100" b="0" i="0" u="none" strike="noStrike">
                <a:solidFill>
                  <a:srgbClr val="000000"/>
                </a:solidFill>
                <a:latin typeface="Arial"/>
                <a:ea typeface="Arial"/>
                <a:cs typeface="Arial"/>
                <a:sym typeface="Arial"/>
              </a:rPr>
              <a:t>I think this is also a good time to point out that the ROU Asset and Lease Liability don’t usually reduce at the same rate throughout the term. The changes to ROU Asset and Lease Liability are specific to the classification and to what type of payment are stated in the lease.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jp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4.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2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jpg"/><Relationship Id="rId1" Type="http://schemas.openxmlformats.org/officeDocument/2006/relationships/slideMaster" Target="../slideMasters/slideMaster1.xml"/><Relationship Id="rId4" Type="http://schemas.openxmlformats.org/officeDocument/2006/relationships/image" Target="../media/image3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jpg"/><Relationship Id="rId4"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jp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1">
  <p:cSld name="Custom Layout 1">
    <p:spTree>
      <p:nvGrpSpPr>
        <p:cNvPr id="1" name="Shape 9"/>
        <p:cNvGrpSpPr/>
        <p:nvPr/>
      </p:nvGrpSpPr>
      <p:grpSpPr>
        <a:xfrm>
          <a:off x="0" y="0"/>
          <a:ext cx="0" cy="0"/>
          <a:chOff x="0" y="0"/>
          <a:chExt cx="0" cy="0"/>
        </a:xfrm>
      </p:grpSpPr>
      <p:sp>
        <p:nvSpPr>
          <p:cNvPr id="10" name="Google Shape;10;p37"/>
          <p:cNvSpPr txBox="1">
            <a:spLocks noGrp="1"/>
          </p:cNvSpPr>
          <p:nvPr>
            <p:ph type="title"/>
          </p:nvPr>
        </p:nvSpPr>
        <p:spPr>
          <a:xfrm>
            <a:off x="177292" y="0"/>
            <a:ext cx="8793900" cy="581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Gradient">
  <p:cSld name="BLANK_2">
    <p:spTree>
      <p:nvGrpSpPr>
        <p:cNvPr id="1" name="Shape 62"/>
        <p:cNvGrpSpPr/>
        <p:nvPr/>
      </p:nvGrpSpPr>
      <p:grpSpPr>
        <a:xfrm>
          <a:off x="0" y="0"/>
          <a:ext cx="0" cy="0"/>
          <a:chOff x="0" y="0"/>
          <a:chExt cx="0" cy="0"/>
        </a:xfrm>
      </p:grpSpPr>
      <p:pic>
        <p:nvPicPr>
          <p:cNvPr id="63" name="Google Shape;63;p41"/>
          <p:cNvPicPr preferRelativeResize="0"/>
          <p:nvPr/>
        </p:nvPicPr>
        <p:blipFill rotWithShape="1">
          <a:blip r:embed="rId2">
            <a:alphaModFix/>
          </a:blip>
          <a:srcRect/>
          <a:stretch/>
        </p:blipFill>
        <p:spPr>
          <a:xfrm>
            <a:off x="8686800" y="4800600"/>
            <a:ext cx="182880" cy="182880"/>
          </a:xfrm>
          <a:prstGeom prst="rect">
            <a:avLst/>
          </a:prstGeom>
          <a:noFill/>
          <a:ln>
            <a:noFill/>
          </a:ln>
        </p:spPr>
      </p:pic>
      <p:pic>
        <p:nvPicPr>
          <p:cNvPr id="64" name="Google Shape;64;p41"/>
          <p:cNvPicPr preferRelativeResize="0"/>
          <p:nvPr/>
        </p:nvPicPr>
        <p:blipFill rotWithShape="1">
          <a:blip r:embed="rId3">
            <a:alphaModFix/>
          </a:blip>
          <a:srcRect/>
          <a:stretch/>
        </p:blipFill>
        <p:spPr>
          <a:xfrm>
            <a:off x="0" y="0"/>
            <a:ext cx="9143998" cy="2336199"/>
          </a:xfrm>
          <a:prstGeom prst="rect">
            <a:avLst/>
          </a:prstGeom>
          <a:noFill/>
          <a:ln>
            <a:noFill/>
          </a:ln>
        </p:spPr>
      </p:pic>
      <p:sp>
        <p:nvSpPr>
          <p:cNvPr id="65" name="Google Shape;65;p41"/>
          <p:cNvSpPr txBox="1">
            <a:spLocks noGrp="1"/>
          </p:cNvSpPr>
          <p:nvPr>
            <p:ph type="title"/>
          </p:nvPr>
        </p:nvSpPr>
        <p:spPr>
          <a:xfrm>
            <a:off x="457200" y="409700"/>
            <a:ext cx="8229600" cy="916800"/>
          </a:xfrm>
          <a:prstGeom prst="rect">
            <a:avLst/>
          </a:prstGeom>
          <a:noFill/>
          <a:ln>
            <a:noFill/>
          </a:ln>
        </p:spPr>
        <p:txBody>
          <a:bodyPr spcFirstLastPara="1" wrap="square" lIns="45700" tIns="45700" rIns="45700" bIns="45700" anchor="ctr" anchorCtr="0">
            <a:noAutofit/>
          </a:bodyPr>
          <a:lstStyle>
            <a:lvl1pPr lvl="0" algn="ctr">
              <a:lnSpc>
                <a:spcPct val="115000"/>
              </a:lnSpc>
              <a:spcBef>
                <a:spcPts val="0"/>
              </a:spcBef>
              <a:spcAft>
                <a:spcPts val="0"/>
              </a:spcAft>
              <a:buClr>
                <a:schemeClr val="lt1"/>
              </a:buClr>
              <a:buSzPts val="2600"/>
              <a:buNone/>
              <a:defRPr>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66"/>
        <p:cNvGrpSpPr/>
        <p:nvPr/>
      </p:nvGrpSpPr>
      <p:grpSpPr>
        <a:xfrm>
          <a:off x="0" y="0"/>
          <a:ext cx="0" cy="0"/>
          <a:chOff x="0" y="0"/>
          <a:chExt cx="0" cy="0"/>
        </a:xfrm>
      </p:grpSpPr>
      <p:pic>
        <p:nvPicPr>
          <p:cNvPr id="67" name="Google Shape;67;p100" descr="A person and person looking at a computer&#10;&#10;Description automatically generated"/>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68" name="Google Shape;68;p100"/>
          <p:cNvSpPr/>
          <p:nvPr/>
        </p:nvSpPr>
        <p:spPr>
          <a:xfrm>
            <a:off x="0" y="0"/>
            <a:ext cx="9144000" cy="5148001"/>
          </a:xfrm>
          <a:prstGeom prst="rect">
            <a:avLst/>
          </a:prstGeom>
          <a:gradFill>
            <a:gsLst>
              <a:gs pos="0">
                <a:srgbClr val="484A9A">
                  <a:alpha val="73725"/>
                </a:srgbClr>
              </a:gs>
              <a:gs pos="4000">
                <a:srgbClr val="484A9A">
                  <a:alpha val="73725"/>
                </a:srgbClr>
              </a:gs>
              <a:gs pos="100000">
                <a:schemeClr val="accent2"/>
              </a:gs>
            </a:gsLst>
            <a:lin ang="135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9" name="Google Shape;69;p100"/>
          <p:cNvSpPr/>
          <p:nvPr/>
        </p:nvSpPr>
        <p:spPr>
          <a:xfrm>
            <a:off x="828675" y="1226448"/>
            <a:ext cx="7362825" cy="2381250"/>
          </a:xfrm>
          <a:prstGeom prst="roundRect">
            <a:avLst>
              <a:gd name="adj" fmla="val 16667"/>
            </a:avLst>
          </a:prstGeom>
          <a:solidFill>
            <a:schemeClr val="accent1">
              <a:alpha val="6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70" name="Google Shape;70;p100"/>
          <p:cNvPicPr preferRelativeResize="0"/>
          <p:nvPr/>
        </p:nvPicPr>
        <p:blipFill rotWithShape="1">
          <a:blip r:embed="rId3">
            <a:alphaModFix/>
          </a:blip>
          <a:srcRect/>
          <a:stretch/>
        </p:blipFill>
        <p:spPr>
          <a:xfrm>
            <a:off x="8686800" y="4800600"/>
            <a:ext cx="182880" cy="182880"/>
          </a:xfrm>
          <a:prstGeom prst="rect">
            <a:avLst/>
          </a:prstGeom>
          <a:noFill/>
          <a:ln>
            <a:noFill/>
          </a:ln>
        </p:spPr>
      </p:pic>
      <p:sp>
        <p:nvSpPr>
          <p:cNvPr id="71" name="Google Shape;71;p100"/>
          <p:cNvSpPr txBox="1">
            <a:spLocks noGrp="1"/>
          </p:cNvSpPr>
          <p:nvPr>
            <p:ph type="title"/>
          </p:nvPr>
        </p:nvSpPr>
        <p:spPr>
          <a:xfrm>
            <a:off x="1447800" y="2011679"/>
            <a:ext cx="5915025" cy="1052193"/>
          </a:xfrm>
          <a:prstGeom prst="rect">
            <a:avLst/>
          </a:prstGeom>
          <a:noFill/>
          <a:ln>
            <a:noFill/>
          </a:ln>
        </p:spPr>
        <p:txBody>
          <a:bodyPr spcFirstLastPara="1" wrap="square" lIns="45700" tIns="45700" rIns="45700" bIns="45700" anchor="ctr" anchorCtr="0">
            <a:normAutofit/>
          </a:bodyPr>
          <a:lstStyle>
            <a:lvl1pPr lvl="0" algn="ctr">
              <a:lnSpc>
                <a:spcPct val="115000"/>
              </a:lnSpc>
              <a:spcBef>
                <a:spcPts val="0"/>
              </a:spcBef>
              <a:spcAft>
                <a:spcPts val="0"/>
              </a:spcAft>
              <a:buClr>
                <a:schemeClr val="lt1"/>
              </a:buClr>
              <a:buSzPts val="3600"/>
              <a:buNone/>
              <a:defRPr sz="3600">
                <a:solidFill>
                  <a:schemeClr val="lt1"/>
                </a:solidFill>
              </a:defRPr>
            </a:lvl1pPr>
            <a:lvl2pPr lvl="1" algn="ctr">
              <a:lnSpc>
                <a:spcPct val="100000"/>
              </a:lnSpc>
              <a:spcBef>
                <a:spcPts val="0"/>
              </a:spcBef>
              <a:spcAft>
                <a:spcPts val="0"/>
              </a:spcAft>
              <a:buClr>
                <a:schemeClr val="lt1"/>
              </a:buClr>
              <a:buSzPts val="3600"/>
              <a:buNone/>
              <a:defRPr sz="3600">
                <a:solidFill>
                  <a:schemeClr val="lt1"/>
                </a:solidFill>
              </a:defRPr>
            </a:lvl2pPr>
            <a:lvl3pPr lvl="2" algn="ctr">
              <a:lnSpc>
                <a:spcPct val="100000"/>
              </a:lnSpc>
              <a:spcBef>
                <a:spcPts val="0"/>
              </a:spcBef>
              <a:spcAft>
                <a:spcPts val="0"/>
              </a:spcAft>
              <a:buClr>
                <a:schemeClr val="lt1"/>
              </a:buClr>
              <a:buSzPts val="3600"/>
              <a:buNone/>
              <a:defRPr sz="3600">
                <a:solidFill>
                  <a:schemeClr val="lt1"/>
                </a:solidFill>
              </a:defRPr>
            </a:lvl3pPr>
            <a:lvl4pPr lvl="3" algn="ctr">
              <a:lnSpc>
                <a:spcPct val="100000"/>
              </a:lnSpc>
              <a:spcBef>
                <a:spcPts val="0"/>
              </a:spcBef>
              <a:spcAft>
                <a:spcPts val="0"/>
              </a:spcAft>
              <a:buClr>
                <a:schemeClr val="lt1"/>
              </a:buClr>
              <a:buSzPts val="3600"/>
              <a:buNone/>
              <a:defRPr sz="3600">
                <a:solidFill>
                  <a:schemeClr val="lt1"/>
                </a:solidFill>
              </a:defRPr>
            </a:lvl4pPr>
            <a:lvl5pPr lvl="4" algn="ctr">
              <a:lnSpc>
                <a:spcPct val="100000"/>
              </a:lnSpc>
              <a:spcBef>
                <a:spcPts val="0"/>
              </a:spcBef>
              <a:spcAft>
                <a:spcPts val="0"/>
              </a:spcAft>
              <a:buClr>
                <a:schemeClr val="lt1"/>
              </a:buClr>
              <a:buSzPts val="3600"/>
              <a:buNone/>
              <a:defRPr sz="3600">
                <a:solidFill>
                  <a:schemeClr val="lt1"/>
                </a:solidFill>
              </a:defRPr>
            </a:lvl5pPr>
            <a:lvl6pPr lvl="5" algn="ctr">
              <a:lnSpc>
                <a:spcPct val="100000"/>
              </a:lnSpc>
              <a:spcBef>
                <a:spcPts val="0"/>
              </a:spcBef>
              <a:spcAft>
                <a:spcPts val="0"/>
              </a:spcAft>
              <a:buClr>
                <a:schemeClr val="lt1"/>
              </a:buClr>
              <a:buSzPts val="3600"/>
              <a:buNone/>
              <a:defRPr sz="3600">
                <a:solidFill>
                  <a:schemeClr val="lt1"/>
                </a:solidFill>
              </a:defRPr>
            </a:lvl6pPr>
            <a:lvl7pPr lvl="6" algn="ctr">
              <a:lnSpc>
                <a:spcPct val="100000"/>
              </a:lnSpc>
              <a:spcBef>
                <a:spcPts val="0"/>
              </a:spcBef>
              <a:spcAft>
                <a:spcPts val="0"/>
              </a:spcAft>
              <a:buClr>
                <a:schemeClr val="lt1"/>
              </a:buClr>
              <a:buSzPts val="3600"/>
              <a:buNone/>
              <a:defRPr sz="3600">
                <a:solidFill>
                  <a:schemeClr val="lt1"/>
                </a:solidFill>
              </a:defRPr>
            </a:lvl7pPr>
            <a:lvl8pPr lvl="7" algn="ctr">
              <a:lnSpc>
                <a:spcPct val="100000"/>
              </a:lnSpc>
              <a:spcBef>
                <a:spcPts val="0"/>
              </a:spcBef>
              <a:spcAft>
                <a:spcPts val="0"/>
              </a:spcAft>
              <a:buClr>
                <a:schemeClr val="lt1"/>
              </a:buClr>
              <a:buSzPts val="3600"/>
              <a:buNone/>
              <a:defRPr sz="3600">
                <a:solidFill>
                  <a:schemeClr val="lt1"/>
                </a:solidFill>
              </a:defRPr>
            </a:lvl8pPr>
            <a:lvl9pPr lvl="8" algn="ctr">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72" name="Google Shape;72;p100"/>
          <p:cNvSpPr txBox="1">
            <a:spLocks noGrp="1"/>
          </p:cNvSpPr>
          <p:nvPr>
            <p:ph type="subTitle" idx="1"/>
          </p:nvPr>
        </p:nvSpPr>
        <p:spPr>
          <a:xfrm>
            <a:off x="2569950" y="1706575"/>
            <a:ext cx="4004100" cy="305100"/>
          </a:xfrm>
          <a:prstGeom prst="rect">
            <a:avLst/>
          </a:prstGeom>
          <a:noFill/>
          <a:ln>
            <a:noFill/>
          </a:ln>
        </p:spPr>
        <p:txBody>
          <a:bodyPr spcFirstLastPara="1" wrap="square" lIns="45700" tIns="45700" rIns="45700" bIns="45700" anchor="ctr" anchorCtr="0">
            <a:spAutoFit/>
          </a:bodyPr>
          <a:lstStyle>
            <a:lvl1pPr lvl="0" algn="ctr">
              <a:lnSpc>
                <a:spcPct val="115000"/>
              </a:lnSpc>
              <a:spcBef>
                <a:spcPts val="0"/>
              </a:spcBef>
              <a:spcAft>
                <a:spcPts val="0"/>
              </a:spcAft>
              <a:buClr>
                <a:schemeClr val="lt1"/>
              </a:buClr>
              <a:buSzPts val="1200"/>
              <a:buNone/>
              <a:defRPr sz="1200" b="1">
                <a:solidFill>
                  <a:schemeClr val="lt1"/>
                </a:solidFill>
              </a:defRPr>
            </a:lvl1pPr>
            <a:lvl2pPr lvl="1" algn="ctr">
              <a:lnSpc>
                <a:spcPct val="115000"/>
              </a:lnSpc>
              <a:spcBef>
                <a:spcPts val="400"/>
              </a:spcBef>
              <a:spcAft>
                <a:spcPts val="0"/>
              </a:spcAft>
              <a:buSzPts val="1400"/>
              <a:buNone/>
              <a:defRPr sz="1400"/>
            </a:lvl2pPr>
            <a:lvl3pPr lvl="2" algn="ctr">
              <a:lnSpc>
                <a:spcPct val="115000"/>
              </a:lnSpc>
              <a:spcBef>
                <a:spcPts val="400"/>
              </a:spcBef>
              <a:spcAft>
                <a:spcPts val="0"/>
              </a:spcAft>
              <a:buSzPts val="1400"/>
              <a:buNone/>
              <a:defRPr/>
            </a:lvl3pPr>
            <a:lvl4pPr lvl="3" algn="ctr">
              <a:lnSpc>
                <a:spcPct val="115000"/>
              </a:lnSpc>
              <a:spcBef>
                <a:spcPts val="400"/>
              </a:spcBef>
              <a:spcAft>
                <a:spcPts val="0"/>
              </a:spcAft>
              <a:buSzPts val="1400"/>
              <a:buNone/>
              <a:defRPr/>
            </a:lvl4pPr>
            <a:lvl5pPr lvl="4" algn="ctr">
              <a:lnSpc>
                <a:spcPct val="115000"/>
              </a:lnSpc>
              <a:spcBef>
                <a:spcPts val="400"/>
              </a:spcBef>
              <a:spcAft>
                <a:spcPts val="0"/>
              </a:spcAft>
              <a:buSzPts val="1400"/>
              <a:buNone/>
              <a:defRPr/>
            </a:lvl5pPr>
            <a:lvl6pPr lvl="5" algn="ctr">
              <a:lnSpc>
                <a:spcPct val="115000"/>
              </a:lnSpc>
              <a:spcBef>
                <a:spcPts val="400"/>
              </a:spcBef>
              <a:spcAft>
                <a:spcPts val="0"/>
              </a:spcAft>
              <a:buSzPts val="1400"/>
              <a:buNone/>
              <a:defRPr/>
            </a:lvl6pPr>
            <a:lvl7pPr lvl="6" algn="ctr">
              <a:lnSpc>
                <a:spcPct val="115000"/>
              </a:lnSpc>
              <a:spcBef>
                <a:spcPts val="400"/>
              </a:spcBef>
              <a:spcAft>
                <a:spcPts val="0"/>
              </a:spcAft>
              <a:buSzPts val="1400"/>
              <a:buNone/>
              <a:defRPr/>
            </a:lvl7pPr>
            <a:lvl8pPr lvl="7" algn="ctr">
              <a:lnSpc>
                <a:spcPct val="115000"/>
              </a:lnSpc>
              <a:spcBef>
                <a:spcPts val="400"/>
              </a:spcBef>
              <a:spcAft>
                <a:spcPts val="0"/>
              </a:spcAft>
              <a:buSzPts val="1400"/>
              <a:buNone/>
              <a:defRPr/>
            </a:lvl8pPr>
            <a:lvl9pPr lvl="8" algn="ctr">
              <a:lnSpc>
                <a:spcPct val="115000"/>
              </a:lnSpc>
              <a:spcBef>
                <a:spcPts val="400"/>
              </a:spcBef>
              <a:spcAft>
                <a:spcPts val="400"/>
              </a:spcAft>
              <a:buSzPts val="1400"/>
              <a:buNone/>
              <a:defRPr/>
            </a:lvl9pPr>
          </a:lstStyle>
          <a:p>
            <a:endParaRPr/>
          </a:p>
        </p:txBody>
      </p:sp>
      <p:pic>
        <p:nvPicPr>
          <p:cNvPr id="73" name="Google Shape;73;p100"/>
          <p:cNvPicPr preferRelativeResize="0"/>
          <p:nvPr/>
        </p:nvPicPr>
        <p:blipFill rotWithShape="1">
          <a:blip r:embed="rId4">
            <a:alphaModFix/>
          </a:blip>
          <a:srcRect/>
          <a:stretch/>
        </p:blipFill>
        <p:spPr>
          <a:xfrm>
            <a:off x="7182700" y="-1344250"/>
            <a:ext cx="3181674" cy="3181674"/>
          </a:xfrm>
          <a:prstGeom prst="rect">
            <a:avLst/>
          </a:prstGeom>
          <a:noFill/>
          <a:ln>
            <a:noFill/>
          </a:ln>
        </p:spPr>
      </p:pic>
      <p:pic>
        <p:nvPicPr>
          <p:cNvPr id="74" name="Google Shape;74;p100"/>
          <p:cNvPicPr preferRelativeResize="0"/>
          <p:nvPr/>
        </p:nvPicPr>
        <p:blipFill rotWithShape="1">
          <a:blip r:embed="rId5">
            <a:alphaModFix/>
          </a:blip>
          <a:srcRect/>
          <a:stretch/>
        </p:blipFill>
        <p:spPr>
          <a:xfrm>
            <a:off x="-950736" y="3607698"/>
            <a:ext cx="2571800" cy="25718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eader + Subhead +Text + Graphic">
  <p:cSld name="CUSTOM_1">
    <p:spTree>
      <p:nvGrpSpPr>
        <p:cNvPr id="1" name="Shape 75"/>
        <p:cNvGrpSpPr/>
        <p:nvPr/>
      </p:nvGrpSpPr>
      <p:grpSpPr>
        <a:xfrm>
          <a:off x="0" y="0"/>
          <a:ext cx="0" cy="0"/>
          <a:chOff x="0" y="0"/>
          <a:chExt cx="0" cy="0"/>
        </a:xfrm>
      </p:grpSpPr>
      <p:pic>
        <p:nvPicPr>
          <p:cNvPr id="76" name="Google Shape;76;p38"/>
          <p:cNvPicPr preferRelativeResize="0"/>
          <p:nvPr/>
        </p:nvPicPr>
        <p:blipFill rotWithShape="1">
          <a:blip r:embed="rId2">
            <a:alphaModFix/>
          </a:blip>
          <a:srcRect/>
          <a:stretch/>
        </p:blipFill>
        <p:spPr>
          <a:xfrm>
            <a:off x="0" y="4472325"/>
            <a:ext cx="9144000" cy="671175"/>
          </a:xfrm>
          <a:prstGeom prst="rect">
            <a:avLst/>
          </a:prstGeom>
          <a:noFill/>
          <a:ln>
            <a:noFill/>
          </a:ln>
        </p:spPr>
      </p:pic>
      <p:pic>
        <p:nvPicPr>
          <p:cNvPr id="77" name="Google Shape;77;p38"/>
          <p:cNvPicPr preferRelativeResize="0"/>
          <p:nvPr/>
        </p:nvPicPr>
        <p:blipFill rotWithShape="1">
          <a:blip r:embed="rId3">
            <a:alphaModFix/>
          </a:blip>
          <a:srcRect b="10"/>
          <a:stretch/>
        </p:blipFill>
        <p:spPr>
          <a:xfrm>
            <a:off x="8883925" y="4883450"/>
            <a:ext cx="149700" cy="147150"/>
          </a:xfrm>
          <a:prstGeom prst="rect">
            <a:avLst/>
          </a:prstGeom>
          <a:noFill/>
          <a:ln>
            <a:noFill/>
          </a:ln>
        </p:spPr>
      </p:pic>
      <p:pic>
        <p:nvPicPr>
          <p:cNvPr id="78" name="Google Shape;78;p38"/>
          <p:cNvPicPr preferRelativeResize="0"/>
          <p:nvPr/>
        </p:nvPicPr>
        <p:blipFill rotWithShape="1">
          <a:blip r:embed="rId4">
            <a:alphaModFix/>
          </a:blip>
          <a:srcRect/>
          <a:stretch/>
        </p:blipFill>
        <p:spPr>
          <a:xfrm>
            <a:off x="-1389900" y="545275"/>
            <a:ext cx="3209826" cy="3209826"/>
          </a:xfrm>
          <a:prstGeom prst="rect">
            <a:avLst/>
          </a:prstGeom>
          <a:noFill/>
          <a:ln>
            <a:noFill/>
          </a:ln>
        </p:spPr>
      </p:pic>
      <p:sp>
        <p:nvSpPr>
          <p:cNvPr id="79" name="Google Shape;79;p38"/>
          <p:cNvSpPr txBox="1">
            <a:spLocks noGrp="1"/>
          </p:cNvSpPr>
          <p:nvPr>
            <p:ph type="title"/>
          </p:nvPr>
        </p:nvSpPr>
        <p:spPr>
          <a:xfrm>
            <a:off x="2495950" y="696000"/>
            <a:ext cx="5716800" cy="505500"/>
          </a:xfrm>
          <a:prstGeom prst="rect">
            <a:avLst/>
          </a:prstGeom>
          <a:noFill/>
          <a:ln>
            <a:noFill/>
          </a:ln>
        </p:spPr>
        <p:txBody>
          <a:bodyPr spcFirstLastPara="1" wrap="square" lIns="45700" tIns="45700" rIns="45700" bIns="45700" anchor="t" anchorCtr="0">
            <a:spAutoFit/>
          </a:bodyPr>
          <a:lstStyle>
            <a:lvl1pPr lvl="0" algn="l">
              <a:lnSpc>
                <a:spcPct val="115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80" name="Google Shape;80;p38"/>
          <p:cNvSpPr txBox="1">
            <a:spLocks noGrp="1"/>
          </p:cNvSpPr>
          <p:nvPr>
            <p:ph type="body" idx="1"/>
          </p:nvPr>
        </p:nvSpPr>
        <p:spPr>
          <a:xfrm>
            <a:off x="2495950" y="1656788"/>
            <a:ext cx="6234300" cy="2652300"/>
          </a:xfrm>
          <a:prstGeom prst="rect">
            <a:avLst/>
          </a:prstGeom>
          <a:noFill/>
          <a:ln>
            <a:noFill/>
          </a:ln>
        </p:spPr>
        <p:txBody>
          <a:bodyPr spcFirstLastPara="1" wrap="square" lIns="45700" tIns="45700" rIns="45700" bIns="45700" anchor="t" anchorCtr="0">
            <a:spAutoFit/>
          </a:bodyPr>
          <a:lstStyle>
            <a:lvl1pPr marL="457200" lvl="0" indent="-298450" algn="l">
              <a:lnSpc>
                <a:spcPct val="165000"/>
              </a:lnSpc>
              <a:spcBef>
                <a:spcPts val="0"/>
              </a:spcBef>
              <a:spcAft>
                <a:spcPts val="0"/>
              </a:spcAft>
              <a:buClr>
                <a:schemeClr val="dk1"/>
              </a:buClr>
              <a:buSzPts val="1100"/>
              <a:buChar char="●"/>
              <a:defRPr sz="1100">
                <a:solidFill>
                  <a:schemeClr val="dk1"/>
                </a:solidFill>
              </a:defRPr>
            </a:lvl1pPr>
            <a:lvl2pPr marL="914400" lvl="1" indent="-298450" algn="l">
              <a:lnSpc>
                <a:spcPct val="165000"/>
              </a:lnSpc>
              <a:spcBef>
                <a:spcPts val="400"/>
              </a:spcBef>
              <a:spcAft>
                <a:spcPts val="0"/>
              </a:spcAft>
              <a:buClr>
                <a:schemeClr val="dk1"/>
              </a:buClr>
              <a:buSzPts val="1100"/>
              <a:buChar char="○"/>
              <a:defRPr sz="1100">
                <a:solidFill>
                  <a:schemeClr val="dk1"/>
                </a:solidFill>
              </a:defRPr>
            </a:lvl2pPr>
            <a:lvl3pPr marL="1371600" lvl="2" indent="-298450" algn="l">
              <a:lnSpc>
                <a:spcPct val="165000"/>
              </a:lnSpc>
              <a:spcBef>
                <a:spcPts val="400"/>
              </a:spcBef>
              <a:spcAft>
                <a:spcPts val="0"/>
              </a:spcAft>
              <a:buClr>
                <a:schemeClr val="dk1"/>
              </a:buClr>
              <a:buSzPts val="1100"/>
              <a:buChar char="■"/>
              <a:defRPr sz="1100">
                <a:solidFill>
                  <a:schemeClr val="dk1"/>
                </a:solidFill>
              </a:defRPr>
            </a:lvl3pPr>
            <a:lvl4pPr marL="1828800" lvl="3" indent="-298450" algn="l">
              <a:lnSpc>
                <a:spcPct val="165000"/>
              </a:lnSpc>
              <a:spcBef>
                <a:spcPts val="400"/>
              </a:spcBef>
              <a:spcAft>
                <a:spcPts val="0"/>
              </a:spcAft>
              <a:buClr>
                <a:schemeClr val="dk1"/>
              </a:buClr>
              <a:buSzPts val="1100"/>
              <a:buChar char="●"/>
              <a:defRPr sz="1100">
                <a:solidFill>
                  <a:schemeClr val="dk1"/>
                </a:solidFill>
              </a:defRPr>
            </a:lvl4pPr>
            <a:lvl5pPr marL="2286000" lvl="4" indent="-298450" algn="l">
              <a:lnSpc>
                <a:spcPct val="165000"/>
              </a:lnSpc>
              <a:spcBef>
                <a:spcPts val="400"/>
              </a:spcBef>
              <a:spcAft>
                <a:spcPts val="0"/>
              </a:spcAft>
              <a:buClr>
                <a:schemeClr val="dk1"/>
              </a:buClr>
              <a:buSzPts val="1100"/>
              <a:buChar char="○"/>
              <a:defRPr sz="1100">
                <a:solidFill>
                  <a:schemeClr val="dk1"/>
                </a:solidFill>
              </a:defRPr>
            </a:lvl5pPr>
            <a:lvl6pPr marL="2743200" lvl="5" indent="-298450" algn="l">
              <a:lnSpc>
                <a:spcPct val="165000"/>
              </a:lnSpc>
              <a:spcBef>
                <a:spcPts val="400"/>
              </a:spcBef>
              <a:spcAft>
                <a:spcPts val="0"/>
              </a:spcAft>
              <a:buClr>
                <a:schemeClr val="dk1"/>
              </a:buClr>
              <a:buSzPts val="1100"/>
              <a:buChar char="■"/>
              <a:defRPr sz="1100">
                <a:solidFill>
                  <a:schemeClr val="dk1"/>
                </a:solidFill>
              </a:defRPr>
            </a:lvl6pPr>
            <a:lvl7pPr marL="3200400" lvl="6" indent="-298450" algn="l">
              <a:lnSpc>
                <a:spcPct val="165000"/>
              </a:lnSpc>
              <a:spcBef>
                <a:spcPts val="400"/>
              </a:spcBef>
              <a:spcAft>
                <a:spcPts val="0"/>
              </a:spcAft>
              <a:buClr>
                <a:schemeClr val="dk1"/>
              </a:buClr>
              <a:buSzPts val="1100"/>
              <a:buChar char="●"/>
              <a:defRPr sz="1100">
                <a:solidFill>
                  <a:schemeClr val="dk1"/>
                </a:solidFill>
              </a:defRPr>
            </a:lvl7pPr>
            <a:lvl8pPr marL="3657600" lvl="7" indent="-298450" algn="l">
              <a:lnSpc>
                <a:spcPct val="165000"/>
              </a:lnSpc>
              <a:spcBef>
                <a:spcPts val="400"/>
              </a:spcBef>
              <a:spcAft>
                <a:spcPts val="0"/>
              </a:spcAft>
              <a:buClr>
                <a:schemeClr val="dk1"/>
              </a:buClr>
              <a:buSzPts val="1100"/>
              <a:buChar char="○"/>
              <a:defRPr sz="1100">
                <a:solidFill>
                  <a:schemeClr val="dk1"/>
                </a:solidFill>
              </a:defRPr>
            </a:lvl8pPr>
            <a:lvl9pPr marL="4114800" lvl="8" indent="-298450" algn="l">
              <a:lnSpc>
                <a:spcPct val="165000"/>
              </a:lnSpc>
              <a:spcBef>
                <a:spcPts val="400"/>
              </a:spcBef>
              <a:spcAft>
                <a:spcPts val="400"/>
              </a:spcAft>
              <a:buClr>
                <a:schemeClr val="dk1"/>
              </a:buClr>
              <a:buSzPts val="1100"/>
              <a:buChar char="■"/>
              <a:defRPr sz="1100">
                <a:solidFill>
                  <a:schemeClr val="dk1"/>
                </a:solidFill>
              </a:defRPr>
            </a:lvl9pPr>
          </a:lstStyle>
          <a:p>
            <a:endParaRPr/>
          </a:p>
        </p:txBody>
      </p:sp>
      <p:sp>
        <p:nvSpPr>
          <p:cNvPr id="81" name="Google Shape;81;p38"/>
          <p:cNvSpPr txBox="1">
            <a:spLocks noGrp="1"/>
          </p:cNvSpPr>
          <p:nvPr>
            <p:ph type="subTitle" idx="2"/>
          </p:nvPr>
        </p:nvSpPr>
        <p:spPr>
          <a:xfrm>
            <a:off x="2495950" y="1178850"/>
            <a:ext cx="5716800" cy="314700"/>
          </a:xfrm>
          <a:prstGeom prst="rect">
            <a:avLst/>
          </a:prstGeom>
          <a:noFill/>
          <a:ln>
            <a:noFill/>
          </a:ln>
        </p:spPr>
        <p:txBody>
          <a:bodyPr spcFirstLastPara="1" wrap="square" lIns="45700" tIns="45700" rIns="45700" bIns="45700" anchor="t" anchorCtr="0">
            <a:noAutofit/>
          </a:bodyPr>
          <a:lstStyle>
            <a:lvl1pPr lvl="0" algn="l">
              <a:lnSpc>
                <a:spcPct val="140000"/>
              </a:lnSpc>
              <a:spcBef>
                <a:spcPts val="0"/>
              </a:spcBef>
              <a:spcAft>
                <a:spcPts val="0"/>
              </a:spcAft>
              <a:buClr>
                <a:schemeClr val="accent2"/>
              </a:buClr>
              <a:buSzPts val="1200"/>
              <a:buNone/>
              <a:defRPr sz="1200" b="1">
                <a:solidFill>
                  <a:schemeClr val="accent2"/>
                </a:solidFill>
              </a:defRPr>
            </a:lvl1pPr>
            <a:lvl2pPr lvl="1" algn="l">
              <a:lnSpc>
                <a:spcPct val="115000"/>
              </a:lnSpc>
              <a:spcBef>
                <a:spcPts val="400"/>
              </a:spcBef>
              <a:spcAft>
                <a:spcPts val="0"/>
              </a:spcAft>
              <a:buSzPts val="1600"/>
              <a:buNone/>
              <a:defRPr/>
            </a:lvl2pPr>
            <a:lvl3pPr lvl="2" algn="l">
              <a:lnSpc>
                <a:spcPct val="115000"/>
              </a:lnSpc>
              <a:spcBef>
                <a:spcPts val="400"/>
              </a:spcBef>
              <a:spcAft>
                <a:spcPts val="0"/>
              </a:spcAft>
              <a:buSzPts val="1400"/>
              <a:buNone/>
              <a:defRPr/>
            </a:lvl3pPr>
            <a:lvl4pPr lvl="3" algn="l">
              <a:lnSpc>
                <a:spcPct val="115000"/>
              </a:lnSpc>
              <a:spcBef>
                <a:spcPts val="400"/>
              </a:spcBef>
              <a:spcAft>
                <a:spcPts val="0"/>
              </a:spcAft>
              <a:buSzPts val="1400"/>
              <a:buNone/>
              <a:defRPr/>
            </a:lvl4pPr>
            <a:lvl5pPr lvl="4" algn="l">
              <a:lnSpc>
                <a:spcPct val="115000"/>
              </a:lnSpc>
              <a:spcBef>
                <a:spcPts val="400"/>
              </a:spcBef>
              <a:spcAft>
                <a:spcPts val="0"/>
              </a:spcAft>
              <a:buSzPts val="1400"/>
              <a:buNone/>
              <a:defRPr/>
            </a:lvl5pPr>
            <a:lvl6pPr lvl="5" algn="l">
              <a:lnSpc>
                <a:spcPct val="115000"/>
              </a:lnSpc>
              <a:spcBef>
                <a:spcPts val="400"/>
              </a:spcBef>
              <a:spcAft>
                <a:spcPts val="0"/>
              </a:spcAft>
              <a:buSzPts val="1400"/>
              <a:buNone/>
              <a:defRPr/>
            </a:lvl6pPr>
            <a:lvl7pPr lvl="6" algn="l">
              <a:lnSpc>
                <a:spcPct val="115000"/>
              </a:lnSpc>
              <a:spcBef>
                <a:spcPts val="400"/>
              </a:spcBef>
              <a:spcAft>
                <a:spcPts val="0"/>
              </a:spcAft>
              <a:buSzPts val="1400"/>
              <a:buNone/>
              <a:defRPr/>
            </a:lvl7pPr>
            <a:lvl8pPr lvl="7" algn="l">
              <a:lnSpc>
                <a:spcPct val="115000"/>
              </a:lnSpc>
              <a:spcBef>
                <a:spcPts val="400"/>
              </a:spcBef>
              <a:spcAft>
                <a:spcPts val="0"/>
              </a:spcAft>
              <a:buSzPts val="1400"/>
              <a:buNone/>
              <a:defRPr/>
            </a:lvl8pPr>
            <a:lvl9pPr lvl="8" algn="l">
              <a:lnSpc>
                <a:spcPct val="115000"/>
              </a:lnSpc>
              <a:spcBef>
                <a:spcPts val="400"/>
              </a:spcBef>
              <a:spcAft>
                <a:spcPts val="40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type="titleOnly">
  <p:cSld name="TITLE_ONLY">
    <p:bg>
      <p:bgPr>
        <a:blipFill>
          <a:blip r:embed="rId2">
            <a:alphaModFix/>
          </a:blip>
          <a:stretch>
            <a:fillRect/>
          </a:stretch>
        </a:blipFill>
        <a:effectLst/>
      </p:bgPr>
    </p:bg>
    <p:spTree>
      <p:nvGrpSpPr>
        <p:cNvPr id="1" name="Shape 82"/>
        <p:cNvGrpSpPr/>
        <p:nvPr/>
      </p:nvGrpSpPr>
      <p:grpSpPr>
        <a:xfrm>
          <a:off x="0" y="0"/>
          <a:ext cx="0" cy="0"/>
          <a:chOff x="0" y="0"/>
          <a:chExt cx="0" cy="0"/>
        </a:xfrm>
      </p:grpSpPr>
      <p:sp>
        <p:nvSpPr>
          <p:cNvPr id="83" name="Google Shape;83;p49"/>
          <p:cNvSpPr txBox="1">
            <a:spLocks noGrp="1"/>
          </p:cNvSpPr>
          <p:nvPr>
            <p:ph type="title"/>
          </p:nvPr>
        </p:nvSpPr>
        <p:spPr>
          <a:xfrm>
            <a:off x="457200" y="409700"/>
            <a:ext cx="8229600" cy="505500"/>
          </a:xfrm>
          <a:prstGeom prst="rect">
            <a:avLst/>
          </a:prstGeom>
          <a:noFill/>
          <a:ln>
            <a:noFill/>
          </a:ln>
        </p:spPr>
        <p:txBody>
          <a:bodyPr spcFirstLastPara="1" wrap="square" lIns="45700" tIns="45700" rIns="45700" bIns="45700" anchor="t" anchorCtr="0">
            <a:normAutofit/>
          </a:bodyPr>
          <a:lstStyle>
            <a:lvl1pPr lvl="0" algn="l">
              <a:lnSpc>
                <a:spcPct val="115000"/>
              </a:lnSpc>
              <a:spcBef>
                <a:spcPts val="0"/>
              </a:spcBef>
              <a:spcAft>
                <a:spcPts val="0"/>
              </a:spcAft>
              <a:buSzPts val="2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4" name="Google Shape;84;p49"/>
          <p:cNvSpPr txBox="1">
            <a:spLocks noGrp="1"/>
          </p:cNvSpPr>
          <p:nvPr>
            <p:ph type="subTitle" idx="1"/>
          </p:nvPr>
        </p:nvSpPr>
        <p:spPr>
          <a:xfrm>
            <a:off x="457200" y="915198"/>
            <a:ext cx="6172200" cy="314700"/>
          </a:xfrm>
          <a:prstGeom prst="rect">
            <a:avLst/>
          </a:prstGeom>
          <a:noFill/>
          <a:ln>
            <a:noFill/>
          </a:ln>
        </p:spPr>
        <p:txBody>
          <a:bodyPr spcFirstLastPara="1" wrap="square" lIns="45700" tIns="45700" rIns="45700" bIns="45700" anchor="t" anchorCtr="0">
            <a:noAutofit/>
          </a:bodyPr>
          <a:lstStyle>
            <a:lvl1pPr lvl="0" algn="l">
              <a:lnSpc>
                <a:spcPct val="140000"/>
              </a:lnSpc>
              <a:spcBef>
                <a:spcPts val="0"/>
              </a:spcBef>
              <a:spcAft>
                <a:spcPts val="0"/>
              </a:spcAft>
              <a:buClr>
                <a:schemeClr val="accent2"/>
              </a:buClr>
              <a:buSzPts val="1200"/>
              <a:buNone/>
              <a:defRPr sz="1200" b="1">
                <a:solidFill>
                  <a:schemeClr val="accent2"/>
                </a:solidFill>
              </a:defRPr>
            </a:lvl1pPr>
            <a:lvl2pPr lvl="1" algn="l">
              <a:lnSpc>
                <a:spcPct val="115000"/>
              </a:lnSpc>
              <a:spcBef>
                <a:spcPts val="400"/>
              </a:spcBef>
              <a:spcAft>
                <a:spcPts val="0"/>
              </a:spcAft>
              <a:buSzPts val="1600"/>
              <a:buNone/>
              <a:defRPr/>
            </a:lvl2pPr>
            <a:lvl3pPr lvl="2" algn="l">
              <a:lnSpc>
                <a:spcPct val="115000"/>
              </a:lnSpc>
              <a:spcBef>
                <a:spcPts val="400"/>
              </a:spcBef>
              <a:spcAft>
                <a:spcPts val="0"/>
              </a:spcAft>
              <a:buSzPts val="1400"/>
              <a:buNone/>
              <a:defRPr/>
            </a:lvl3pPr>
            <a:lvl4pPr lvl="3" algn="l">
              <a:lnSpc>
                <a:spcPct val="115000"/>
              </a:lnSpc>
              <a:spcBef>
                <a:spcPts val="400"/>
              </a:spcBef>
              <a:spcAft>
                <a:spcPts val="0"/>
              </a:spcAft>
              <a:buSzPts val="1400"/>
              <a:buNone/>
              <a:defRPr/>
            </a:lvl4pPr>
            <a:lvl5pPr lvl="4" algn="l">
              <a:lnSpc>
                <a:spcPct val="115000"/>
              </a:lnSpc>
              <a:spcBef>
                <a:spcPts val="400"/>
              </a:spcBef>
              <a:spcAft>
                <a:spcPts val="0"/>
              </a:spcAft>
              <a:buSzPts val="1400"/>
              <a:buNone/>
              <a:defRPr/>
            </a:lvl5pPr>
            <a:lvl6pPr lvl="5" algn="l">
              <a:lnSpc>
                <a:spcPct val="115000"/>
              </a:lnSpc>
              <a:spcBef>
                <a:spcPts val="400"/>
              </a:spcBef>
              <a:spcAft>
                <a:spcPts val="0"/>
              </a:spcAft>
              <a:buSzPts val="1400"/>
              <a:buNone/>
              <a:defRPr/>
            </a:lvl6pPr>
            <a:lvl7pPr lvl="6" algn="l">
              <a:lnSpc>
                <a:spcPct val="115000"/>
              </a:lnSpc>
              <a:spcBef>
                <a:spcPts val="400"/>
              </a:spcBef>
              <a:spcAft>
                <a:spcPts val="0"/>
              </a:spcAft>
              <a:buSzPts val="1400"/>
              <a:buNone/>
              <a:defRPr/>
            </a:lvl7pPr>
            <a:lvl8pPr lvl="7" algn="l">
              <a:lnSpc>
                <a:spcPct val="115000"/>
              </a:lnSpc>
              <a:spcBef>
                <a:spcPts val="400"/>
              </a:spcBef>
              <a:spcAft>
                <a:spcPts val="0"/>
              </a:spcAft>
              <a:buSzPts val="1400"/>
              <a:buNone/>
              <a:defRPr/>
            </a:lvl8pPr>
            <a:lvl9pPr lvl="8" algn="l">
              <a:lnSpc>
                <a:spcPct val="115000"/>
              </a:lnSpc>
              <a:spcBef>
                <a:spcPts val="400"/>
              </a:spcBef>
              <a:spcAft>
                <a:spcPts val="400"/>
              </a:spcAft>
              <a:buSzPts val="1400"/>
              <a:buNone/>
              <a:defRPr/>
            </a:lvl9pPr>
          </a:lstStyle>
          <a:p>
            <a:endParaRPr/>
          </a:p>
        </p:txBody>
      </p:sp>
      <p:pic>
        <p:nvPicPr>
          <p:cNvPr id="85" name="Google Shape;85;p49"/>
          <p:cNvPicPr preferRelativeResize="0"/>
          <p:nvPr/>
        </p:nvPicPr>
        <p:blipFill rotWithShape="1">
          <a:blip r:embed="rId3">
            <a:alphaModFix/>
          </a:blip>
          <a:srcRect/>
          <a:stretch/>
        </p:blipFill>
        <p:spPr>
          <a:xfrm>
            <a:off x="8686800" y="4800600"/>
            <a:ext cx="182880" cy="182880"/>
          </a:xfrm>
          <a:prstGeom prst="rect">
            <a:avLst/>
          </a:prstGeom>
          <a:noFill/>
          <a:ln>
            <a:noFill/>
          </a:ln>
        </p:spPr>
      </p:pic>
      <p:sp>
        <p:nvSpPr>
          <p:cNvPr id="86" name="Google Shape;86;p49"/>
          <p:cNvSpPr txBox="1">
            <a:spLocks noGrp="1"/>
          </p:cNvSpPr>
          <p:nvPr>
            <p:ph type="body" idx="2"/>
          </p:nvPr>
        </p:nvSpPr>
        <p:spPr>
          <a:xfrm>
            <a:off x="457200" y="1645925"/>
            <a:ext cx="8229600" cy="2828400"/>
          </a:xfrm>
          <a:prstGeom prst="rect">
            <a:avLst/>
          </a:prstGeom>
          <a:noFill/>
          <a:ln>
            <a:noFill/>
          </a:ln>
        </p:spPr>
        <p:txBody>
          <a:bodyPr spcFirstLastPara="1" wrap="square" lIns="45700" tIns="45700" rIns="45700" bIns="45700" anchor="t" anchorCtr="0">
            <a:spAutoFit/>
          </a:bodyPr>
          <a:lstStyle>
            <a:lvl1pPr marL="457200" lvl="0" indent="-298450" algn="l">
              <a:lnSpc>
                <a:spcPct val="165000"/>
              </a:lnSpc>
              <a:spcBef>
                <a:spcPts val="0"/>
              </a:spcBef>
              <a:spcAft>
                <a:spcPts val="0"/>
              </a:spcAft>
              <a:buClr>
                <a:schemeClr val="dk1"/>
              </a:buClr>
              <a:buSzPts val="1100"/>
              <a:buChar char="●"/>
              <a:defRPr sz="1100">
                <a:solidFill>
                  <a:schemeClr val="dk1"/>
                </a:solidFill>
              </a:defRPr>
            </a:lvl1pPr>
            <a:lvl2pPr marL="914400" lvl="1" indent="-298450" algn="l">
              <a:lnSpc>
                <a:spcPct val="165000"/>
              </a:lnSpc>
              <a:spcBef>
                <a:spcPts val="400"/>
              </a:spcBef>
              <a:spcAft>
                <a:spcPts val="0"/>
              </a:spcAft>
              <a:buClr>
                <a:schemeClr val="dk1"/>
              </a:buClr>
              <a:buSzPts val="1100"/>
              <a:buChar char="○"/>
              <a:defRPr sz="1100">
                <a:solidFill>
                  <a:schemeClr val="dk1"/>
                </a:solidFill>
              </a:defRPr>
            </a:lvl2pPr>
            <a:lvl3pPr marL="1371600" lvl="2" indent="-298450" algn="l">
              <a:lnSpc>
                <a:spcPct val="165000"/>
              </a:lnSpc>
              <a:spcBef>
                <a:spcPts val="400"/>
              </a:spcBef>
              <a:spcAft>
                <a:spcPts val="0"/>
              </a:spcAft>
              <a:buClr>
                <a:schemeClr val="dk1"/>
              </a:buClr>
              <a:buSzPts val="1100"/>
              <a:buChar char="■"/>
              <a:defRPr sz="1100">
                <a:solidFill>
                  <a:schemeClr val="dk1"/>
                </a:solidFill>
              </a:defRPr>
            </a:lvl3pPr>
            <a:lvl4pPr marL="1828800" lvl="3" indent="-298450" algn="l">
              <a:lnSpc>
                <a:spcPct val="165000"/>
              </a:lnSpc>
              <a:spcBef>
                <a:spcPts val="400"/>
              </a:spcBef>
              <a:spcAft>
                <a:spcPts val="0"/>
              </a:spcAft>
              <a:buClr>
                <a:schemeClr val="dk1"/>
              </a:buClr>
              <a:buSzPts val="1100"/>
              <a:buChar char="●"/>
              <a:defRPr sz="1100">
                <a:solidFill>
                  <a:schemeClr val="dk1"/>
                </a:solidFill>
              </a:defRPr>
            </a:lvl4pPr>
            <a:lvl5pPr marL="2286000" lvl="4" indent="-298450" algn="l">
              <a:lnSpc>
                <a:spcPct val="165000"/>
              </a:lnSpc>
              <a:spcBef>
                <a:spcPts val="400"/>
              </a:spcBef>
              <a:spcAft>
                <a:spcPts val="0"/>
              </a:spcAft>
              <a:buClr>
                <a:schemeClr val="dk1"/>
              </a:buClr>
              <a:buSzPts val="1100"/>
              <a:buChar char="○"/>
              <a:defRPr sz="1100">
                <a:solidFill>
                  <a:schemeClr val="dk1"/>
                </a:solidFill>
              </a:defRPr>
            </a:lvl5pPr>
            <a:lvl6pPr marL="2743200" lvl="5" indent="-298450" algn="l">
              <a:lnSpc>
                <a:spcPct val="165000"/>
              </a:lnSpc>
              <a:spcBef>
                <a:spcPts val="400"/>
              </a:spcBef>
              <a:spcAft>
                <a:spcPts val="0"/>
              </a:spcAft>
              <a:buClr>
                <a:schemeClr val="dk1"/>
              </a:buClr>
              <a:buSzPts val="1100"/>
              <a:buChar char="■"/>
              <a:defRPr sz="1100">
                <a:solidFill>
                  <a:schemeClr val="dk1"/>
                </a:solidFill>
              </a:defRPr>
            </a:lvl6pPr>
            <a:lvl7pPr marL="3200400" lvl="6" indent="-298450" algn="l">
              <a:lnSpc>
                <a:spcPct val="165000"/>
              </a:lnSpc>
              <a:spcBef>
                <a:spcPts val="400"/>
              </a:spcBef>
              <a:spcAft>
                <a:spcPts val="0"/>
              </a:spcAft>
              <a:buClr>
                <a:schemeClr val="dk1"/>
              </a:buClr>
              <a:buSzPts val="1100"/>
              <a:buChar char="●"/>
              <a:defRPr sz="1100">
                <a:solidFill>
                  <a:schemeClr val="dk1"/>
                </a:solidFill>
              </a:defRPr>
            </a:lvl7pPr>
            <a:lvl8pPr marL="3657600" lvl="7" indent="-298450" algn="l">
              <a:lnSpc>
                <a:spcPct val="165000"/>
              </a:lnSpc>
              <a:spcBef>
                <a:spcPts val="400"/>
              </a:spcBef>
              <a:spcAft>
                <a:spcPts val="0"/>
              </a:spcAft>
              <a:buClr>
                <a:schemeClr val="dk1"/>
              </a:buClr>
              <a:buSzPts val="1100"/>
              <a:buChar char="○"/>
              <a:defRPr sz="1100">
                <a:solidFill>
                  <a:schemeClr val="dk1"/>
                </a:solidFill>
              </a:defRPr>
            </a:lvl8pPr>
            <a:lvl9pPr marL="4114800" lvl="8" indent="-298450" algn="l">
              <a:lnSpc>
                <a:spcPct val="165000"/>
              </a:lnSpc>
              <a:spcBef>
                <a:spcPts val="400"/>
              </a:spcBef>
              <a:spcAft>
                <a:spcPts val="400"/>
              </a:spcAft>
              <a:buClr>
                <a:schemeClr val="dk1"/>
              </a:buClr>
              <a:buSzPts val="1100"/>
              <a:buChar char="■"/>
              <a:defRPr sz="1100">
                <a:solidFill>
                  <a:schemeClr val="dk1"/>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Links">
  <p:cSld name="BLANK_4_1_1">
    <p:bg>
      <p:bgPr>
        <a:blipFill>
          <a:blip r:embed="rId2">
            <a:alphaModFix/>
          </a:blip>
          <a:stretch>
            <a:fillRect/>
          </a:stretch>
        </a:blipFill>
        <a:effectLst/>
      </p:bgPr>
    </p:bg>
    <p:spTree>
      <p:nvGrpSpPr>
        <p:cNvPr id="1" name="Shape 87"/>
        <p:cNvGrpSpPr/>
        <p:nvPr/>
      </p:nvGrpSpPr>
      <p:grpSpPr>
        <a:xfrm>
          <a:off x="0" y="0"/>
          <a:ext cx="0" cy="0"/>
          <a:chOff x="0" y="0"/>
          <a:chExt cx="0" cy="0"/>
        </a:xfrm>
      </p:grpSpPr>
      <p:pic>
        <p:nvPicPr>
          <p:cNvPr id="88" name="Google Shape;88;p44"/>
          <p:cNvPicPr preferRelativeResize="0"/>
          <p:nvPr/>
        </p:nvPicPr>
        <p:blipFill rotWithShape="1">
          <a:blip r:embed="rId3">
            <a:alphaModFix/>
          </a:blip>
          <a:srcRect/>
          <a:stretch/>
        </p:blipFill>
        <p:spPr>
          <a:xfrm>
            <a:off x="8686800" y="4800600"/>
            <a:ext cx="182880" cy="182880"/>
          </a:xfrm>
          <a:prstGeom prst="rect">
            <a:avLst/>
          </a:prstGeom>
          <a:noFill/>
          <a:ln>
            <a:noFill/>
          </a:ln>
        </p:spPr>
      </p:pic>
      <p:pic>
        <p:nvPicPr>
          <p:cNvPr id="89" name="Google Shape;89;p44"/>
          <p:cNvPicPr preferRelativeResize="0"/>
          <p:nvPr/>
        </p:nvPicPr>
        <p:blipFill rotWithShape="1">
          <a:blip r:embed="rId4">
            <a:alphaModFix/>
          </a:blip>
          <a:srcRect/>
          <a:stretch/>
        </p:blipFill>
        <p:spPr>
          <a:xfrm>
            <a:off x="-967175" y="3142525"/>
            <a:ext cx="3333423" cy="3333423"/>
          </a:xfrm>
          <a:prstGeom prst="rect">
            <a:avLst/>
          </a:prstGeom>
          <a:noFill/>
          <a:ln>
            <a:noFill/>
          </a:ln>
        </p:spPr>
      </p:pic>
      <p:pic>
        <p:nvPicPr>
          <p:cNvPr id="90" name="Google Shape;90;p44"/>
          <p:cNvPicPr preferRelativeResize="0"/>
          <p:nvPr/>
        </p:nvPicPr>
        <p:blipFill rotWithShape="1">
          <a:blip r:embed="rId5">
            <a:alphaModFix/>
          </a:blip>
          <a:srcRect/>
          <a:stretch/>
        </p:blipFill>
        <p:spPr>
          <a:xfrm>
            <a:off x="6549525" y="304800"/>
            <a:ext cx="1860750" cy="1860750"/>
          </a:xfrm>
          <a:prstGeom prst="rect">
            <a:avLst/>
          </a:prstGeom>
          <a:noFill/>
          <a:ln>
            <a:noFill/>
          </a:ln>
        </p:spPr>
      </p:pic>
      <p:pic>
        <p:nvPicPr>
          <p:cNvPr id="91" name="Google Shape;91;p44"/>
          <p:cNvPicPr preferRelativeResize="0"/>
          <p:nvPr/>
        </p:nvPicPr>
        <p:blipFill rotWithShape="1">
          <a:blip r:embed="rId6">
            <a:alphaModFix/>
          </a:blip>
          <a:srcRect/>
          <a:stretch/>
        </p:blipFill>
        <p:spPr>
          <a:xfrm>
            <a:off x="4594725" y="474875"/>
            <a:ext cx="3095772" cy="4668624"/>
          </a:xfrm>
          <a:prstGeom prst="rect">
            <a:avLst/>
          </a:prstGeom>
          <a:noFill/>
          <a:ln>
            <a:noFill/>
          </a:ln>
        </p:spPr>
      </p:pic>
      <p:pic>
        <p:nvPicPr>
          <p:cNvPr id="92" name="Google Shape;92;p44"/>
          <p:cNvPicPr preferRelativeResize="0"/>
          <p:nvPr/>
        </p:nvPicPr>
        <p:blipFill rotWithShape="1">
          <a:blip r:embed="rId7">
            <a:alphaModFix/>
          </a:blip>
          <a:srcRect r="10254" b="2229"/>
          <a:stretch/>
        </p:blipFill>
        <p:spPr>
          <a:xfrm>
            <a:off x="2298775" y="1288050"/>
            <a:ext cx="5924675" cy="3855449"/>
          </a:xfrm>
          <a:prstGeom prst="rect">
            <a:avLst/>
          </a:prstGeom>
          <a:noFill/>
          <a:ln>
            <a:noFill/>
          </a:ln>
        </p:spPr>
      </p:pic>
      <p:sp>
        <p:nvSpPr>
          <p:cNvPr id="93" name="Google Shape;93;p44"/>
          <p:cNvSpPr txBox="1">
            <a:spLocks noGrp="1"/>
          </p:cNvSpPr>
          <p:nvPr>
            <p:ph type="subTitle" idx="1"/>
          </p:nvPr>
        </p:nvSpPr>
        <p:spPr>
          <a:xfrm>
            <a:off x="457200" y="409700"/>
            <a:ext cx="3684000" cy="636000"/>
          </a:xfrm>
          <a:prstGeom prst="rect">
            <a:avLst/>
          </a:prstGeom>
          <a:noFill/>
          <a:ln>
            <a:noFill/>
          </a:ln>
        </p:spPr>
        <p:txBody>
          <a:bodyPr spcFirstLastPara="1" wrap="square" lIns="45700" tIns="45700" rIns="45700" bIns="45700" anchor="t" anchorCtr="0">
            <a:spAutoFit/>
          </a:bodyPr>
          <a:lstStyle>
            <a:lvl1pPr lvl="0" algn="l">
              <a:lnSpc>
                <a:spcPct val="115000"/>
              </a:lnSpc>
              <a:spcBef>
                <a:spcPts val="0"/>
              </a:spcBef>
              <a:spcAft>
                <a:spcPts val="0"/>
              </a:spcAft>
              <a:buClr>
                <a:schemeClr val="lt1"/>
              </a:buClr>
              <a:buSzPts val="1800"/>
              <a:buNone/>
              <a:defRPr>
                <a:solidFill>
                  <a:schemeClr val="lt1"/>
                </a:solidFill>
              </a:defRPr>
            </a:lvl1pPr>
            <a:lvl2pPr lvl="1" algn="l">
              <a:lnSpc>
                <a:spcPct val="115000"/>
              </a:lnSpc>
              <a:spcBef>
                <a:spcPts val="400"/>
              </a:spcBef>
              <a:spcAft>
                <a:spcPts val="0"/>
              </a:spcAft>
              <a:buSzPts val="1600"/>
              <a:buNone/>
              <a:defRPr/>
            </a:lvl2pPr>
            <a:lvl3pPr lvl="2" algn="l">
              <a:lnSpc>
                <a:spcPct val="115000"/>
              </a:lnSpc>
              <a:spcBef>
                <a:spcPts val="400"/>
              </a:spcBef>
              <a:spcAft>
                <a:spcPts val="0"/>
              </a:spcAft>
              <a:buSzPts val="1400"/>
              <a:buNone/>
              <a:defRPr/>
            </a:lvl3pPr>
            <a:lvl4pPr lvl="3" algn="l">
              <a:lnSpc>
                <a:spcPct val="115000"/>
              </a:lnSpc>
              <a:spcBef>
                <a:spcPts val="400"/>
              </a:spcBef>
              <a:spcAft>
                <a:spcPts val="0"/>
              </a:spcAft>
              <a:buSzPts val="1400"/>
              <a:buNone/>
              <a:defRPr/>
            </a:lvl4pPr>
            <a:lvl5pPr lvl="4" algn="l">
              <a:lnSpc>
                <a:spcPct val="115000"/>
              </a:lnSpc>
              <a:spcBef>
                <a:spcPts val="400"/>
              </a:spcBef>
              <a:spcAft>
                <a:spcPts val="0"/>
              </a:spcAft>
              <a:buSzPts val="1400"/>
              <a:buNone/>
              <a:defRPr/>
            </a:lvl5pPr>
            <a:lvl6pPr lvl="5" algn="l">
              <a:lnSpc>
                <a:spcPct val="115000"/>
              </a:lnSpc>
              <a:spcBef>
                <a:spcPts val="400"/>
              </a:spcBef>
              <a:spcAft>
                <a:spcPts val="0"/>
              </a:spcAft>
              <a:buSzPts val="1400"/>
              <a:buNone/>
              <a:defRPr/>
            </a:lvl6pPr>
            <a:lvl7pPr lvl="6" algn="l">
              <a:lnSpc>
                <a:spcPct val="115000"/>
              </a:lnSpc>
              <a:spcBef>
                <a:spcPts val="400"/>
              </a:spcBef>
              <a:spcAft>
                <a:spcPts val="0"/>
              </a:spcAft>
              <a:buSzPts val="1400"/>
              <a:buNone/>
              <a:defRPr/>
            </a:lvl7pPr>
            <a:lvl8pPr lvl="7" algn="l">
              <a:lnSpc>
                <a:spcPct val="115000"/>
              </a:lnSpc>
              <a:spcBef>
                <a:spcPts val="400"/>
              </a:spcBef>
              <a:spcAft>
                <a:spcPts val="0"/>
              </a:spcAft>
              <a:buSzPts val="1400"/>
              <a:buNone/>
              <a:defRPr/>
            </a:lvl8pPr>
            <a:lvl9pPr lvl="8" algn="l">
              <a:lnSpc>
                <a:spcPct val="115000"/>
              </a:lnSpc>
              <a:spcBef>
                <a:spcPts val="400"/>
              </a:spcBef>
              <a:spcAft>
                <a:spcPts val="400"/>
              </a:spcAft>
              <a:buSzPts val="1400"/>
              <a:buNone/>
              <a:defRPr/>
            </a:lvl9pPr>
          </a:lstStyle>
          <a:p>
            <a:endParaRPr/>
          </a:p>
        </p:txBody>
      </p:sp>
      <p:sp>
        <p:nvSpPr>
          <p:cNvPr id="94" name="Google Shape;94;p44"/>
          <p:cNvSpPr txBox="1">
            <a:spLocks noGrp="1"/>
          </p:cNvSpPr>
          <p:nvPr>
            <p:ph type="subTitle" idx="2"/>
          </p:nvPr>
        </p:nvSpPr>
        <p:spPr>
          <a:xfrm>
            <a:off x="457200" y="1288050"/>
            <a:ext cx="3684000" cy="636000"/>
          </a:xfrm>
          <a:prstGeom prst="rect">
            <a:avLst/>
          </a:prstGeom>
          <a:noFill/>
          <a:ln>
            <a:noFill/>
          </a:ln>
        </p:spPr>
        <p:txBody>
          <a:bodyPr spcFirstLastPara="1" wrap="square" lIns="45700" tIns="45700" rIns="45700" bIns="45700" anchor="t" anchorCtr="0">
            <a:spAutoFit/>
          </a:bodyPr>
          <a:lstStyle>
            <a:lvl1pPr lvl="0" algn="l">
              <a:lnSpc>
                <a:spcPct val="115000"/>
              </a:lnSpc>
              <a:spcBef>
                <a:spcPts val="0"/>
              </a:spcBef>
              <a:spcAft>
                <a:spcPts val="0"/>
              </a:spcAft>
              <a:buClr>
                <a:schemeClr val="lt1"/>
              </a:buClr>
              <a:buSzPts val="1800"/>
              <a:buNone/>
              <a:defRPr>
                <a:solidFill>
                  <a:schemeClr val="lt1"/>
                </a:solidFill>
              </a:defRPr>
            </a:lvl1pPr>
            <a:lvl2pPr lvl="1" algn="l">
              <a:lnSpc>
                <a:spcPct val="115000"/>
              </a:lnSpc>
              <a:spcBef>
                <a:spcPts val="400"/>
              </a:spcBef>
              <a:spcAft>
                <a:spcPts val="0"/>
              </a:spcAft>
              <a:buSzPts val="1600"/>
              <a:buNone/>
              <a:defRPr/>
            </a:lvl2pPr>
            <a:lvl3pPr lvl="2" algn="l">
              <a:lnSpc>
                <a:spcPct val="115000"/>
              </a:lnSpc>
              <a:spcBef>
                <a:spcPts val="400"/>
              </a:spcBef>
              <a:spcAft>
                <a:spcPts val="0"/>
              </a:spcAft>
              <a:buSzPts val="1400"/>
              <a:buNone/>
              <a:defRPr/>
            </a:lvl3pPr>
            <a:lvl4pPr lvl="3" algn="l">
              <a:lnSpc>
                <a:spcPct val="115000"/>
              </a:lnSpc>
              <a:spcBef>
                <a:spcPts val="400"/>
              </a:spcBef>
              <a:spcAft>
                <a:spcPts val="0"/>
              </a:spcAft>
              <a:buSzPts val="1400"/>
              <a:buNone/>
              <a:defRPr/>
            </a:lvl4pPr>
            <a:lvl5pPr lvl="4" algn="l">
              <a:lnSpc>
                <a:spcPct val="115000"/>
              </a:lnSpc>
              <a:spcBef>
                <a:spcPts val="400"/>
              </a:spcBef>
              <a:spcAft>
                <a:spcPts val="0"/>
              </a:spcAft>
              <a:buSzPts val="1400"/>
              <a:buNone/>
              <a:defRPr/>
            </a:lvl5pPr>
            <a:lvl6pPr lvl="5" algn="l">
              <a:lnSpc>
                <a:spcPct val="115000"/>
              </a:lnSpc>
              <a:spcBef>
                <a:spcPts val="400"/>
              </a:spcBef>
              <a:spcAft>
                <a:spcPts val="0"/>
              </a:spcAft>
              <a:buSzPts val="1400"/>
              <a:buNone/>
              <a:defRPr/>
            </a:lvl6pPr>
            <a:lvl7pPr lvl="6" algn="l">
              <a:lnSpc>
                <a:spcPct val="115000"/>
              </a:lnSpc>
              <a:spcBef>
                <a:spcPts val="400"/>
              </a:spcBef>
              <a:spcAft>
                <a:spcPts val="0"/>
              </a:spcAft>
              <a:buSzPts val="1400"/>
              <a:buNone/>
              <a:defRPr/>
            </a:lvl7pPr>
            <a:lvl8pPr lvl="7" algn="l">
              <a:lnSpc>
                <a:spcPct val="115000"/>
              </a:lnSpc>
              <a:spcBef>
                <a:spcPts val="400"/>
              </a:spcBef>
              <a:spcAft>
                <a:spcPts val="0"/>
              </a:spcAft>
              <a:buSzPts val="1400"/>
              <a:buNone/>
              <a:defRPr/>
            </a:lvl8pPr>
            <a:lvl9pPr lvl="8" algn="l">
              <a:lnSpc>
                <a:spcPct val="115000"/>
              </a:lnSpc>
              <a:spcBef>
                <a:spcPts val="400"/>
              </a:spcBef>
              <a:spcAft>
                <a:spcPts val="400"/>
              </a:spcAft>
              <a:buSzPts val="1400"/>
              <a:buNone/>
              <a:defRPr/>
            </a:lvl9pPr>
          </a:lstStyle>
          <a:p>
            <a:endParaRPr/>
          </a:p>
        </p:txBody>
      </p:sp>
      <p:sp>
        <p:nvSpPr>
          <p:cNvPr id="95" name="Google Shape;95;p44"/>
          <p:cNvSpPr txBox="1">
            <a:spLocks noGrp="1"/>
          </p:cNvSpPr>
          <p:nvPr>
            <p:ph type="subTitle" idx="3"/>
          </p:nvPr>
        </p:nvSpPr>
        <p:spPr>
          <a:xfrm>
            <a:off x="457200" y="2166400"/>
            <a:ext cx="3684000" cy="636000"/>
          </a:xfrm>
          <a:prstGeom prst="rect">
            <a:avLst/>
          </a:prstGeom>
          <a:noFill/>
          <a:ln>
            <a:noFill/>
          </a:ln>
        </p:spPr>
        <p:txBody>
          <a:bodyPr spcFirstLastPara="1" wrap="square" lIns="45700" tIns="45700" rIns="45700" bIns="45700" anchor="t" anchorCtr="0">
            <a:spAutoFit/>
          </a:bodyPr>
          <a:lstStyle>
            <a:lvl1pPr lvl="0" algn="l">
              <a:lnSpc>
                <a:spcPct val="115000"/>
              </a:lnSpc>
              <a:spcBef>
                <a:spcPts val="0"/>
              </a:spcBef>
              <a:spcAft>
                <a:spcPts val="0"/>
              </a:spcAft>
              <a:buClr>
                <a:schemeClr val="lt1"/>
              </a:buClr>
              <a:buSzPts val="1800"/>
              <a:buNone/>
              <a:defRPr>
                <a:solidFill>
                  <a:schemeClr val="lt1"/>
                </a:solidFill>
              </a:defRPr>
            </a:lvl1pPr>
            <a:lvl2pPr lvl="1" algn="l">
              <a:lnSpc>
                <a:spcPct val="115000"/>
              </a:lnSpc>
              <a:spcBef>
                <a:spcPts val="400"/>
              </a:spcBef>
              <a:spcAft>
                <a:spcPts val="0"/>
              </a:spcAft>
              <a:buSzPts val="1600"/>
              <a:buNone/>
              <a:defRPr/>
            </a:lvl2pPr>
            <a:lvl3pPr lvl="2" algn="l">
              <a:lnSpc>
                <a:spcPct val="115000"/>
              </a:lnSpc>
              <a:spcBef>
                <a:spcPts val="400"/>
              </a:spcBef>
              <a:spcAft>
                <a:spcPts val="0"/>
              </a:spcAft>
              <a:buSzPts val="1400"/>
              <a:buNone/>
              <a:defRPr/>
            </a:lvl3pPr>
            <a:lvl4pPr lvl="3" algn="l">
              <a:lnSpc>
                <a:spcPct val="115000"/>
              </a:lnSpc>
              <a:spcBef>
                <a:spcPts val="400"/>
              </a:spcBef>
              <a:spcAft>
                <a:spcPts val="0"/>
              </a:spcAft>
              <a:buSzPts val="1400"/>
              <a:buNone/>
              <a:defRPr/>
            </a:lvl4pPr>
            <a:lvl5pPr lvl="4" algn="l">
              <a:lnSpc>
                <a:spcPct val="115000"/>
              </a:lnSpc>
              <a:spcBef>
                <a:spcPts val="400"/>
              </a:spcBef>
              <a:spcAft>
                <a:spcPts val="0"/>
              </a:spcAft>
              <a:buSzPts val="1400"/>
              <a:buNone/>
              <a:defRPr/>
            </a:lvl5pPr>
            <a:lvl6pPr lvl="5" algn="l">
              <a:lnSpc>
                <a:spcPct val="115000"/>
              </a:lnSpc>
              <a:spcBef>
                <a:spcPts val="400"/>
              </a:spcBef>
              <a:spcAft>
                <a:spcPts val="0"/>
              </a:spcAft>
              <a:buSzPts val="1400"/>
              <a:buNone/>
              <a:defRPr/>
            </a:lvl6pPr>
            <a:lvl7pPr lvl="6" algn="l">
              <a:lnSpc>
                <a:spcPct val="115000"/>
              </a:lnSpc>
              <a:spcBef>
                <a:spcPts val="400"/>
              </a:spcBef>
              <a:spcAft>
                <a:spcPts val="0"/>
              </a:spcAft>
              <a:buSzPts val="1400"/>
              <a:buNone/>
              <a:defRPr/>
            </a:lvl7pPr>
            <a:lvl8pPr lvl="7" algn="l">
              <a:lnSpc>
                <a:spcPct val="115000"/>
              </a:lnSpc>
              <a:spcBef>
                <a:spcPts val="400"/>
              </a:spcBef>
              <a:spcAft>
                <a:spcPts val="0"/>
              </a:spcAft>
              <a:buSzPts val="1400"/>
              <a:buNone/>
              <a:defRPr/>
            </a:lvl8pPr>
            <a:lvl9pPr lvl="8" algn="l">
              <a:lnSpc>
                <a:spcPct val="115000"/>
              </a:lnSpc>
              <a:spcBef>
                <a:spcPts val="400"/>
              </a:spcBef>
              <a:spcAft>
                <a:spcPts val="40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Agenda">
  <p:cSld name="TITLE_AND_BODY 2">
    <p:bg>
      <p:bgPr>
        <a:noFill/>
        <a:effectLst/>
      </p:bgPr>
    </p:bg>
    <p:spTree>
      <p:nvGrpSpPr>
        <p:cNvPr id="1" name="Shape 96"/>
        <p:cNvGrpSpPr/>
        <p:nvPr/>
      </p:nvGrpSpPr>
      <p:grpSpPr>
        <a:xfrm>
          <a:off x="0" y="0"/>
          <a:ext cx="0" cy="0"/>
          <a:chOff x="0" y="0"/>
          <a:chExt cx="0" cy="0"/>
        </a:xfrm>
      </p:grpSpPr>
      <p:sp>
        <p:nvSpPr>
          <p:cNvPr id="97" name="Google Shape;97;p39"/>
          <p:cNvSpPr txBox="1">
            <a:spLocks noGrp="1"/>
          </p:cNvSpPr>
          <p:nvPr>
            <p:ph type="title"/>
          </p:nvPr>
        </p:nvSpPr>
        <p:spPr>
          <a:xfrm>
            <a:off x="4567650" y="1368575"/>
            <a:ext cx="4119300" cy="505500"/>
          </a:xfrm>
          <a:prstGeom prst="rect">
            <a:avLst/>
          </a:prstGeom>
          <a:noFill/>
          <a:ln>
            <a:noFill/>
          </a:ln>
        </p:spPr>
        <p:txBody>
          <a:bodyPr spcFirstLastPara="1" wrap="square" lIns="45700" tIns="45700" rIns="45700" bIns="45700" anchor="t" anchorCtr="0">
            <a:normAutofit/>
          </a:bodyPr>
          <a:lstStyle>
            <a:lvl1pPr lvl="0" algn="l">
              <a:lnSpc>
                <a:spcPct val="115000"/>
              </a:lnSpc>
              <a:spcBef>
                <a:spcPts val="0"/>
              </a:spcBef>
              <a:spcAft>
                <a:spcPts val="0"/>
              </a:spcAft>
              <a:buSzPts val="2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8" name="Google Shape;98;p39"/>
          <p:cNvSpPr txBox="1">
            <a:spLocks noGrp="1"/>
          </p:cNvSpPr>
          <p:nvPr>
            <p:ph type="body" idx="1"/>
          </p:nvPr>
        </p:nvSpPr>
        <p:spPr>
          <a:xfrm>
            <a:off x="4567500" y="1965960"/>
            <a:ext cx="4119300" cy="2689200"/>
          </a:xfrm>
          <a:prstGeom prst="rect">
            <a:avLst/>
          </a:prstGeom>
          <a:noFill/>
          <a:ln>
            <a:noFill/>
          </a:ln>
        </p:spPr>
        <p:txBody>
          <a:bodyPr spcFirstLastPara="1" wrap="square" lIns="45700" tIns="45700" rIns="45700" bIns="45700" anchor="t" anchorCtr="0">
            <a:spAutoFit/>
          </a:bodyPr>
          <a:lstStyle>
            <a:lvl1pPr marL="457200" lvl="0" indent="-304800" algn="l">
              <a:lnSpc>
                <a:spcPct val="115000"/>
              </a:lnSpc>
              <a:spcBef>
                <a:spcPts val="0"/>
              </a:spcBef>
              <a:spcAft>
                <a:spcPts val="0"/>
              </a:spcAft>
              <a:buClr>
                <a:schemeClr val="dk1"/>
              </a:buClr>
              <a:buSzPts val="1200"/>
              <a:buChar char="●"/>
              <a:defRPr sz="1200">
                <a:solidFill>
                  <a:schemeClr val="dk1"/>
                </a:solidFill>
              </a:defRPr>
            </a:lvl1pPr>
            <a:lvl2pPr marL="914400" lvl="1" indent="-304800" algn="l">
              <a:lnSpc>
                <a:spcPct val="115000"/>
              </a:lnSpc>
              <a:spcBef>
                <a:spcPts val="400"/>
              </a:spcBef>
              <a:spcAft>
                <a:spcPts val="0"/>
              </a:spcAft>
              <a:buClr>
                <a:schemeClr val="dk1"/>
              </a:buClr>
              <a:buSzPts val="1200"/>
              <a:buChar char="○"/>
              <a:defRPr sz="1200">
                <a:solidFill>
                  <a:schemeClr val="dk1"/>
                </a:solidFill>
              </a:defRPr>
            </a:lvl2pPr>
            <a:lvl3pPr marL="1371600" lvl="2" indent="-298450" algn="l">
              <a:lnSpc>
                <a:spcPct val="115000"/>
              </a:lnSpc>
              <a:spcBef>
                <a:spcPts val="400"/>
              </a:spcBef>
              <a:spcAft>
                <a:spcPts val="0"/>
              </a:spcAft>
              <a:buClr>
                <a:schemeClr val="dk1"/>
              </a:buClr>
              <a:buSzPts val="1100"/>
              <a:buChar char="■"/>
              <a:defRPr sz="1100">
                <a:solidFill>
                  <a:schemeClr val="dk1"/>
                </a:solidFill>
              </a:defRPr>
            </a:lvl3pPr>
            <a:lvl4pPr marL="1828800" lvl="3" indent="-298450" algn="l">
              <a:lnSpc>
                <a:spcPct val="115000"/>
              </a:lnSpc>
              <a:spcBef>
                <a:spcPts val="400"/>
              </a:spcBef>
              <a:spcAft>
                <a:spcPts val="0"/>
              </a:spcAft>
              <a:buClr>
                <a:schemeClr val="dk1"/>
              </a:buClr>
              <a:buSzPts val="1100"/>
              <a:buChar char="●"/>
              <a:defRPr sz="1100">
                <a:solidFill>
                  <a:schemeClr val="dk1"/>
                </a:solidFill>
              </a:defRPr>
            </a:lvl4pPr>
            <a:lvl5pPr marL="2286000" lvl="4" indent="-292100" algn="l">
              <a:lnSpc>
                <a:spcPct val="115000"/>
              </a:lnSpc>
              <a:spcBef>
                <a:spcPts val="400"/>
              </a:spcBef>
              <a:spcAft>
                <a:spcPts val="0"/>
              </a:spcAft>
              <a:buClr>
                <a:schemeClr val="dk1"/>
              </a:buClr>
              <a:buSzPts val="1000"/>
              <a:buChar char="○"/>
              <a:defRPr sz="1000">
                <a:solidFill>
                  <a:schemeClr val="dk1"/>
                </a:solidFill>
              </a:defRPr>
            </a:lvl5pPr>
            <a:lvl6pPr marL="2743200" lvl="5" indent="-292100" algn="l">
              <a:lnSpc>
                <a:spcPct val="115000"/>
              </a:lnSpc>
              <a:spcBef>
                <a:spcPts val="400"/>
              </a:spcBef>
              <a:spcAft>
                <a:spcPts val="0"/>
              </a:spcAft>
              <a:buClr>
                <a:schemeClr val="dk1"/>
              </a:buClr>
              <a:buSzPts val="1000"/>
              <a:buChar char="■"/>
              <a:defRPr sz="1000">
                <a:solidFill>
                  <a:schemeClr val="dk1"/>
                </a:solidFill>
              </a:defRPr>
            </a:lvl6pPr>
            <a:lvl7pPr marL="3200400" lvl="6" indent="-292100" algn="l">
              <a:lnSpc>
                <a:spcPct val="115000"/>
              </a:lnSpc>
              <a:spcBef>
                <a:spcPts val="400"/>
              </a:spcBef>
              <a:spcAft>
                <a:spcPts val="0"/>
              </a:spcAft>
              <a:buClr>
                <a:schemeClr val="dk1"/>
              </a:buClr>
              <a:buSzPts val="1000"/>
              <a:buChar char="●"/>
              <a:defRPr sz="1000">
                <a:solidFill>
                  <a:schemeClr val="dk1"/>
                </a:solidFill>
              </a:defRPr>
            </a:lvl7pPr>
            <a:lvl8pPr marL="3657600" lvl="7" indent="-279400" algn="l">
              <a:lnSpc>
                <a:spcPct val="115000"/>
              </a:lnSpc>
              <a:spcBef>
                <a:spcPts val="400"/>
              </a:spcBef>
              <a:spcAft>
                <a:spcPts val="0"/>
              </a:spcAft>
              <a:buClr>
                <a:schemeClr val="dk1"/>
              </a:buClr>
              <a:buSzPts val="800"/>
              <a:buChar char="○"/>
              <a:defRPr sz="800">
                <a:solidFill>
                  <a:schemeClr val="dk1"/>
                </a:solidFill>
              </a:defRPr>
            </a:lvl8pPr>
            <a:lvl9pPr marL="4114800" lvl="8" indent="-279400" algn="l">
              <a:lnSpc>
                <a:spcPct val="115000"/>
              </a:lnSpc>
              <a:spcBef>
                <a:spcPts val="400"/>
              </a:spcBef>
              <a:spcAft>
                <a:spcPts val="400"/>
              </a:spcAft>
              <a:buClr>
                <a:schemeClr val="dk1"/>
              </a:buClr>
              <a:buSzPts val="800"/>
              <a:buChar char="■"/>
              <a:defRPr sz="800">
                <a:solidFill>
                  <a:schemeClr val="dk1"/>
                </a:solidFill>
              </a:defRPr>
            </a:lvl9pPr>
          </a:lstStyle>
          <a:p>
            <a:endParaRPr/>
          </a:p>
        </p:txBody>
      </p:sp>
      <p:pic>
        <p:nvPicPr>
          <p:cNvPr id="99" name="Google Shape;99;p39"/>
          <p:cNvPicPr preferRelativeResize="0"/>
          <p:nvPr/>
        </p:nvPicPr>
        <p:blipFill rotWithShape="1">
          <a:blip r:embed="rId2">
            <a:alphaModFix/>
          </a:blip>
          <a:srcRect/>
          <a:stretch/>
        </p:blipFill>
        <p:spPr>
          <a:xfrm>
            <a:off x="2379700" y="409700"/>
            <a:ext cx="1996176" cy="1996176"/>
          </a:xfrm>
          <a:prstGeom prst="rect">
            <a:avLst/>
          </a:prstGeom>
          <a:noFill/>
          <a:ln>
            <a:noFill/>
          </a:ln>
        </p:spPr>
      </p:pic>
      <p:pic>
        <p:nvPicPr>
          <p:cNvPr id="100" name="Google Shape;100;p39"/>
          <p:cNvPicPr preferRelativeResize="0"/>
          <p:nvPr/>
        </p:nvPicPr>
        <p:blipFill rotWithShape="1">
          <a:blip r:embed="rId3">
            <a:alphaModFix/>
          </a:blip>
          <a:srcRect l="30061" t="2591" r="6072" b="1740"/>
          <a:stretch/>
        </p:blipFill>
        <p:spPr>
          <a:xfrm>
            <a:off x="-1957275" y="-244075"/>
            <a:ext cx="5635800" cy="5631600"/>
          </a:xfrm>
          <a:prstGeom prst="ellipse">
            <a:avLst/>
          </a:prstGeom>
          <a:noFill/>
          <a:ln>
            <a:noFill/>
          </a:ln>
        </p:spPr>
      </p:pic>
      <p:pic>
        <p:nvPicPr>
          <p:cNvPr id="101" name="Google Shape;101;p39"/>
          <p:cNvPicPr preferRelativeResize="0"/>
          <p:nvPr/>
        </p:nvPicPr>
        <p:blipFill rotWithShape="1">
          <a:blip r:embed="rId4">
            <a:alphaModFix/>
          </a:blip>
          <a:srcRect/>
          <a:stretch/>
        </p:blipFill>
        <p:spPr>
          <a:xfrm rot="-196375">
            <a:off x="461142" y="717282"/>
            <a:ext cx="1706063" cy="186588"/>
          </a:xfrm>
          <a:prstGeom prst="rect">
            <a:avLst/>
          </a:prstGeom>
          <a:noFill/>
          <a:ln>
            <a:noFill/>
          </a:ln>
          <a:effectLst>
            <a:outerShdw blurRad="57150" dist="95250" algn="bl" rotWithShape="0">
              <a:srgbClr val="000000">
                <a:alpha val="20000"/>
              </a:srgbClr>
            </a:outerShdw>
            <a:reflection endPos="1000" dist="19050" dir="5400000" fadeDir="5400012" sy="-100000" algn="bl" rotWithShape="0"/>
          </a:effectLst>
        </p:spPr>
      </p:pic>
      <p:pic>
        <p:nvPicPr>
          <p:cNvPr id="102" name="Google Shape;102;p39"/>
          <p:cNvPicPr preferRelativeResize="0"/>
          <p:nvPr/>
        </p:nvPicPr>
        <p:blipFill rotWithShape="1">
          <a:blip r:embed="rId5">
            <a:alphaModFix/>
          </a:blip>
          <a:srcRect/>
          <a:stretch/>
        </p:blipFill>
        <p:spPr>
          <a:xfrm>
            <a:off x="8686800" y="4800600"/>
            <a:ext cx="182880" cy="18288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Agenda 1">
  <p:cSld name="Agenda 1">
    <p:bg>
      <p:bgPr>
        <a:noFill/>
        <a:effectLst/>
      </p:bgPr>
    </p:bg>
    <p:spTree>
      <p:nvGrpSpPr>
        <p:cNvPr id="1" name="Shape 103"/>
        <p:cNvGrpSpPr/>
        <p:nvPr/>
      </p:nvGrpSpPr>
      <p:grpSpPr>
        <a:xfrm>
          <a:off x="0" y="0"/>
          <a:ext cx="0" cy="0"/>
          <a:chOff x="0" y="0"/>
          <a:chExt cx="0" cy="0"/>
        </a:xfrm>
      </p:grpSpPr>
      <p:sp>
        <p:nvSpPr>
          <p:cNvPr id="104" name="Google Shape;104;p101"/>
          <p:cNvSpPr txBox="1">
            <a:spLocks noGrp="1"/>
          </p:cNvSpPr>
          <p:nvPr>
            <p:ph type="title"/>
          </p:nvPr>
        </p:nvSpPr>
        <p:spPr>
          <a:xfrm>
            <a:off x="4567650" y="1368575"/>
            <a:ext cx="4119300" cy="505500"/>
          </a:xfrm>
          <a:prstGeom prst="rect">
            <a:avLst/>
          </a:prstGeom>
          <a:noFill/>
          <a:ln>
            <a:noFill/>
          </a:ln>
        </p:spPr>
        <p:txBody>
          <a:bodyPr spcFirstLastPara="1" wrap="square" lIns="45700" tIns="45700" rIns="45700" bIns="45700" anchor="t" anchorCtr="0">
            <a:normAutofit/>
          </a:bodyPr>
          <a:lstStyle>
            <a:lvl1pPr lvl="0" algn="l">
              <a:lnSpc>
                <a:spcPct val="115000"/>
              </a:lnSpc>
              <a:spcBef>
                <a:spcPts val="0"/>
              </a:spcBef>
              <a:spcAft>
                <a:spcPts val="0"/>
              </a:spcAft>
              <a:buSzPts val="2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5" name="Google Shape;105;p101"/>
          <p:cNvSpPr txBox="1">
            <a:spLocks noGrp="1"/>
          </p:cNvSpPr>
          <p:nvPr>
            <p:ph type="body" idx="1"/>
          </p:nvPr>
        </p:nvSpPr>
        <p:spPr>
          <a:xfrm>
            <a:off x="4567500" y="1965960"/>
            <a:ext cx="4119300" cy="2689200"/>
          </a:xfrm>
          <a:prstGeom prst="rect">
            <a:avLst/>
          </a:prstGeom>
          <a:noFill/>
          <a:ln>
            <a:noFill/>
          </a:ln>
        </p:spPr>
        <p:txBody>
          <a:bodyPr spcFirstLastPara="1" wrap="square" lIns="45700" tIns="45700" rIns="45700" bIns="45700" anchor="t" anchorCtr="0">
            <a:spAutoFit/>
          </a:bodyPr>
          <a:lstStyle>
            <a:lvl1pPr marL="457200" lvl="0" indent="-304800" algn="l">
              <a:lnSpc>
                <a:spcPct val="115000"/>
              </a:lnSpc>
              <a:spcBef>
                <a:spcPts val="0"/>
              </a:spcBef>
              <a:spcAft>
                <a:spcPts val="0"/>
              </a:spcAft>
              <a:buClr>
                <a:schemeClr val="dk1"/>
              </a:buClr>
              <a:buSzPts val="1200"/>
              <a:buChar char="●"/>
              <a:defRPr sz="1200">
                <a:solidFill>
                  <a:schemeClr val="dk1"/>
                </a:solidFill>
              </a:defRPr>
            </a:lvl1pPr>
            <a:lvl2pPr marL="914400" lvl="1" indent="-304800" algn="l">
              <a:lnSpc>
                <a:spcPct val="115000"/>
              </a:lnSpc>
              <a:spcBef>
                <a:spcPts val="400"/>
              </a:spcBef>
              <a:spcAft>
                <a:spcPts val="0"/>
              </a:spcAft>
              <a:buClr>
                <a:schemeClr val="dk1"/>
              </a:buClr>
              <a:buSzPts val="1200"/>
              <a:buChar char="○"/>
              <a:defRPr sz="1200">
                <a:solidFill>
                  <a:schemeClr val="dk1"/>
                </a:solidFill>
              </a:defRPr>
            </a:lvl2pPr>
            <a:lvl3pPr marL="1371600" lvl="2" indent="-298450" algn="l">
              <a:lnSpc>
                <a:spcPct val="115000"/>
              </a:lnSpc>
              <a:spcBef>
                <a:spcPts val="400"/>
              </a:spcBef>
              <a:spcAft>
                <a:spcPts val="0"/>
              </a:spcAft>
              <a:buClr>
                <a:schemeClr val="dk1"/>
              </a:buClr>
              <a:buSzPts val="1100"/>
              <a:buChar char="■"/>
              <a:defRPr sz="1100">
                <a:solidFill>
                  <a:schemeClr val="dk1"/>
                </a:solidFill>
              </a:defRPr>
            </a:lvl3pPr>
            <a:lvl4pPr marL="1828800" lvl="3" indent="-298450" algn="l">
              <a:lnSpc>
                <a:spcPct val="115000"/>
              </a:lnSpc>
              <a:spcBef>
                <a:spcPts val="400"/>
              </a:spcBef>
              <a:spcAft>
                <a:spcPts val="0"/>
              </a:spcAft>
              <a:buClr>
                <a:schemeClr val="dk1"/>
              </a:buClr>
              <a:buSzPts val="1100"/>
              <a:buChar char="●"/>
              <a:defRPr sz="1100">
                <a:solidFill>
                  <a:schemeClr val="dk1"/>
                </a:solidFill>
              </a:defRPr>
            </a:lvl4pPr>
            <a:lvl5pPr marL="2286000" lvl="4" indent="-292100" algn="l">
              <a:lnSpc>
                <a:spcPct val="115000"/>
              </a:lnSpc>
              <a:spcBef>
                <a:spcPts val="400"/>
              </a:spcBef>
              <a:spcAft>
                <a:spcPts val="0"/>
              </a:spcAft>
              <a:buClr>
                <a:schemeClr val="dk1"/>
              </a:buClr>
              <a:buSzPts val="1000"/>
              <a:buChar char="○"/>
              <a:defRPr sz="1000">
                <a:solidFill>
                  <a:schemeClr val="dk1"/>
                </a:solidFill>
              </a:defRPr>
            </a:lvl5pPr>
            <a:lvl6pPr marL="2743200" lvl="5" indent="-292100" algn="l">
              <a:lnSpc>
                <a:spcPct val="115000"/>
              </a:lnSpc>
              <a:spcBef>
                <a:spcPts val="400"/>
              </a:spcBef>
              <a:spcAft>
                <a:spcPts val="0"/>
              </a:spcAft>
              <a:buClr>
                <a:schemeClr val="dk1"/>
              </a:buClr>
              <a:buSzPts val="1000"/>
              <a:buChar char="■"/>
              <a:defRPr sz="1000">
                <a:solidFill>
                  <a:schemeClr val="dk1"/>
                </a:solidFill>
              </a:defRPr>
            </a:lvl6pPr>
            <a:lvl7pPr marL="3200400" lvl="6" indent="-292100" algn="l">
              <a:lnSpc>
                <a:spcPct val="115000"/>
              </a:lnSpc>
              <a:spcBef>
                <a:spcPts val="400"/>
              </a:spcBef>
              <a:spcAft>
                <a:spcPts val="0"/>
              </a:spcAft>
              <a:buClr>
                <a:schemeClr val="dk1"/>
              </a:buClr>
              <a:buSzPts val="1000"/>
              <a:buChar char="●"/>
              <a:defRPr sz="1000">
                <a:solidFill>
                  <a:schemeClr val="dk1"/>
                </a:solidFill>
              </a:defRPr>
            </a:lvl7pPr>
            <a:lvl8pPr marL="3657600" lvl="7" indent="-279400" algn="l">
              <a:lnSpc>
                <a:spcPct val="115000"/>
              </a:lnSpc>
              <a:spcBef>
                <a:spcPts val="400"/>
              </a:spcBef>
              <a:spcAft>
                <a:spcPts val="0"/>
              </a:spcAft>
              <a:buClr>
                <a:schemeClr val="dk1"/>
              </a:buClr>
              <a:buSzPts val="800"/>
              <a:buChar char="○"/>
              <a:defRPr sz="800">
                <a:solidFill>
                  <a:schemeClr val="dk1"/>
                </a:solidFill>
              </a:defRPr>
            </a:lvl8pPr>
            <a:lvl9pPr marL="4114800" lvl="8" indent="-279400" algn="l">
              <a:lnSpc>
                <a:spcPct val="115000"/>
              </a:lnSpc>
              <a:spcBef>
                <a:spcPts val="400"/>
              </a:spcBef>
              <a:spcAft>
                <a:spcPts val="400"/>
              </a:spcAft>
              <a:buClr>
                <a:schemeClr val="dk1"/>
              </a:buClr>
              <a:buSzPts val="800"/>
              <a:buChar char="■"/>
              <a:defRPr sz="800">
                <a:solidFill>
                  <a:schemeClr val="dk1"/>
                </a:solidFill>
              </a:defRPr>
            </a:lvl9pPr>
          </a:lstStyle>
          <a:p>
            <a:endParaRPr/>
          </a:p>
        </p:txBody>
      </p:sp>
      <p:pic>
        <p:nvPicPr>
          <p:cNvPr id="106" name="Google Shape;106;p101"/>
          <p:cNvPicPr preferRelativeResize="0"/>
          <p:nvPr/>
        </p:nvPicPr>
        <p:blipFill rotWithShape="1">
          <a:blip r:embed="rId2">
            <a:alphaModFix/>
          </a:blip>
          <a:srcRect/>
          <a:stretch/>
        </p:blipFill>
        <p:spPr>
          <a:xfrm>
            <a:off x="2379700" y="409700"/>
            <a:ext cx="1996176" cy="1996176"/>
          </a:xfrm>
          <a:prstGeom prst="rect">
            <a:avLst/>
          </a:prstGeom>
          <a:noFill/>
          <a:ln>
            <a:noFill/>
          </a:ln>
        </p:spPr>
      </p:pic>
      <p:pic>
        <p:nvPicPr>
          <p:cNvPr id="107" name="Google Shape;107;p101"/>
          <p:cNvPicPr preferRelativeResize="0"/>
          <p:nvPr/>
        </p:nvPicPr>
        <p:blipFill rotWithShape="1">
          <a:blip r:embed="rId3">
            <a:alphaModFix/>
          </a:blip>
          <a:srcRect l="11277" r="22068"/>
          <a:stretch/>
        </p:blipFill>
        <p:spPr>
          <a:xfrm>
            <a:off x="-1957275" y="-244075"/>
            <a:ext cx="5635800" cy="5631600"/>
          </a:xfrm>
          <a:prstGeom prst="ellipse">
            <a:avLst/>
          </a:prstGeom>
          <a:noFill/>
          <a:ln>
            <a:noFill/>
          </a:ln>
        </p:spPr>
      </p:pic>
      <p:pic>
        <p:nvPicPr>
          <p:cNvPr id="108" name="Google Shape;108;p101"/>
          <p:cNvPicPr preferRelativeResize="0"/>
          <p:nvPr/>
        </p:nvPicPr>
        <p:blipFill rotWithShape="1">
          <a:blip r:embed="rId4">
            <a:alphaModFix/>
          </a:blip>
          <a:srcRect/>
          <a:stretch/>
        </p:blipFill>
        <p:spPr>
          <a:xfrm>
            <a:off x="8686800" y="4800600"/>
            <a:ext cx="182880" cy="18288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09"/>
        <p:cNvGrpSpPr/>
        <p:nvPr/>
      </p:nvGrpSpPr>
      <p:grpSpPr>
        <a:xfrm>
          <a:off x="0" y="0"/>
          <a:ext cx="0" cy="0"/>
          <a:chOff x="0" y="0"/>
          <a:chExt cx="0" cy="0"/>
        </a:xfrm>
      </p:grpSpPr>
      <p:sp>
        <p:nvSpPr>
          <p:cNvPr id="110" name="Google Shape;110;p40"/>
          <p:cNvSpPr txBox="1">
            <a:spLocks noGrp="1"/>
          </p:cNvSpPr>
          <p:nvPr>
            <p:ph type="title"/>
          </p:nvPr>
        </p:nvSpPr>
        <p:spPr>
          <a:xfrm>
            <a:off x="457200" y="2011680"/>
            <a:ext cx="8229600" cy="645600"/>
          </a:xfrm>
          <a:prstGeom prst="rect">
            <a:avLst/>
          </a:prstGeom>
          <a:noFill/>
          <a:ln>
            <a:noFill/>
          </a:ln>
        </p:spPr>
        <p:txBody>
          <a:bodyPr spcFirstLastPara="1" wrap="square" lIns="45700" tIns="45700" rIns="45700" bIns="45700" anchor="ctr" anchorCtr="0">
            <a:normAutofit/>
          </a:bodyPr>
          <a:lstStyle>
            <a:lvl1pPr lvl="0" algn="ctr">
              <a:lnSpc>
                <a:spcPct val="115000"/>
              </a:lnSpc>
              <a:spcBef>
                <a:spcPts val="0"/>
              </a:spcBef>
              <a:spcAft>
                <a:spcPts val="0"/>
              </a:spcAft>
              <a:buClr>
                <a:schemeClr val="lt1"/>
              </a:buClr>
              <a:buSzPts val="3600"/>
              <a:buNone/>
              <a:defRPr sz="3600">
                <a:solidFill>
                  <a:schemeClr val="lt1"/>
                </a:solidFill>
              </a:defRPr>
            </a:lvl1pPr>
            <a:lvl2pPr lvl="1" algn="ctr">
              <a:lnSpc>
                <a:spcPct val="100000"/>
              </a:lnSpc>
              <a:spcBef>
                <a:spcPts val="0"/>
              </a:spcBef>
              <a:spcAft>
                <a:spcPts val="0"/>
              </a:spcAft>
              <a:buClr>
                <a:schemeClr val="lt1"/>
              </a:buClr>
              <a:buSzPts val="3600"/>
              <a:buNone/>
              <a:defRPr sz="3600">
                <a:solidFill>
                  <a:schemeClr val="lt1"/>
                </a:solidFill>
              </a:defRPr>
            </a:lvl2pPr>
            <a:lvl3pPr lvl="2" algn="ctr">
              <a:lnSpc>
                <a:spcPct val="100000"/>
              </a:lnSpc>
              <a:spcBef>
                <a:spcPts val="0"/>
              </a:spcBef>
              <a:spcAft>
                <a:spcPts val="0"/>
              </a:spcAft>
              <a:buClr>
                <a:schemeClr val="lt1"/>
              </a:buClr>
              <a:buSzPts val="3600"/>
              <a:buNone/>
              <a:defRPr sz="3600">
                <a:solidFill>
                  <a:schemeClr val="lt1"/>
                </a:solidFill>
              </a:defRPr>
            </a:lvl3pPr>
            <a:lvl4pPr lvl="3" algn="ctr">
              <a:lnSpc>
                <a:spcPct val="100000"/>
              </a:lnSpc>
              <a:spcBef>
                <a:spcPts val="0"/>
              </a:spcBef>
              <a:spcAft>
                <a:spcPts val="0"/>
              </a:spcAft>
              <a:buClr>
                <a:schemeClr val="lt1"/>
              </a:buClr>
              <a:buSzPts val="3600"/>
              <a:buNone/>
              <a:defRPr sz="3600">
                <a:solidFill>
                  <a:schemeClr val="lt1"/>
                </a:solidFill>
              </a:defRPr>
            </a:lvl4pPr>
            <a:lvl5pPr lvl="4" algn="ctr">
              <a:lnSpc>
                <a:spcPct val="100000"/>
              </a:lnSpc>
              <a:spcBef>
                <a:spcPts val="0"/>
              </a:spcBef>
              <a:spcAft>
                <a:spcPts val="0"/>
              </a:spcAft>
              <a:buClr>
                <a:schemeClr val="lt1"/>
              </a:buClr>
              <a:buSzPts val="3600"/>
              <a:buNone/>
              <a:defRPr sz="3600">
                <a:solidFill>
                  <a:schemeClr val="lt1"/>
                </a:solidFill>
              </a:defRPr>
            </a:lvl5pPr>
            <a:lvl6pPr lvl="5" algn="ctr">
              <a:lnSpc>
                <a:spcPct val="100000"/>
              </a:lnSpc>
              <a:spcBef>
                <a:spcPts val="0"/>
              </a:spcBef>
              <a:spcAft>
                <a:spcPts val="0"/>
              </a:spcAft>
              <a:buClr>
                <a:schemeClr val="lt1"/>
              </a:buClr>
              <a:buSzPts val="3600"/>
              <a:buNone/>
              <a:defRPr sz="3600">
                <a:solidFill>
                  <a:schemeClr val="lt1"/>
                </a:solidFill>
              </a:defRPr>
            </a:lvl6pPr>
            <a:lvl7pPr lvl="6" algn="ctr">
              <a:lnSpc>
                <a:spcPct val="100000"/>
              </a:lnSpc>
              <a:spcBef>
                <a:spcPts val="0"/>
              </a:spcBef>
              <a:spcAft>
                <a:spcPts val="0"/>
              </a:spcAft>
              <a:buClr>
                <a:schemeClr val="lt1"/>
              </a:buClr>
              <a:buSzPts val="3600"/>
              <a:buNone/>
              <a:defRPr sz="3600">
                <a:solidFill>
                  <a:schemeClr val="lt1"/>
                </a:solidFill>
              </a:defRPr>
            </a:lvl7pPr>
            <a:lvl8pPr lvl="7" algn="ctr">
              <a:lnSpc>
                <a:spcPct val="100000"/>
              </a:lnSpc>
              <a:spcBef>
                <a:spcPts val="0"/>
              </a:spcBef>
              <a:spcAft>
                <a:spcPts val="0"/>
              </a:spcAft>
              <a:buClr>
                <a:schemeClr val="lt1"/>
              </a:buClr>
              <a:buSzPts val="3600"/>
              <a:buNone/>
              <a:defRPr sz="3600">
                <a:solidFill>
                  <a:schemeClr val="lt1"/>
                </a:solidFill>
              </a:defRPr>
            </a:lvl8pPr>
            <a:lvl9pPr lvl="8" algn="ctr">
              <a:lnSpc>
                <a:spcPct val="100000"/>
              </a:lnSpc>
              <a:spcBef>
                <a:spcPts val="0"/>
              </a:spcBef>
              <a:spcAft>
                <a:spcPts val="0"/>
              </a:spcAft>
              <a:buClr>
                <a:schemeClr val="lt1"/>
              </a:buClr>
              <a:buSzPts val="3600"/>
              <a:buNone/>
              <a:defRPr sz="3600">
                <a:solidFill>
                  <a:schemeClr val="lt1"/>
                </a:solidFill>
              </a:defRPr>
            </a:lvl9pPr>
          </a:lstStyle>
          <a:p>
            <a:endParaRPr/>
          </a:p>
        </p:txBody>
      </p:sp>
      <p:pic>
        <p:nvPicPr>
          <p:cNvPr id="111" name="Google Shape;111;p40"/>
          <p:cNvPicPr preferRelativeResize="0"/>
          <p:nvPr/>
        </p:nvPicPr>
        <p:blipFill rotWithShape="1">
          <a:blip r:embed="rId3">
            <a:alphaModFix/>
          </a:blip>
          <a:srcRect/>
          <a:stretch/>
        </p:blipFill>
        <p:spPr>
          <a:xfrm>
            <a:off x="7182700" y="-1344250"/>
            <a:ext cx="3181674" cy="3181674"/>
          </a:xfrm>
          <a:prstGeom prst="rect">
            <a:avLst/>
          </a:prstGeom>
          <a:noFill/>
          <a:ln>
            <a:noFill/>
          </a:ln>
        </p:spPr>
      </p:pic>
      <p:pic>
        <p:nvPicPr>
          <p:cNvPr id="112" name="Google Shape;112;p40"/>
          <p:cNvPicPr preferRelativeResize="0"/>
          <p:nvPr/>
        </p:nvPicPr>
        <p:blipFill rotWithShape="1">
          <a:blip r:embed="rId3">
            <a:alphaModFix/>
          </a:blip>
          <a:srcRect/>
          <a:stretch/>
        </p:blipFill>
        <p:spPr>
          <a:xfrm>
            <a:off x="-950736" y="3607698"/>
            <a:ext cx="2571800" cy="2571800"/>
          </a:xfrm>
          <a:prstGeom prst="rect">
            <a:avLst/>
          </a:prstGeom>
          <a:noFill/>
          <a:ln>
            <a:noFill/>
          </a:ln>
        </p:spPr>
      </p:pic>
      <p:sp>
        <p:nvSpPr>
          <p:cNvPr id="113" name="Google Shape;113;p40"/>
          <p:cNvSpPr txBox="1">
            <a:spLocks noGrp="1"/>
          </p:cNvSpPr>
          <p:nvPr>
            <p:ph type="subTitle" idx="1"/>
          </p:nvPr>
        </p:nvSpPr>
        <p:spPr>
          <a:xfrm>
            <a:off x="2569950" y="1706575"/>
            <a:ext cx="4004100" cy="305100"/>
          </a:xfrm>
          <a:prstGeom prst="rect">
            <a:avLst/>
          </a:prstGeom>
          <a:noFill/>
          <a:ln>
            <a:noFill/>
          </a:ln>
        </p:spPr>
        <p:txBody>
          <a:bodyPr spcFirstLastPara="1" wrap="square" lIns="45700" tIns="45700" rIns="45700" bIns="45700" anchor="ctr" anchorCtr="0">
            <a:spAutoFit/>
          </a:bodyPr>
          <a:lstStyle>
            <a:lvl1pPr lvl="0" algn="ctr">
              <a:lnSpc>
                <a:spcPct val="115000"/>
              </a:lnSpc>
              <a:spcBef>
                <a:spcPts val="0"/>
              </a:spcBef>
              <a:spcAft>
                <a:spcPts val="0"/>
              </a:spcAft>
              <a:buClr>
                <a:schemeClr val="lt1"/>
              </a:buClr>
              <a:buSzPts val="1200"/>
              <a:buNone/>
              <a:defRPr sz="1200" b="1">
                <a:solidFill>
                  <a:schemeClr val="lt1"/>
                </a:solidFill>
              </a:defRPr>
            </a:lvl1pPr>
            <a:lvl2pPr lvl="1" algn="ctr">
              <a:lnSpc>
                <a:spcPct val="115000"/>
              </a:lnSpc>
              <a:spcBef>
                <a:spcPts val="400"/>
              </a:spcBef>
              <a:spcAft>
                <a:spcPts val="0"/>
              </a:spcAft>
              <a:buSzPts val="1400"/>
              <a:buNone/>
              <a:defRPr sz="1400"/>
            </a:lvl2pPr>
            <a:lvl3pPr lvl="2" algn="ctr">
              <a:lnSpc>
                <a:spcPct val="115000"/>
              </a:lnSpc>
              <a:spcBef>
                <a:spcPts val="400"/>
              </a:spcBef>
              <a:spcAft>
                <a:spcPts val="0"/>
              </a:spcAft>
              <a:buSzPts val="1400"/>
              <a:buNone/>
              <a:defRPr/>
            </a:lvl3pPr>
            <a:lvl4pPr lvl="3" algn="ctr">
              <a:lnSpc>
                <a:spcPct val="115000"/>
              </a:lnSpc>
              <a:spcBef>
                <a:spcPts val="400"/>
              </a:spcBef>
              <a:spcAft>
                <a:spcPts val="0"/>
              </a:spcAft>
              <a:buSzPts val="1400"/>
              <a:buNone/>
              <a:defRPr/>
            </a:lvl4pPr>
            <a:lvl5pPr lvl="4" algn="ctr">
              <a:lnSpc>
                <a:spcPct val="115000"/>
              </a:lnSpc>
              <a:spcBef>
                <a:spcPts val="400"/>
              </a:spcBef>
              <a:spcAft>
                <a:spcPts val="0"/>
              </a:spcAft>
              <a:buSzPts val="1400"/>
              <a:buNone/>
              <a:defRPr/>
            </a:lvl5pPr>
            <a:lvl6pPr lvl="5" algn="ctr">
              <a:lnSpc>
                <a:spcPct val="115000"/>
              </a:lnSpc>
              <a:spcBef>
                <a:spcPts val="400"/>
              </a:spcBef>
              <a:spcAft>
                <a:spcPts val="0"/>
              </a:spcAft>
              <a:buSzPts val="1400"/>
              <a:buNone/>
              <a:defRPr/>
            </a:lvl6pPr>
            <a:lvl7pPr lvl="6" algn="ctr">
              <a:lnSpc>
                <a:spcPct val="115000"/>
              </a:lnSpc>
              <a:spcBef>
                <a:spcPts val="400"/>
              </a:spcBef>
              <a:spcAft>
                <a:spcPts val="0"/>
              </a:spcAft>
              <a:buSzPts val="1400"/>
              <a:buNone/>
              <a:defRPr/>
            </a:lvl7pPr>
            <a:lvl8pPr lvl="7" algn="ctr">
              <a:lnSpc>
                <a:spcPct val="115000"/>
              </a:lnSpc>
              <a:spcBef>
                <a:spcPts val="400"/>
              </a:spcBef>
              <a:spcAft>
                <a:spcPts val="0"/>
              </a:spcAft>
              <a:buSzPts val="1400"/>
              <a:buNone/>
              <a:defRPr/>
            </a:lvl8pPr>
            <a:lvl9pPr lvl="8" algn="ctr">
              <a:lnSpc>
                <a:spcPct val="115000"/>
              </a:lnSpc>
              <a:spcBef>
                <a:spcPts val="400"/>
              </a:spcBef>
              <a:spcAft>
                <a:spcPts val="400"/>
              </a:spcAft>
              <a:buSzPts val="1400"/>
              <a:buNone/>
              <a:defRPr/>
            </a:lvl9pPr>
          </a:lstStyle>
          <a:p>
            <a:endParaRPr/>
          </a:p>
        </p:txBody>
      </p:sp>
      <p:sp>
        <p:nvSpPr>
          <p:cNvPr id="114" name="Google Shape;114;p40"/>
          <p:cNvSpPr txBox="1">
            <a:spLocks noGrp="1"/>
          </p:cNvSpPr>
          <p:nvPr>
            <p:ph type="subTitle" idx="2"/>
          </p:nvPr>
        </p:nvSpPr>
        <p:spPr>
          <a:xfrm>
            <a:off x="2580150" y="2657275"/>
            <a:ext cx="3983700" cy="342900"/>
          </a:xfrm>
          <a:prstGeom prst="rect">
            <a:avLst/>
          </a:prstGeom>
          <a:noFill/>
          <a:ln>
            <a:noFill/>
          </a:ln>
        </p:spPr>
        <p:txBody>
          <a:bodyPr spcFirstLastPara="1" wrap="square" lIns="45700" tIns="45700" rIns="45700" bIns="45700" anchor="ctr" anchorCtr="0">
            <a:spAutoFit/>
          </a:bodyPr>
          <a:lstStyle>
            <a:lvl1pPr lvl="0" algn="ct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400"/>
              </a:spcBef>
              <a:spcAft>
                <a:spcPts val="0"/>
              </a:spcAft>
              <a:buSzPts val="1600"/>
              <a:buNone/>
              <a:defRPr/>
            </a:lvl2pPr>
            <a:lvl3pPr lvl="2" algn="l">
              <a:lnSpc>
                <a:spcPct val="115000"/>
              </a:lnSpc>
              <a:spcBef>
                <a:spcPts val="400"/>
              </a:spcBef>
              <a:spcAft>
                <a:spcPts val="0"/>
              </a:spcAft>
              <a:buSzPts val="1400"/>
              <a:buNone/>
              <a:defRPr/>
            </a:lvl3pPr>
            <a:lvl4pPr lvl="3" algn="l">
              <a:lnSpc>
                <a:spcPct val="115000"/>
              </a:lnSpc>
              <a:spcBef>
                <a:spcPts val="400"/>
              </a:spcBef>
              <a:spcAft>
                <a:spcPts val="0"/>
              </a:spcAft>
              <a:buSzPts val="1400"/>
              <a:buNone/>
              <a:defRPr/>
            </a:lvl4pPr>
            <a:lvl5pPr lvl="4" algn="l">
              <a:lnSpc>
                <a:spcPct val="115000"/>
              </a:lnSpc>
              <a:spcBef>
                <a:spcPts val="400"/>
              </a:spcBef>
              <a:spcAft>
                <a:spcPts val="0"/>
              </a:spcAft>
              <a:buSzPts val="1400"/>
              <a:buNone/>
              <a:defRPr/>
            </a:lvl5pPr>
            <a:lvl6pPr lvl="5" algn="l">
              <a:lnSpc>
                <a:spcPct val="115000"/>
              </a:lnSpc>
              <a:spcBef>
                <a:spcPts val="400"/>
              </a:spcBef>
              <a:spcAft>
                <a:spcPts val="0"/>
              </a:spcAft>
              <a:buSzPts val="1400"/>
              <a:buNone/>
              <a:defRPr/>
            </a:lvl6pPr>
            <a:lvl7pPr lvl="6" algn="l">
              <a:lnSpc>
                <a:spcPct val="115000"/>
              </a:lnSpc>
              <a:spcBef>
                <a:spcPts val="400"/>
              </a:spcBef>
              <a:spcAft>
                <a:spcPts val="0"/>
              </a:spcAft>
              <a:buSzPts val="1400"/>
              <a:buNone/>
              <a:defRPr/>
            </a:lvl7pPr>
            <a:lvl8pPr lvl="7" algn="l">
              <a:lnSpc>
                <a:spcPct val="115000"/>
              </a:lnSpc>
              <a:spcBef>
                <a:spcPts val="400"/>
              </a:spcBef>
              <a:spcAft>
                <a:spcPts val="0"/>
              </a:spcAft>
              <a:buSzPts val="1400"/>
              <a:buNone/>
              <a:defRPr/>
            </a:lvl8pPr>
            <a:lvl9pPr lvl="8" algn="l">
              <a:lnSpc>
                <a:spcPct val="115000"/>
              </a:lnSpc>
              <a:spcBef>
                <a:spcPts val="400"/>
              </a:spcBef>
              <a:spcAft>
                <a:spcPts val="400"/>
              </a:spcAft>
              <a:buSzPts val="1400"/>
              <a:buNone/>
              <a:defRPr/>
            </a:lvl9pPr>
          </a:lstStyle>
          <a:p>
            <a:endParaRPr/>
          </a:p>
        </p:txBody>
      </p:sp>
      <p:pic>
        <p:nvPicPr>
          <p:cNvPr id="115" name="Google Shape;115;p40"/>
          <p:cNvPicPr preferRelativeResize="0"/>
          <p:nvPr/>
        </p:nvPicPr>
        <p:blipFill rotWithShape="1">
          <a:blip r:embed="rId4">
            <a:alphaModFix/>
          </a:blip>
          <a:srcRect/>
          <a:stretch/>
        </p:blipFill>
        <p:spPr>
          <a:xfrm>
            <a:off x="8686800" y="4800600"/>
            <a:ext cx="182880" cy="18288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Categories 3 Column">
  <p:cSld name="TITLE_AND_BODY_1">
    <p:bg>
      <p:bgPr>
        <a:blipFill>
          <a:blip r:embed="rId2">
            <a:alphaModFix/>
          </a:blip>
          <a:stretch>
            <a:fillRect/>
          </a:stretch>
        </a:blipFill>
        <a:effectLst/>
      </p:bgPr>
    </p:bg>
    <p:spTree>
      <p:nvGrpSpPr>
        <p:cNvPr id="1" name="Shape 116"/>
        <p:cNvGrpSpPr/>
        <p:nvPr/>
      </p:nvGrpSpPr>
      <p:grpSpPr>
        <a:xfrm>
          <a:off x="0" y="0"/>
          <a:ext cx="0" cy="0"/>
          <a:chOff x="0" y="0"/>
          <a:chExt cx="0" cy="0"/>
        </a:xfrm>
      </p:grpSpPr>
      <p:sp>
        <p:nvSpPr>
          <p:cNvPr id="117" name="Google Shape;117;p45"/>
          <p:cNvSpPr txBox="1">
            <a:spLocks noGrp="1"/>
          </p:cNvSpPr>
          <p:nvPr>
            <p:ph type="subTitle" idx="1"/>
          </p:nvPr>
        </p:nvSpPr>
        <p:spPr>
          <a:xfrm>
            <a:off x="5395200" y="2743200"/>
            <a:ext cx="2011800" cy="505500"/>
          </a:xfrm>
          <a:prstGeom prst="rect">
            <a:avLst/>
          </a:prstGeom>
          <a:noFill/>
          <a:ln>
            <a:noFill/>
          </a:ln>
        </p:spPr>
        <p:txBody>
          <a:bodyPr spcFirstLastPara="1" wrap="square" lIns="45700" tIns="45700" rIns="45700" bIns="45700" anchor="b" anchorCtr="0">
            <a:noAutofit/>
          </a:bodyPr>
          <a:lstStyle>
            <a:lvl1pPr lvl="0" algn="l">
              <a:lnSpc>
                <a:spcPct val="115000"/>
              </a:lnSpc>
              <a:spcBef>
                <a:spcPts val="0"/>
              </a:spcBef>
              <a:spcAft>
                <a:spcPts val="0"/>
              </a:spcAft>
              <a:buClr>
                <a:schemeClr val="accent4"/>
              </a:buClr>
              <a:buSzPts val="1200"/>
              <a:buNone/>
              <a:defRPr sz="1200" b="1">
                <a:solidFill>
                  <a:schemeClr val="accent4"/>
                </a:solidFill>
              </a:defRPr>
            </a:lvl1pPr>
            <a:lvl2pPr lvl="1" algn="l">
              <a:lnSpc>
                <a:spcPct val="115000"/>
              </a:lnSpc>
              <a:spcBef>
                <a:spcPts val="400"/>
              </a:spcBef>
              <a:spcAft>
                <a:spcPts val="0"/>
              </a:spcAft>
              <a:buSzPts val="1600"/>
              <a:buNone/>
              <a:defRPr/>
            </a:lvl2pPr>
            <a:lvl3pPr lvl="2" algn="l">
              <a:lnSpc>
                <a:spcPct val="115000"/>
              </a:lnSpc>
              <a:spcBef>
                <a:spcPts val="400"/>
              </a:spcBef>
              <a:spcAft>
                <a:spcPts val="0"/>
              </a:spcAft>
              <a:buSzPts val="1400"/>
              <a:buNone/>
              <a:defRPr/>
            </a:lvl3pPr>
            <a:lvl4pPr lvl="3" algn="l">
              <a:lnSpc>
                <a:spcPct val="115000"/>
              </a:lnSpc>
              <a:spcBef>
                <a:spcPts val="400"/>
              </a:spcBef>
              <a:spcAft>
                <a:spcPts val="0"/>
              </a:spcAft>
              <a:buSzPts val="1400"/>
              <a:buNone/>
              <a:defRPr/>
            </a:lvl4pPr>
            <a:lvl5pPr lvl="4" algn="l">
              <a:lnSpc>
                <a:spcPct val="115000"/>
              </a:lnSpc>
              <a:spcBef>
                <a:spcPts val="400"/>
              </a:spcBef>
              <a:spcAft>
                <a:spcPts val="0"/>
              </a:spcAft>
              <a:buSzPts val="1400"/>
              <a:buNone/>
              <a:defRPr/>
            </a:lvl5pPr>
            <a:lvl6pPr lvl="5" algn="l">
              <a:lnSpc>
                <a:spcPct val="115000"/>
              </a:lnSpc>
              <a:spcBef>
                <a:spcPts val="400"/>
              </a:spcBef>
              <a:spcAft>
                <a:spcPts val="0"/>
              </a:spcAft>
              <a:buSzPts val="1400"/>
              <a:buNone/>
              <a:defRPr/>
            </a:lvl6pPr>
            <a:lvl7pPr lvl="6" algn="l">
              <a:lnSpc>
                <a:spcPct val="115000"/>
              </a:lnSpc>
              <a:spcBef>
                <a:spcPts val="400"/>
              </a:spcBef>
              <a:spcAft>
                <a:spcPts val="0"/>
              </a:spcAft>
              <a:buSzPts val="1400"/>
              <a:buNone/>
              <a:defRPr/>
            </a:lvl7pPr>
            <a:lvl8pPr lvl="7" algn="l">
              <a:lnSpc>
                <a:spcPct val="115000"/>
              </a:lnSpc>
              <a:spcBef>
                <a:spcPts val="400"/>
              </a:spcBef>
              <a:spcAft>
                <a:spcPts val="0"/>
              </a:spcAft>
              <a:buSzPts val="1400"/>
              <a:buNone/>
              <a:defRPr/>
            </a:lvl8pPr>
            <a:lvl9pPr lvl="8" algn="l">
              <a:lnSpc>
                <a:spcPct val="115000"/>
              </a:lnSpc>
              <a:spcBef>
                <a:spcPts val="400"/>
              </a:spcBef>
              <a:spcAft>
                <a:spcPts val="400"/>
              </a:spcAft>
              <a:buSzPts val="1400"/>
              <a:buNone/>
              <a:defRPr/>
            </a:lvl9pPr>
          </a:lstStyle>
          <a:p>
            <a:endParaRPr/>
          </a:p>
        </p:txBody>
      </p:sp>
      <p:sp>
        <p:nvSpPr>
          <p:cNvPr id="118" name="Google Shape;118;p45"/>
          <p:cNvSpPr txBox="1">
            <a:spLocks noGrp="1"/>
          </p:cNvSpPr>
          <p:nvPr>
            <p:ph type="body" idx="2"/>
          </p:nvPr>
        </p:nvSpPr>
        <p:spPr>
          <a:xfrm>
            <a:off x="5395200" y="1602790"/>
            <a:ext cx="2011800" cy="916800"/>
          </a:xfrm>
          <a:prstGeom prst="rect">
            <a:avLst/>
          </a:prstGeom>
          <a:noFill/>
          <a:ln>
            <a:noFill/>
          </a:ln>
        </p:spPr>
        <p:txBody>
          <a:bodyPr spcFirstLastPara="1" wrap="square" lIns="45700" tIns="45700" rIns="45700" bIns="45700" anchor="t" anchorCtr="0">
            <a:noAutofit/>
          </a:bodyPr>
          <a:lstStyle>
            <a:lvl1pPr marL="457200" lvl="0" indent="-298450" algn="l">
              <a:lnSpc>
                <a:spcPct val="150000"/>
              </a:lnSpc>
              <a:spcBef>
                <a:spcPts val="0"/>
              </a:spcBef>
              <a:spcAft>
                <a:spcPts val="0"/>
              </a:spcAft>
              <a:buClr>
                <a:schemeClr val="dk1"/>
              </a:buClr>
              <a:buSzPts val="1100"/>
              <a:buChar char="●"/>
              <a:defRPr sz="1100">
                <a:solidFill>
                  <a:schemeClr val="dk1"/>
                </a:solidFill>
              </a:defRPr>
            </a:lvl1pPr>
            <a:lvl2pPr marL="914400" lvl="1" indent="-298450" algn="l">
              <a:lnSpc>
                <a:spcPct val="150000"/>
              </a:lnSpc>
              <a:spcBef>
                <a:spcPts val="400"/>
              </a:spcBef>
              <a:spcAft>
                <a:spcPts val="0"/>
              </a:spcAft>
              <a:buClr>
                <a:schemeClr val="dk1"/>
              </a:buClr>
              <a:buSzPts val="1100"/>
              <a:buChar char="○"/>
              <a:defRPr sz="1100">
                <a:solidFill>
                  <a:schemeClr val="dk1"/>
                </a:solidFill>
              </a:defRPr>
            </a:lvl2pPr>
            <a:lvl3pPr marL="1371600" lvl="2" indent="-298450" algn="l">
              <a:lnSpc>
                <a:spcPct val="150000"/>
              </a:lnSpc>
              <a:spcBef>
                <a:spcPts val="400"/>
              </a:spcBef>
              <a:spcAft>
                <a:spcPts val="0"/>
              </a:spcAft>
              <a:buClr>
                <a:schemeClr val="dk1"/>
              </a:buClr>
              <a:buSzPts val="1100"/>
              <a:buChar char="■"/>
              <a:defRPr sz="1100">
                <a:solidFill>
                  <a:schemeClr val="dk1"/>
                </a:solidFill>
              </a:defRPr>
            </a:lvl3pPr>
            <a:lvl4pPr marL="1828800" lvl="3" indent="-298450" algn="l">
              <a:lnSpc>
                <a:spcPct val="150000"/>
              </a:lnSpc>
              <a:spcBef>
                <a:spcPts val="400"/>
              </a:spcBef>
              <a:spcAft>
                <a:spcPts val="0"/>
              </a:spcAft>
              <a:buClr>
                <a:schemeClr val="dk1"/>
              </a:buClr>
              <a:buSzPts val="1100"/>
              <a:buChar char="●"/>
              <a:defRPr sz="1100">
                <a:solidFill>
                  <a:schemeClr val="dk1"/>
                </a:solidFill>
              </a:defRPr>
            </a:lvl4pPr>
            <a:lvl5pPr marL="2286000" lvl="4" indent="-298450" algn="l">
              <a:lnSpc>
                <a:spcPct val="150000"/>
              </a:lnSpc>
              <a:spcBef>
                <a:spcPts val="400"/>
              </a:spcBef>
              <a:spcAft>
                <a:spcPts val="0"/>
              </a:spcAft>
              <a:buClr>
                <a:schemeClr val="dk1"/>
              </a:buClr>
              <a:buSzPts val="1100"/>
              <a:buChar char="○"/>
              <a:defRPr sz="1100">
                <a:solidFill>
                  <a:schemeClr val="dk1"/>
                </a:solidFill>
              </a:defRPr>
            </a:lvl5pPr>
            <a:lvl6pPr marL="2743200" lvl="5" indent="-298450" algn="l">
              <a:lnSpc>
                <a:spcPct val="150000"/>
              </a:lnSpc>
              <a:spcBef>
                <a:spcPts val="400"/>
              </a:spcBef>
              <a:spcAft>
                <a:spcPts val="0"/>
              </a:spcAft>
              <a:buClr>
                <a:schemeClr val="dk1"/>
              </a:buClr>
              <a:buSzPts val="1100"/>
              <a:buChar char="■"/>
              <a:defRPr sz="1100">
                <a:solidFill>
                  <a:schemeClr val="dk1"/>
                </a:solidFill>
              </a:defRPr>
            </a:lvl6pPr>
            <a:lvl7pPr marL="3200400" lvl="6" indent="-298450" algn="l">
              <a:lnSpc>
                <a:spcPct val="150000"/>
              </a:lnSpc>
              <a:spcBef>
                <a:spcPts val="400"/>
              </a:spcBef>
              <a:spcAft>
                <a:spcPts val="0"/>
              </a:spcAft>
              <a:buClr>
                <a:schemeClr val="dk1"/>
              </a:buClr>
              <a:buSzPts val="1100"/>
              <a:buChar char="●"/>
              <a:defRPr sz="1100">
                <a:solidFill>
                  <a:schemeClr val="dk1"/>
                </a:solidFill>
              </a:defRPr>
            </a:lvl7pPr>
            <a:lvl8pPr marL="3657600" lvl="7" indent="-298450" algn="l">
              <a:lnSpc>
                <a:spcPct val="150000"/>
              </a:lnSpc>
              <a:spcBef>
                <a:spcPts val="400"/>
              </a:spcBef>
              <a:spcAft>
                <a:spcPts val="0"/>
              </a:spcAft>
              <a:buClr>
                <a:schemeClr val="dk1"/>
              </a:buClr>
              <a:buSzPts val="1100"/>
              <a:buChar char="○"/>
              <a:defRPr sz="1100">
                <a:solidFill>
                  <a:schemeClr val="dk1"/>
                </a:solidFill>
              </a:defRPr>
            </a:lvl8pPr>
            <a:lvl9pPr marL="4114800" lvl="8" indent="-298450" algn="l">
              <a:lnSpc>
                <a:spcPct val="150000"/>
              </a:lnSpc>
              <a:spcBef>
                <a:spcPts val="400"/>
              </a:spcBef>
              <a:spcAft>
                <a:spcPts val="400"/>
              </a:spcAft>
              <a:buClr>
                <a:schemeClr val="dk1"/>
              </a:buClr>
              <a:buSzPts val="1100"/>
              <a:buChar char="■"/>
              <a:defRPr sz="1100">
                <a:solidFill>
                  <a:schemeClr val="dk1"/>
                </a:solidFill>
              </a:defRPr>
            </a:lvl9pPr>
          </a:lstStyle>
          <a:p>
            <a:endParaRPr/>
          </a:p>
        </p:txBody>
      </p:sp>
      <p:sp>
        <p:nvSpPr>
          <p:cNvPr id="119" name="Google Shape;119;p45"/>
          <p:cNvSpPr txBox="1">
            <a:spLocks noGrp="1"/>
          </p:cNvSpPr>
          <p:nvPr>
            <p:ph type="subTitle" idx="3"/>
          </p:nvPr>
        </p:nvSpPr>
        <p:spPr>
          <a:xfrm>
            <a:off x="5395200" y="1097280"/>
            <a:ext cx="2011800" cy="505500"/>
          </a:xfrm>
          <a:prstGeom prst="rect">
            <a:avLst/>
          </a:prstGeom>
          <a:noFill/>
          <a:ln>
            <a:noFill/>
          </a:ln>
        </p:spPr>
        <p:txBody>
          <a:bodyPr spcFirstLastPara="1" wrap="square" lIns="45700" tIns="45700" rIns="45700" bIns="45700" anchor="b" anchorCtr="0">
            <a:noAutofit/>
          </a:bodyPr>
          <a:lstStyle>
            <a:lvl1pPr lvl="0" algn="l">
              <a:lnSpc>
                <a:spcPct val="115000"/>
              </a:lnSpc>
              <a:spcBef>
                <a:spcPts val="0"/>
              </a:spcBef>
              <a:spcAft>
                <a:spcPts val="0"/>
              </a:spcAft>
              <a:buClr>
                <a:schemeClr val="accent1"/>
              </a:buClr>
              <a:buSzPts val="1200"/>
              <a:buNone/>
              <a:defRPr sz="1200" b="1">
                <a:solidFill>
                  <a:schemeClr val="accent1"/>
                </a:solidFill>
              </a:defRPr>
            </a:lvl1pPr>
            <a:lvl2pPr lvl="1" algn="l">
              <a:lnSpc>
                <a:spcPct val="115000"/>
              </a:lnSpc>
              <a:spcBef>
                <a:spcPts val="400"/>
              </a:spcBef>
              <a:spcAft>
                <a:spcPts val="0"/>
              </a:spcAft>
              <a:buClr>
                <a:schemeClr val="accent1"/>
              </a:buClr>
              <a:buSzPts val="1600"/>
              <a:buNone/>
              <a:defRPr>
                <a:solidFill>
                  <a:schemeClr val="accent1"/>
                </a:solidFill>
              </a:defRPr>
            </a:lvl2pPr>
            <a:lvl3pPr lvl="2" algn="l">
              <a:lnSpc>
                <a:spcPct val="115000"/>
              </a:lnSpc>
              <a:spcBef>
                <a:spcPts val="400"/>
              </a:spcBef>
              <a:spcAft>
                <a:spcPts val="0"/>
              </a:spcAft>
              <a:buClr>
                <a:schemeClr val="accent1"/>
              </a:buClr>
              <a:buSzPts val="1400"/>
              <a:buNone/>
              <a:defRPr>
                <a:solidFill>
                  <a:schemeClr val="accent1"/>
                </a:solidFill>
              </a:defRPr>
            </a:lvl3pPr>
            <a:lvl4pPr lvl="3" algn="l">
              <a:lnSpc>
                <a:spcPct val="115000"/>
              </a:lnSpc>
              <a:spcBef>
                <a:spcPts val="400"/>
              </a:spcBef>
              <a:spcAft>
                <a:spcPts val="0"/>
              </a:spcAft>
              <a:buClr>
                <a:schemeClr val="accent1"/>
              </a:buClr>
              <a:buSzPts val="1400"/>
              <a:buNone/>
              <a:defRPr>
                <a:solidFill>
                  <a:schemeClr val="accent1"/>
                </a:solidFill>
              </a:defRPr>
            </a:lvl4pPr>
            <a:lvl5pPr lvl="4" algn="l">
              <a:lnSpc>
                <a:spcPct val="115000"/>
              </a:lnSpc>
              <a:spcBef>
                <a:spcPts val="400"/>
              </a:spcBef>
              <a:spcAft>
                <a:spcPts val="0"/>
              </a:spcAft>
              <a:buClr>
                <a:schemeClr val="accent1"/>
              </a:buClr>
              <a:buSzPts val="1400"/>
              <a:buNone/>
              <a:defRPr>
                <a:solidFill>
                  <a:schemeClr val="accent1"/>
                </a:solidFill>
              </a:defRPr>
            </a:lvl5pPr>
            <a:lvl6pPr lvl="5" algn="l">
              <a:lnSpc>
                <a:spcPct val="115000"/>
              </a:lnSpc>
              <a:spcBef>
                <a:spcPts val="400"/>
              </a:spcBef>
              <a:spcAft>
                <a:spcPts val="0"/>
              </a:spcAft>
              <a:buClr>
                <a:schemeClr val="accent1"/>
              </a:buClr>
              <a:buSzPts val="1400"/>
              <a:buNone/>
              <a:defRPr>
                <a:solidFill>
                  <a:schemeClr val="accent1"/>
                </a:solidFill>
              </a:defRPr>
            </a:lvl6pPr>
            <a:lvl7pPr lvl="6" algn="l">
              <a:lnSpc>
                <a:spcPct val="115000"/>
              </a:lnSpc>
              <a:spcBef>
                <a:spcPts val="400"/>
              </a:spcBef>
              <a:spcAft>
                <a:spcPts val="0"/>
              </a:spcAft>
              <a:buClr>
                <a:schemeClr val="accent1"/>
              </a:buClr>
              <a:buSzPts val="1400"/>
              <a:buNone/>
              <a:defRPr>
                <a:solidFill>
                  <a:schemeClr val="accent1"/>
                </a:solidFill>
              </a:defRPr>
            </a:lvl7pPr>
            <a:lvl8pPr lvl="7" algn="l">
              <a:lnSpc>
                <a:spcPct val="115000"/>
              </a:lnSpc>
              <a:spcBef>
                <a:spcPts val="400"/>
              </a:spcBef>
              <a:spcAft>
                <a:spcPts val="0"/>
              </a:spcAft>
              <a:buClr>
                <a:schemeClr val="accent1"/>
              </a:buClr>
              <a:buSzPts val="1400"/>
              <a:buNone/>
              <a:defRPr>
                <a:solidFill>
                  <a:schemeClr val="accent1"/>
                </a:solidFill>
              </a:defRPr>
            </a:lvl8pPr>
            <a:lvl9pPr lvl="8" algn="l">
              <a:lnSpc>
                <a:spcPct val="115000"/>
              </a:lnSpc>
              <a:spcBef>
                <a:spcPts val="400"/>
              </a:spcBef>
              <a:spcAft>
                <a:spcPts val="400"/>
              </a:spcAft>
              <a:buClr>
                <a:schemeClr val="accent1"/>
              </a:buClr>
              <a:buSzPts val="1400"/>
              <a:buNone/>
              <a:defRPr>
                <a:solidFill>
                  <a:schemeClr val="accent1"/>
                </a:solidFill>
              </a:defRPr>
            </a:lvl9pPr>
          </a:lstStyle>
          <a:p>
            <a:endParaRPr/>
          </a:p>
        </p:txBody>
      </p:sp>
      <p:sp>
        <p:nvSpPr>
          <p:cNvPr id="120" name="Google Shape;120;p45"/>
          <p:cNvSpPr txBox="1">
            <a:spLocks noGrp="1"/>
          </p:cNvSpPr>
          <p:nvPr>
            <p:ph type="title"/>
          </p:nvPr>
        </p:nvSpPr>
        <p:spPr>
          <a:xfrm>
            <a:off x="457200" y="409700"/>
            <a:ext cx="8229600" cy="505500"/>
          </a:xfrm>
          <a:prstGeom prst="rect">
            <a:avLst/>
          </a:prstGeom>
          <a:noFill/>
          <a:ln>
            <a:noFill/>
          </a:ln>
        </p:spPr>
        <p:txBody>
          <a:bodyPr spcFirstLastPara="1" wrap="square" lIns="45700" tIns="45700" rIns="45700" bIns="45700" anchor="t" anchorCtr="0">
            <a:normAutofit/>
          </a:bodyPr>
          <a:lstStyle>
            <a:lvl1pPr lvl="0" algn="l">
              <a:lnSpc>
                <a:spcPct val="115000"/>
              </a:lnSpc>
              <a:spcBef>
                <a:spcPts val="0"/>
              </a:spcBef>
              <a:spcAft>
                <a:spcPts val="0"/>
              </a:spcAft>
              <a:buSzPts val="2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21" name="Google Shape;121;p45"/>
          <p:cNvSpPr txBox="1">
            <a:spLocks noGrp="1"/>
          </p:cNvSpPr>
          <p:nvPr>
            <p:ph type="body" idx="4"/>
          </p:nvPr>
        </p:nvSpPr>
        <p:spPr>
          <a:xfrm>
            <a:off x="457200" y="1602790"/>
            <a:ext cx="2011800" cy="916800"/>
          </a:xfrm>
          <a:prstGeom prst="rect">
            <a:avLst/>
          </a:prstGeom>
          <a:noFill/>
          <a:ln>
            <a:noFill/>
          </a:ln>
        </p:spPr>
        <p:txBody>
          <a:bodyPr spcFirstLastPara="1" wrap="square" lIns="45700" tIns="45700" rIns="45700" bIns="45700" anchor="t" anchorCtr="0">
            <a:noAutofit/>
          </a:bodyPr>
          <a:lstStyle>
            <a:lvl1pPr marL="457200" lvl="0" indent="-298450" algn="l">
              <a:lnSpc>
                <a:spcPct val="150000"/>
              </a:lnSpc>
              <a:spcBef>
                <a:spcPts val="0"/>
              </a:spcBef>
              <a:spcAft>
                <a:spcPts val="0"/>
              </a:spcAft>
              <a:buClr>
                <a:schemeClr val="dk1"/>
              </a:buClr>
              <a:buSzPts val="1100"/>
              <a:buChar char="●"/>
              <a:defRPr sz="1100">
                <a:solidFill>
                  <a:schemeClr val="dk1"/>
                </a:solidFill>
              </a:defRPr>
            </a:lvl1pPr>
            <a:lvl2pPr marL="914400" lvl="1" indent="-298450" algn="l">
              <a:lnSpc>
                <a:spcPct val="150000"/>
              </a:lnSpc>
              <a:spcBef>
                <a:spcPts val="400"/>
              </a:spcBef>
              <a:spcAft>
                <a:spcPts val="0"/>
              </a:spcAft>
              <a:buClr>
                <a:schemeClr val="dk1"/>
              </a:buClr>
              <a:buSzPts val="1100"/>
              <a:buChar char="○"/>
              <a:defRPr sz="1100">
                <a:solidFill>
                  <a:schemeClr val="dk1"/>
                </a:solidFill>
              </a:defRPr>
            </a:lvl2pPr>
            <a:lvl3pPr marL="1371600" lvl="2" indent="-298450" algn="l">
              <a:lnSpc>
                <a:spcPct val="150000"/>
              </a:lnSpc>
              <a:spcBef>
                <a:spcPts val="400"/>
              </a:spcBef>
              <a:spcAft>
                <a:spcPts val="0"/>
              </a:spcAft>
              <a:buClr>
                <a:schemeClr val="dk1"/>
              </a:buClr>
              <a:buSzPts val="1100"/>
              <a:buChar char="■"/>
              <a:defRPr sz="1100">
                <a:solidFill>
                  <a:schemeClr val="dk1"/>
                </a:solidFill>
              </a:defRPr>
            </a:lvl3pPr>
            <a:lvl4pPr marL="1828800" lvl="3" indent="-298450" algn="l">
              <a:lnSpc>
                <a:spcPct val="150000"/>
              </a:lnSpc>
              <a:spcBef>
                <a:spcPts val="400"/>
              </a:spcBef>
              <a:spcAft>
                <a:spcPts val="0"/>
              </a:spcAft>
              <a:buClr>
                <a:schemeClr val="dk1"/>
              </a:buClr>
              <a:buSzPts val="1100"/>
              <a:buChar char="●"/>
              <a:defRPr sz="1100">
                <a:solidFill>
                  <a:schemeClr val="dk1"/>
                </a:solidFill>
              </a:defRPr>
            </a:lvl4pPr>
            <a:lvl5pPr marL="2286000" lvl="4" indent="-298450" algn="l">
              <a:lnSpc>
                <a:spcPct val="150000"/>
              </a:lnSpc>
              <a:spcBef>
                <a:spcPts val="400"/>
              </a:spcBef>
              <a:spcAft>
                <a:spcPts val="0"/>
              </a:spcAft>
              <a:buClr>
                <a:schemeClr val="dk1"/>
              </a:buClr>
              <a:buSzPts val="1100"/>
              <a:buChar char="○"/>
              <a:defRPr sz="1100">
                <a:solidFill>
                  <a:schemeClr val="dk1"/>
                </a:solidFill>
              </a:defRPr>
            </a:lvl5pPr>
            <a:lvl6pPr marL="2743200" lvl="5" indent="-298450" algn="l">
              <a:lnSpc>
                <a:spcPct val="150000"/>
              </a:lnSpc>
              <a:spcBef>
                <a:spcPts val="400"/>
              </a:spcBef>
              <a:spcAft>
                <a:spcPts val="0"/>
              </a:spcAft>
              <a:buClr>
                <a:schemeClr val="dk1"/>
              </a:buClr>
              <a:buSzPts val="1100"/>
              <a:buChar char="■"/>
              <a:defRPr sz="1100">
                <a:solidFill>
                  <a:schemeClr val="dk1"/>
                </a:solidFill>
              </a:defRPr>
            </a:lvl6pPr>
            <a:lvl7pPr marL="3200400" lvl="6" indent="-298450" algn="l">
              <a:lnSpc>
                <a:spcPct val="150000"/>
              </a:lnSpc>
              <a:spcBef>
                <a:spcPts val="400"/>
              </a:spcBef>
              <a:spcAft>
                <a:spcPts val="0"/>
              </a:spcAft>
              <a:buClr>
                <a:schemeClr val="dk1"/>
              </a:buClr>
              <a:buSzPts val="1100"/>
              <a:buChar char="●"/>
              <a:defRPr sz="1100">
                <a:solidFill>
                  <a:schemeClr val="dk1"/>
                </a:solidFill>
              </a:defRPr>
            </a:lvl7pPr>
            <a:lvl8pPr marL="3657600" lvl="7" indent="-298450" algn="l">
              <a:lnSpc>
                <a:spcPct val="150000"/>
              </a:lnSpc>
              <a:spcBef>
                <a:spcPts val="400"/>
              </a:spcBef>
              <a:spcAft>
                <a:spcPts val="0"/>
              </a:spcAft>
              <a:buClr>
                <a:schemeClr val="dk1"/>
              </a:buClr>
              <a:buSzPts val="1100"/>
              <a:buChar char="○"/>
              <a:defRPr sz="1100">
                <a:solidFill>
                  <a:schemeClr val="dk1"/>
                </a:solidFill>
              </a:defRPr>
            </a:lvl8pPr>
            <a:lvl9pPr marL="4114800" lvl="8" indent="-298450" algn="l">
              <a:lnSpc>
                <a:spcPct val="150000"/>
              </a:lnSpc>
              <a:spcBef>
                <a:spcPts val="400"/>
              </a:spcBef>
              <a:spcAft>
                <a:spcPts val="400"/>
              </a:spcAft>
              <a:buClr>
                <a:schemeClr val="dk1"/>
              </a:buClr>
              <a:buSzPts val="1100"/>
              <a:buChar char="■"/>
              <a:defRPr sz="1100">
                <a:solidFill>
                  <a:schemeClr val="dk1"/>
                </a:solidFill>
              </a:defRPr>
            </a:lvl9pPr>
          </a:lstStyle>
          <a:p>
            <a:endParaRPr/>
          </a:p>
        </p:txBody>
      </p:sp>
      <p:pic>
        <p:nvPicPr>
          <p:cNvPr id="122" name="Google Shape;122;p45"/>
          <p:cNvPicPr preferRelativeResize="0"/>
          <p:nvPr/>
        </p:nvPicPr>
        <p:blipFill rotWithShape="1">
          <a:blip r:embed="rId3">
            <a:alphaModFix/>
          </a:blip>
          <a:srcRect/>
          <a:stretch/>
        </p:blipFill>
        <p:spPr>
          <a:xfrm>
            <a:off x="7444201" y="-1153026"/>
            <a:ext cx="2768050" cy="2768050"/>
          </a:xfrm>
          <a:prstGeom prst="rect">
            <a:avLst/>
          </a:prstGeom>
          <a:noFill/>
          <a:ln>
            <a:noFill/>
          </a:ln>
        </p:spPr>
      </p:pic>
      <p:pic>
        <p:nvPicPr>
          <p:cNvPr id="123" name="Google Shape;123;p45"/>
          <p:cNvPicPr preferRelativeResize="0"/>
          <p:nvPr/>
        </p:nvPicPr>
        <p:blipFill rotWithShape="1">
          <a:blip r:embed="rId4">
            <a:alphaModFix/>
          </a:blip>
          <a:srcRect/>
          <a:stretch/>
        </p:blipFill>
        <p:spPr>
          <a:xfrm>
            <a:off x="8686800" y="4800600"/>
            <a:ext cx="182880" cy="182880"/>
          </a:xfrm>
          <a:prstGeom prst="rect">
            <a:avLst/>
          </a:prstGeom>
          <a:noFill/>
          <a:ln>
            <a:noFill/>
          </a:ln>
        </p:spPr>
      </p:pic>
      <p:sp>
        <p:nvSpPr>
          <p:cNvPr id="124" name="Google Shape;124;p45"/>
          <p:cNvSpPr txBox="1">
            <a:spLocks noGrp="1"/>
          </p:cNvSpPr>
          <p:nvPr>
            <p:ph type="subTitle" idx="5"/>
          </p:nvPr>
        </p:nvSpPr>
        <p:spPr>
          <a:xfrm>
            <a:off x="457200" y="1097280"/>
            <a:ext cx="2011800" cy="505500"/>
          </a:xfrm>
          <a:prstGeom prst="rect">
            <a:avLst/>
          </a:prstGeom>
          <a:noFill/>
          <a:ln>
            <a:noFill/>
          </a:ln>
        </p:spPr>
        <p:txBody>
          <a:bodyPr spcFirstLastPara="1" wrap="square" lIns="45700" tIns="45700" rIns="45700" bIns="45700" anchor="b" anchorCtr="0">
            <a:noAutofit/>
          </a:bodyPr>
          <a:lstStyle>
            <a:lvl1pPr lvl="0" algn="l">
              <a:lnSpc>
                <a:spcPct val="115000"/>
              </a:lnSpc>
              <a:spcBef>
                <a:spcPts val="0"/>
              </a:spcBef>
              <a:spcAft>
                <a:spcPts val="0"/>
              </a:spcAft>
              <a:buClr>
                <a:schemeClr val="accent4"/>
              </a:buClr>
              <a:buSzPts val="1200"/>
              <a:buNone/>
              <a:defRPr sz="1200" b="1">
                <a:solidFill>
                  <a:schemeClr val="accent4"/>
                </a:solidFill>
              </a:defRPr>
            </a:lvl1pPr>
            <a:lvl2pPr lvl="1" algn="l">
              <a:lnSpc>
                <a:spcPct val="115000"/>
              </a:lnSpc>
              <a:spcBef>
                <a:spcPts val="400"/>
              </a:spcBef>
              <a:spcAft>
                <a:spcPts val="0"/>
              </a:spcAft>
              <a:buSzPts val="1600"/>
              <a:buNone/>
              <a:defRPr/>
            </a:lvl2pPr>
            <a:lvl3pPr lvl="2" algn="l">
              <a:lnSpc>
                <a:spcPct val="115000"/>
              </a:lnSpc>
              <a:spcBef>
                <a:spcPts val="400"/>
              </a:spcBef>
              <a:spcAft>
                <a:spcPts val="0"/>
              </a:spcAft>
              <a:buSzPts val="1400"/>
              <a:buNone/>
              <a:defRPr/>
            </a:lvl3pPr>
            <a:lvl4pPr lvl="3" algn="l">
              <a:lnSpc>
                <a:spcPct val="115000"/>
              </a:lnSpc>
              <a:spcBef>
                <a:spcPts val="400"/>
              </a:spcBef>
              <a:spcAft>
                <a:spcPts val="0"/>
              </a:spcAft>
              <a:buSzPts val="1400"/>
              <a:buNone/>
              <a:defRPr/>
            </a:lvl4pPr>
            <a:lvl5pPr lvl="4" algn="l">
              <a:lnSpc>
                <a:spcPct val="115000"/>
              </a:lnSpc>
              <a:spcBef>
                <a:spcPts val="400"/>
              </a:spcBef>
              <a:spcAft>
                <a:spcPts val="0"/>
              </a:spcAft>
              <a:buSzPts val="1400"/>
              <a:buNone/>
              <a:defRPr/>
            </a:lvl5pPr>
            <a:lvl6pPr lvl="5" algn="l">
              <a:lnSpc>
                <a:spcPct val="115000"/>
              </a:lnSpc>
              <a:spcBef>
                <a:spcPts val="400"/>
              </a:spcBef>
              <a:spcAft>
                <a:spcPts val="0"/>
              </a:spcAft>
              <a:buSzPts val="1400"/>
              <a:buNone/>
              <a:defRPr/>
            </a:lvl6pPr>
            <a:lvl7pPr lvl="6" algn="l">
              <a:lnSpc>
                <a:spcPct val="115000"/>
              </a:lnSpc>
              <a:spcBef>
                <a:spcPts val="400"/>
              </a:spcBef>
              <a:spcAft>
                <a:spcPts val="0"/>
              </a:spcAft>
              <a:buSzPts val="1400"/>
              <a:buNone/>
              <a:defRPr/>
            </a:lvl7pPr>
            <a:lvl8pPr lvl="7" algn="l">
              <a:lnSpc>
                <a:spcPct val="115000"/>
              </a:lnSpc>
              <a:spcBef>
                <a:spcPts val="400"/>
              </a:spcBef>
              <a:spcAft>
                <a:spcPts val="0"/>
              </a:spcAft>
              <a:buSzPts val="1400"/>
              <a:buNone/>
              <a:defRPr/>
            </a:lvl8pPr>
            <a:lvl9pPr lvl="8" algn="l">
              <a:lnSpc>
                <a:spcPct val="115000"/>
              </a:lnSpc>
              <a:spcBef>
                <a:spcPts val="400"/>
              </a:spcBef>
              <a:spcAft>
                <a:spcPts val="400"/>
              </a:spcAft>
              <a:buSzPts val="1400"/>
              <a:buNone/>
              <a:defRPr/>
            </a:lvl9pPr>
          </a:lstStyle>
          <a:p>
            <a:endParaRPr/>
          </a:p>
        </p:txBody>
      </p:sp>
      <p:sp>
        <p:nvSpPr>
          <p:cNvPr id="125" name="Google Shape;125;p45"/>
          <p:cNvSpPr txBox="1">
            <a:spLocks noGrp="1"/>
          </p:cNvSpPr>
          <p:nvPr>
            <p:ph type="body" idx="6"/>
          </p:nvPr>
        </p:nvSpPr>
        <p:spPr>
          <a:xfrm>
            <a:off x="2926200" y="1602790"/>
            <a:ext cx="2011800" cy="916800"/>
          </a:xfrm>
          <a:prstGeom prst="rect">
            <a:avLst/>
          </a:prstGeom>
          <a:noFill/>
          <a:ln>
            <a:noFill/>
          </a:ln>
        </p:spPr>
        <p:txBody>
          <a:bodyPr spcFirstLastPara="1" wrap="square" lIns="45700" tIns="45700" rIns="45700" bIns="45700" anchor="t" anchorCtr="0">
            <a:noAutofit/>
          </a:bodyPr>
          <a:lstStyle>
            <a:lvl1pPr marL="457200" lvl="0" indent="-298450" algn="l">
              <a:lnSpc>
                <a:spcPct val="150000"/>
              </a:lnSpc>
              <a:spcBef>
                <a:spcPts val="0"/>
              </a:spcBef>
              <a:spcAft>
                <a:spcPts val="0"/>
              </a:spcAft>
              <a:buClr>
                <a:schemeClr val="dk1"/>
              </a:buClr>
              <a:buSzPts val="1100"/>
              <a:buChar char="●"/>
              <a:defRPr sz="1100">
                <a:solidFill>
                  <a:schemeClr val="dk1"/>
                </a:solidFill>
              </a:defRPr>
            </a:lvl1pPr>
            <a:lvl2pPr marL="914400" lvl="1" indent="-298450" algn="l">
              <a:lnSpc>
                <a:spcPct val="150000"/>
              </a:lnSpc>
              <a:spcBef>
                <a:spcPts val="400"/>
              </a:spcBef>
              <a:spcAft>
                <a:spcPts val="0"/>
              </a:spcAft>
              <a:buClr>
                <a:schemeClr val="dk1"/>
              </a:buClr>
              <a:buSzPts val="1100"/>
              <a:buChar char="○"/>
              <a:defRPr sz="1100">
                <a:solidFill>
                  <a:schemeClr val="dk1"/>
                </a:solidFill>
              </a:defRPr>
            </a:lvl2pPr>
            <a:lvl3pPr marL="1371600" lvl="2" indent="-298450" algn="l">
              <a:lnSpc>
                <a:spcPct val="150000"/>
              </a:lnSpc>
              <a:spcBef>
                <a:spcPts val="400"/>
              </a:spcBef>
              <a:spcAft>
                <a:spcPts val="0"/>
              </a:spcAft>
              <a:buClr>
                <a:schemeClr val="dk1"/>
              </a:buClr>
              <a:buSzPts val="1100"/>
              <a:buChar char="■"/>
              <a:defRPr sz="1100">
                <a:solidFill>
                  <a:schemeClr val="dk1"/>
                </a:solidFill>
              </a:defRPr>
            </a:lvl3pPr>
            <a:lvl4pPr marL="1828800" lvl="3" indent="-298450" algn="l">
              <a:lnSpc>
                <a:spcPct val="150000"/>
              </a:lnSpc>
              <a:spcBef>
                <a:spcPts val="400"/>
              </a:spcBef>
              <a:spcAft>
                <a:spcPts val="0"/>
              </a:spcAft>
              <a:buClr>
                <a:schemeClr val="dk1"/>
              </a:buClr>
              <a:buSzPts val="1100"/>
              <a:buChar char="●"/>
              <a:defRPr sz="1100">
                <a:solidFill>
                  <a:schemeClr val="dk1"/>
                </a:solidFill>
              </a:defRPr>
            </a:lvl4pPr>
            <a:lvl5pPr marL="2286000" lvl="4" indent="-298450" algn="l">
              <a:lnSpc>
                <a:spcPct val="150000"/>
              </a:lnSpc>
              <a:spcBef>
                <a:spcPts val="400"/>
              </a:spcBef>
              <a:spcAft>
                <a:spcPts val="0"/>
              </a:spcAft>
              <a:buClr>
                <a:schemeClr val="dk1"/>
              </a:buClr>
              <a:buSzPts val="1100"/>
              <a:buChar char="○"/>
              <a:defRPr sz="1100">
                <a:solidFill>
                  <a:schemeClr val="dk1"/>
                </a:solidFill>
              </a:defRPr>
            </a:lvl5pPr>
            <a:lvl6pPr marL="2743200" lvl="5" indent="-298450" algn="l">
              <a:lnSpc>
                <a:spcPct val="150000"/>
              </a:lnSpc>
              <a:spcBef>
                <a:spcPts val="400"/>
              </a:spcBef>
              <a:spcAft>
                <a:spcPts val="0"/>
              </a:spcAft>
              <a:buClr>
                <a:schemeClr val="dk1"/>
              </a:buClr>
              <a:buSzPts val="1100"/>
              <a:buChar char="■"/>
              <a:defRPr sz="1100">
                <a:solidFill>
                  <a:schemeClr val="dk1"/>
                </a:solidFill>
              </a:defRPr>
            </a:lvl6pPr>
            <a:lvl7pPr marL="3200400" lvl="6" indent="-298450" algn="l">
              <a:lnSpc>
                <a:spcPct val="150000"/>
              </a:lnSpc>
              <a:spcBef>
                <a:spcPts val="400"/>
              </a:spcBef>
              <a:spcAft>
                <a:spcPts val="0"/>
              </a:spcAft>
              <a:buClr>
                <a:schemeClr val="dk1"/>
              </a:buClr>
              <a:buSzPts val="1100"/>
              <a:buChar char="●"/>
              <a:defRPr sz="1100">
                <a:solidFill>
                  <a:schemeClr val="dk1"/>
                </a:solidFill>
              </a:defRPr>
            </a:lvl7pPr>
            <a:lvl8pPr marL="3657600" lvl="7" indent="-298450" algn="l">
              <a:lnSpc>
                <a:spcPct val="150000"/>
              </a:lnSpc>
              <a:spcBef>
                <a:spcPts val="400"/>
              </a:spcBef>
              <a:spcAft>
                <a:spcPts val="0"/>
              </a:spcAft>
              <a:buClr>
                <a:schemeClr val="dk1"/>
              </a:buClr>
              <a:buSzPts val="1100"/>
              <a:buChar char="○"/>
              <a:defRPr sz="1100">
                <a:solidFill>
                  <a:schemeClr val="dk1"/>
                </a:solidFill>
              </a:defRPr>
            </a:lvl8pPr>
            <a:lvl9pPr marL="4114800" lvl="8" indent="-298450" algn="l">
              <a:lnSpc>
                <a:spcPct val="150000"/>
              </a:lnSpc>
              <a:spcBef>
                <a:spcPts val="400"/>
              </a:spcBef>
              <a:spcAft>
                <a:spcPts val="400"/>
              </a:spcAft>
              <a:buClr>
                <a:schemeClr val="dk1"/>
              </a:buClr>
              <a:buSzPts val="1100"/>
              <a:buChar char="■"/>
              <a:defRPr sz="1100">
                <a:solidFill>
                  <a:schemeClr val="dk1"/>
                </a:solidFill>
              </a:defRPr>
            </a:lvl9pPr>
          </a:lstStyle>
          <a:p>
            <a:endParaRPr/>
          </a:p>
        </p:txBody>
      </p:sp>
      <p:sp>
        <p:nvSpPr>
          <p:cNvPr id="126" name="Google Shape;126;p45"/>
          <p:cNvSpPr txBox="1">
            <a:spLocks noGrp="1"/>
          </p:cNvSpPr>
          <p:nvPr>
            <p:ph type="subTitle" idx="7"/>
          </p:nvPr>
        </p:nvSpPr>
        <p:spPr>
          <a:xfrm>
            <a:off x="2926200" y="1097280"/>
            <a:ext cx="2011800" cy="505500"/>
          </a:xfrm>
          <a:prstGeom prst="rect">
            <a:avLst/>
          </a:prstGeom>
          <a:noFill/>
          <a:ln>
            <a:noFill/>
          </a:ln>
        </p:spPr>
        <p:txBody>
          <a:bodyPr spcFirstLastPara="1" wrap="square" lIns="45700" tIns="45700" rIns="45700" bIns="45700" anchor="b" anchorCtr="0">
            <a:noAutofit/>
          </a:bodyPr>
          <a:lstStyle>
            <a:lvl1pPr lvl="0" algn="l">
              <a:lnSpc>
                <a:spcPct val="115000"/>
              </a:lnSpc>
              <a:spcBef>
                <a:spcPts val="0"/>
              </a:spcBef>
              <a:spcAft>
                <a:spcPts val="0"/>
              </a:spcAft>
              <a:buClr>
                <a:schemeClr val="accent5"/>
              </a:buClr>
              <a:buSzPts val="1200"/>
              <a:buNone/>
              <a:defRPr sz="1200" b="1">
                <a:solidFill>
                  <a:schemeClr val="accent5"/>
                </a:solidFill>
              </a:defRPr>
            </a:lvl1pPr>
            <a:lvl2pPr lvl="1" algn="l">
              <a:lnSpc>
                <a:spcPct val="115000"/>
              </a:lnSpc>
              <a:spcBef>
                <a:spcPts val="400"/>
              </a:spcBef>
              <a:spcAft>
                <a:spcPts val="0"/>
              </a:spcAft>
              <a:buClr>
                <a:schemeClr val="accent5"/>
              </a:buClr>
              <a:buSzPts val="1600"/>
              <a:buNone/>
              <a:defRPr>
                <a:solidFill>
                  <a:schemeClr val="accent5"/>
                </a:solidFill>
              </a:defRPr>
            </a:lvl2pPr>
            <a:lvl3pPr lvl="2" algn="l">
              <a:lnSpc>
                <a:spcPct val="115000"/>
              </a:lnSpc>
              <a:spcBef>
                <a:spcPts val="400"/>
              </a:spcBef>
              <a:spcAft>
                <a:spcPts val="0"/>
              </a:spcAft>
              <a:buClr>
                <a:schemeClr val="accent5"/>
              </a:buClr>
              <a:buSzPts val="1400"/>
              <a:buNone/>
              <a:defRPr>
                <a:solidFill>
                  <a:schemeClr val="accent5"/>
                </a:solidFill>
              </a:defRPr>
            </a:lvl3pPr>
            <a:lvl4pPr lvl="3" algn="l">
              <a:lnSpc>
                <a:spcPct val="115000"/>
              </a:lnSpc>
              <a:spcBef>
                <a:spcPts val="400"/>
              </a:spcBef>
              <a:spcAft>
                <a:spcPts val="0"/>
              </a:spcAft>
              <a:buClr>
                <a:schemeClr val="accent5"/>
              </a:buClr>
              <a:buSzPts val="1400"/>
              <a:buNone/>
              <a:defRPr>
                <a:solidFill>
                  <a:schemeClr val="accent5"/>
                </a:solidFill>
              </a:defRPr>
            </a:lvl4pPr>
            <a:lvl5pPr lvl="4" algn="l">
              <a:lnSpc>
                <a:spcPct val="115000"/>
              </a:lnSpc>
              <a:spcBef>
                <a:spcPts val="400"/>
              </a:spcBef>
              <a:spcAft>
                <a:spcPts val="0"/>
              </a:spcAft>
              <a:buClr>
                <a:schemeClr val="accent5"/>
              </a:buClr>
              <a:buSzPts val="1400"/>
              <a:buNone/>
              <a:defRPr>
                <a:solidFill>
                  <a:schemeClr val="accent5"/>
                </a:solidFill>
              </a:defRPr>
            </a:lvl5pPr>
            <a:lvl6pPr lvl="5" algn="l">
              <a:lnSpc>
                <a:spcPct val="115000"/>
              </a:lnSpc>
              <a:spcBef>
                <a:spcPts val="400"/>
              </a:spcBef>
              <a:spcAft>
                <a:spcPts val="0"/>
              </a:spcAft>
              <a:buClr>
                <a:schemeClr val="accent5"/>
              </a:buClr>
              <a:buSzPts val="1400"/>
              <a:buNone/>
              <a:defRPr>
                <a:solidFill>
                  <a:schemeClr val="accent5"/>
                </a:solidFill>
              </a:defRPr>
            </a:lvl6pPr>
            <a:lvl7pPr lvl="6" algn="l">
              <a:lnSpc>
                <a:spcPct val="115000"/>
              </a:lnSpc>
              <a:spcBef>
                <a:spcPts val="400"/>
              </a:spcBef>
              <a:spcAft>
                <a:spcPts val="0"/>
              </a:spcAft>
              <a:buClr>
                <a:schemeClr val="accent5"/>
              </a:buClr>
              <a:buSzPts val="1400"/>
              <a:buNone/>
              <a:defRPr>
                <a:solidFill>
                  <a:schemeClr val="accent5"/>
                </a:solidFill>
              </a:defRPr>
            </a:lvl7pPr>
            <a:lvl8pPr lvl="7" algn="l">
              <a:lnSpc>
                <a:spcPct val="115000"/>
              </a:lnSpc>
              <a:spcBef>
                <a:spcPts val="400"/>
              </a:spcBef>
              <a:spcAft>
                <a:spcPts val="0"/>
              </a:spcAft>
              <a:buClr>
                <a:schemeClr val="accent5"/>
              </a:buClr>
              <a:buSzPts val="1400"/>
              <a:buNone/>
              <a:defRPr>
                <a:solidFill>
                  <a:schemeClr val="accent5"/>
                </a:solidFill>
              </a:defRPr>
            </a:lvl8pPr>
            <a:lvl9pPr lvl="8" algn="l">
              <a:lnSpc>
                <a:spcPct val="115000"/>
              </a:lnSpc>
              <a:spcBef>
                <a:spcPts val="400"/>
              </a:spcBef>
              <a:spcAft>
                <a:spcPts val="400"/>
              </a:spcAft>
              <a:buClr>
                <a:schemeClr val="accent5"/>
              </a:buClr>
              <a:buSzPts val="1400"/>
              <a:buNone/>
              <a:defRPr>
                <a:solidFill>
                  <a:schemeClr val="accent5"/>
                </a:solidFill>
              </a:defRPr>
            </a:lvl9pPr>
          </a:lstStyle>
          <a:p>
            <a:endParaRPr/>
          </a:p>
        </p:txBody>
      </p:sp>
      <p:sp>
        <p:nvSpPr>
          <p:cNvPr id="127" name="Google Shape;127;p45"/>
          <p:cNvSpPr txBox="1">
            <a:spLocks noGrp="1"/>
          </p:cNvSpPr>
          <p:nvPr>
            <p:ph type="body" idx="8"/>
          </p:nvPr>
        </p:nvSpPr>
        <p:spPr>
          <a:xfrm>
            <a:off x="5395200" y="3248710"/>
            <a:ext cx="2011800" cy="916800"/>
          </a:xfrm>
          <a:prstGeom prst="rect">
            <a:avLst/>
          </a:prstGeom>
          <a:noFill/>
          <a:ln>
            <a:noFill/>
          </a:ln>
        </p:spPr>
        <p:txBody>
          <a:bodyPr spcFirstLastPara="1" wrap="square" lIns="45700" tIns="45700" rIns="45700" bIns="45700" anchor="t" anchorCtr="0">
            <a:noAutofit/>
          </a:bodyPr>
          <a:lstStyle>
            <a:lvl1pPr marL="457200" lvl="0" indent="-298450" algn="l">
              <a:lnSpc>
                <a:spcPct val="150000"/>
              </a:lnSpc>
              <a:spcBef>
                <a:spcPts val="0"/>
              </a:spcBef>
              <a:spcAft>
                <a:spcPts val="0"/>
              </a:spcAft>
              <a:buClr>
                <a:schemeClr val="dk1"/>
              </a:buClr>
              <a:buSzPts val="1100"/>
              <a:buChar char="●"/>
              <a:defRPr sz="1100">
                <a:solidFill>
                  <a:schemeClr val="dk1"/>
                </a:solidFill>
              </a:defRPr>
            </a:lvl1pPr>
            <a:lvl2pPr marL="914400" lvl="1" indent="-298450" algn="l">
              <a:lnSpc>
                <a:spcPct val="150000"/>
              </a:lnSpc>
              <a:spcBef>
                <a:spcPts val="400"/>
              </a:spcBef>
              <a:spcAft>
                <a:spcPts val="0"/>
              </a:spcAft>
              <a:buClr>
                <a:schemeClr val="dk1"/>
              </a:buClr>
              <a:buSzPts val="1100"/>
              <a:buChar char="○"/>
              <a:defRPr sz="1100">
                <a:solidFill>
                  <a:schemeClr val="dk1"/>
                </a:solidFill>
              </a:defRPr>
            </a:lvl2pPr>
            <a:lvl3pPr marL="1371600" lvl="2" indent="-298450" algn="l">
              <a:lnSpc>
                <a:spcPct val="150000"/>
              </a:lnSpc>
              <a:spcBef>
                <a:spcPts val="400"/>
              </a:spcBef>
              <a:spcAft>
                <a:spcPts val="0"/>
              </a:spcAft>
              <a:buClr>
                <a:schemeClr val="dk1"/>
              </a:buClr>
              <a:buSzPts val="1100"/>
              <a:buChar char="■"/>
              <a:defRPr sz="1100">
                <a:solidFill>
                  <a:schemeClr val="dk1"/>
                </a:solidFill>
              </a:defRPr>
            </a:lvl3pPr>
            <a:lvl4pPr marL="1828800" lvl="3" indent="-298450" algn="l">
              <a:lnSpc>
                <a:spcPct val="150000"/>
              </a:lnSpc>
              <a:spcBef>
                <a:spcPts val="400"/>
              </a:spcBef>
              <a:spcAft>
                <a:spcPts val="0"/>
              </a:spcAft>
              <a:buClr>
                <a:schemeClr val="dk1"/>
              </a:buClr>
              <a:buSzPts val="1100"/>
              <a:buChar char="●"/>
              <a:defRPr sz="1100">
                <a:solidFill>
                  <a:schemeClr val="dk1"/>
                </a:solidFill>
              </a:defRPr>
            </a:lvl4pPr>
            <a:lvl5pPr marL="2286000" lvl="4" indent="-298450" algn="l">
              <a:lnSpc>
                <a:spcPct val="150000"/>
              </a:lnSpc>
              <a:spcBef>
                <a:spcPts val="400"/>
              </a:spcBef>
              <a:spcAft>
                <a:spcPts val="0"/>
              </a:spcAft>
              <a:buClr>
                <a:schemeClr val="dk1"/>
              </a:buClr>
              <a:buSzPts val="1100"/>
              <a:buChar char="○"/>
              <a:defRPr sz="1100">
                <a:solidFill>
                  <a:schemeClr val="dk1"/>
                </a:solidFill>
              </a:defRPr>
            </a:lvl5pPr>
            <a:lvl6pPr marL="2743200" lvl="5" indent="-298450" algn="l">
              <a:lnSpc>
                <a:spcPct val="150000"/>
              </a:lnSpc>
              <a:spcBef>
                <a:spcPts val="400"/>
              </a:spcBef>
              <a:spcAft>
                <a:spcPts val="0"/>
              </a:spcAft>
              <a:buClr>
                <a:schemeClr val="dk1"/>
              </a:buClr>
              <a:buSzPts val="1100"/>
              <a:buChar char="■"/>
              <a:defRPr sz="1100">
                <a:solidFill>
                  <a:schemeClr val="dk1"/>
                </a:solidFill>
              </a:defRPr>
            </a:lvl6pPr>
            <a:lvl7pPr marL="3200400" lvl="6" indent="-298450" algn="l">
              <a:lnSpc>
                <a:spcPct val="150000"/>
              </a:lnSpc>
              <a:spcBef>
                <a:spcPts val="400"/>
              </a:spcBef>
              <a:spcAft>
                <a:spcPts val="0"/>
              </a:spcAft>
              <a:buClr>
                <a:schemeClr val="dk1"/>
              </a:buClr>
              <a:buSzPts val="1100"/>
              <a:buChar char="●"/>
              <a:defRPr sz="1100">
                <a:solidFill>
                  <a:schemeClr val="dk1"/>
                </a:solidFill>
              </a:defRPr>
            </a:lvl7pPr>
            <a:lvl8pPr marL="3657600" lvl="7" indent="-298450" algn="l">
              <a:lnSpc>
                <a:spcPct val="150000"/>
              </a:lnSpc>
              <a:spcBef>
                <a:spcPts val="400"/>
              </a:spcBef>
              <a:spcAft>
                <a:spcPts val="0"/>
              </a:spcAft>
              <a:buClr>
                <a:schemeClr val="dk1"/>
              </a:buClr>
              <a:buSzPts val="1100"/>
              <a:buChar char="○"/>
              <a:defRPr sz="1100">
                <a:solidFill>
                  <a:schemeClr val="dk1"/>
                </a:solidFill>
              </a:defRPr>
            </a:lvl8pPr>
            <a:lvl9pPr marL="4114800" lvl="8" indent="-298450" algn="l">
              <a:lnSpc>
                <a:spcPct val="150000"/>
              </a:lnSpc>
              <a:spcBef>
                <a:spcPts val="400"/>
              </a:spcBef>
              <a:spcAft>
                <a:spcPts val="400"/>
              </a:spcAft>
              <a:buClr>
                <a:schemeClr val="dk1"/>
              </a:buClr>
              <a:buSzPts val="1100"/>
              <a:buChar char="■"/>
              <a:defRPr sz="1100">
                <a:solidFill>
                  <a:schemeClr val="dk1"/>
                </a:solidFill>
              </a:defRPr>
            </a:lvl9pPr>
          </a:lstStyle>
          <a:p>
            <a:endParaRPr/>
          </a:p>
        </p:txBody>
      </p:sp>
      <p:sp>
        <p:nvSpPr>
          <p:cNvPr id="128" name="Google Shape;128;p45"/>
          <p:cNvSpPr txBox="1">
            <a:spLocks noGrp="1"/>
          </p:cNvSpPr>
          <p:nvPr>
            <p:ph type="body" idx="9"/>
          </p:nvPr>
        </p:nvSpPr>
        <p:spPr>
          <a:xfrm>
            <a:off x="457200" y="3248710"/>
            <a:ext cx="2011800" cy="916800"/>
          </a:xfrm>
          <a:prstGeom prst="rect">
            <a:avLst/>
          </a:prstGeom>
          <a:noFill/>
          <a:ln>
            <a:noFill/>
          </a:ln>
        </p:spPr>
        <p:txBody>
          <a:bodyPr spcFirstLastPara="1" wrap="square" lIns="45700" tIns="45700" rIns="45700" bIns="45700" anchor="t" anchorCtr="0">
            <a:noAutofit/>
          </a:bodyPr>
          <a:lstStyle>
            <a:lvl1pPr marL="457200" lvl="0" indent="-298450" algn="l">
              <a:lnSpc>
                <a:spcPct val="150000"/>
              </a:lnSpc>
              <a:spcBef>
                <a:spcPts val="0"/>
              </a:spcBef>
              <a:spcAft>
                <a:spcPts val="0"/>
              </a:spcAft>
              <a:buClr>
                <a:schemeClr val="dk1"/>
              </a:buClr>
              <a:buSzPts val="1100"/>
              <a:buChar char="●"/>
              <a:defRPr sz="1100">
                <a:solidFill>
                  <a:schemeClr val="dk1"/>
                </a:solidFill>
              </a:defRPr>
            </a:lvl1pPr>
            <a:lvl2pPr marL="914400" lvl="1" indent="-298450" algn="l">
              <a:lnSpc>
                <a:spcPct val="150000"/>
              </a:lnSpc>
              <a:spcBef>
                <a:spcPts val="400"/>
              </a:spcBef>
              <a:spcAft>
                <a:spcPts val="0"/>
              </a:spcAft>
              <a:buClr>
                <a:schemeClr val="dk1"/>
              </a:buClr>
              <a:buSzPts val="1100"/>
              <a:buChar char="○"/>
              <a:defRPr sz="1100">
                <a:solidFill>
                  <a:schemeClr val="dk1"/>
                </a:solidFill>
              </a:defRPr>
            </a:lvl2pPr>
            <a:lvl3pPr marL="1371600" lvl="2" indent="-298450" algn="l">
              <a:lnSpc>
                <a:spcPct val="150000"/>
              </a:lnSpc>
              <a:spcBef>
                <a:spcPts val="400"/>
              </a:spcBef>
              <a:spcAft>
                <a:spcPts val="0"/>
              </a:spcAft>
              <a:buClr>
                <a:schemeClr val="dk1"/>
              </a:buClr>
              <a:buSzPts val="1100"/>
              <a:buChar char="■"/>
              <a:defRPr sz="1100">
                <a:solidFill>
                  <a:schemeClr val="dk1"/>
                </a:solidFill>
              </a:defRPr>
            </a:lvl3pPr>
            <a:lvl4pPr marL="1828800" lvl="3" indent="-298450" algn="l">
              <a:lnSpc>
                <a:spcPct val="150000"/>
              </a:lnSpc>
              <a:spcBef>
                <a:spcPts val="400"/>
              </a:spcBef>
              <a:spcAft>
                <a:spcPts val="0"/>
              </a:spcAft>
              <a:buClr>
                <a:schemeClr val="dk1"/>
              </a:buClr>
              <a:buSzPts val="1100"/>
              <a:buChar char="●"/>
              <a:defRPr sz="1100">
                <a:solidFill>
                  <a:schemeClr val="dk1"/>
                </a:solidFill>
              </a:defRPr>
            </a:lvl4pPr>
            <a:lvl5pPr marL="2286000" lvl="4" indent="-298450" algn="l">
              <a:lnSpc>
                <a:spcPct val="150000"/>
              </a:lnSpc>
              <a:spcBef>
                <a:spcPts val="400"/>
              </a:spcBef>
              <a:spcAft>
                <a:spcPts val="0"/>
              </a:spcAft>
              <a:buClr>
                <a:schemeClr val="dk1"/>
              </a:buClr>
              <a:buSzPts val="1100"/>
              <a:buChar char="○"/>
              <a:defRPr sz="1100">
                <a:solidFill>
                  <a:schemeClr val="dk1"/>
                </a:solidFill>
              </a:defRPr>
            </a:lvl5pPr>
            <a:lvl6pPr marL="2743200" lvl="5" indent="-298450" algn="l">
              <a:lnSpc>
                <a:spcPct val="150000"/>
              </a:lnSpc>
              <a:spcBef>
                <a:spcPts val="400"/>
              </a:spcBef>
              <a:spcAft>
                <a:spcPts val="0"/>
              </a:spcAft>
              <a:buClr>
                <a:schemeClr val="dk1"/>
              </a:buClr>
              <a:buSzPts val="1100"/>
              <a:buChar char="■"/>
              <a:defRPr sz="1100">
                <a:solidFill>
                  <a:schemeClr val="dk1"/>
                </a:solidFill>
              </a:defRPr>
            </a:lvl6pPr>
            <a:lvl7pPr marL="3200400" lvl="6" indent="-298450" algn="l">
              <a:lnSpc>
                <a:spcPct val="150000"/>
              </a:lnSpc>
              <a:spcBef>
                <a:spcPts val="400"/>
              </a:spcBef>
              <a:spcAft>
                <a:spcPts val="0"/>
              </a:spcAft>
              <a:buClr>
                <a:schemeClr val="dk1"/>
              </a:buClr>
              <a:buSzPts val="1100"/>
              <a:buChar char="●"/>
              <a:defRPr sz="1100">
                <a:solidFill>
                  <a:schemeClr val="dk1"/>
                </a:solidFill>
              </a:defRPr>
            </a:lvl7pPr>
            <a:lvl8pPr marL="3657600" lvl="7" indent="-298450" algn="l">
              <a:lnSpc>
                <a:spcPct val="150000"/>
              </a:lnSpc>
              <a:spcBef>
                <a:spcPts val="400"/>
              </a:spcBef>
              <a:spcAft>
                <a:spcPts val="0"/>
              </a:spcAft>
              <a:buClr>
                <a:schemeClr val="dk1"/>
              </a:buClr>
              <a:buSzPts val="1100"/>
              <a:buChar char="○"/>
              <a:defRPr sz="1100">
                <a:solidFill>
                  <a:schemeClr val="dk1"/>
                </a:solidFill>
              </a:defRPr>
            </a:lvl8pPr>
            <a:lvl9pPr marL="4114800" lvl="8" indent="-298450" algn="l">
              <a:lnSpc>
                <a:spcPct val="150000"/>
              </a:lnSpc>
              <a:spcBef>
                <a:spcPts val="400"/>
              </a:spcBef>
              <a:spcAft>
                <a:spcPts val="400"/>
              </a:spcAft>
              <a:buClr>
                <a:schemeClr val="dk1"/>
              </a:buClr>
              <a:buSzPts val="1100"/>
              <a:buChar char="■"/>
              <a:defRPr sz="1100">
                <a:solidFill>
                  <a:schemeClr val="dk1"/>
                </a:solidFill>
              </a:defRPr>
            </a:lvl9pPr>
          </a:lstStyle>
          <a:p>
            <a:endParaRPr/>
          </a:p>
        </p:txBody>
      </p:sp>
      <p:sp>
        <p:nvSpPr>
          <p:cNvPr id="129" name="Google Shape;129;p45"/>
          <p:cNvSpPr txBox="1">
            <a:spLocks noGrp="1"/>
          </p:cNvSpPr>
          <p:nvPr>
            <p:ph type="subTitle" idx="13"/>
          </p:nvPr>
        </p:nvSpPr>
        <p:spPr>
          <a:xfrm>
            <a:off x="457200" y="2743200"/>
            <a:ext cx="2011800" cy="505500"/>
          </a:xfrm>
          <a:prstGeom prst="rect">
            <a:avLst/>
          </a:prstGeom>
          <a:noFill/>
          <a:ln>
            <a:noFill/>
          </a:ln>
        </p:spPr>
        <p:txBody>
          <a:bodyPr spcFirstLastPara="1" wrap="square" lIns="45700" tIns="45700" rIns="45700" bIns="45700" anchor="b" anchorCtr="0">
            <a:noAutofit/>
          </a:bodyPr>
          <a:lstStyle>
            <a:lvl1pPr lvl="0" algn="l">
              <a:lnSpc>
                <a:spcPct val="115000"/>
              </a:lnSpc>
              <a:spcBef>
                <a:spcPts val="0"/>
              </a:spcBef>
              <a:spcAft>
                <a:spcPts val="0"/>
              </a:spcAft>
              <a:buClr>
                <a:srgbClr val="D73C36"/>
              </a:buClr>
              <a:buSzPts val="1200"/>
              <a:buNone/>
              <a:defRPr sz="1200" b="1">
                <a:solidFill>
                  <a:srgbClr val="D73C36"/>
                </a:solidFill>
              </a:defRPr>
            </a:lvl1pPr>
            <a:lvl2pPr lvl="1" algn="l">
              <a:lnSpc>
                <a:spcPct val="115000"/>
              </a:lnSpc>
              <a:spcBef>
                <a:spcPts val="400"/>
              </a:spcBef>
              <a:spcAft>
                <a:spcPts val="0"/>
              </a:spcAft>
              <a:buClr>
                <a:srgbClr val="D73C36"/>
              </a:buClr>
              <a:buSzPts val="1600"/>
              <a:buNone/>
              <a:defRPr>
                <a:solidFill>
                  <a:srgbClr val="D73C36"/>
                </a:solidFill>
              </a:defRPr>
            </a:lvl2pPr>
            <a:lvl3pPr lvl="2" algn="l">
              <a:lnSpc>
                <a:spcPct val="115000"/>
              </a:lnSpc>
              <a:spcBef>
                <a:spcPts val="400"/>
              </a:spcBef>
              <a:spcAft>
                <a:spcPts val="0"/>
              </a:spcAft>
              <a:buClr>
                <a:srgbClr val="D73C36"/>
              </a:buClr>
              <a:buSzPts val="1400"/>
              <a:buNone/>
              <a:defRPr>
                <a:solidFill>
                  <a:srgbClr val="D73C36"/>
                </a:solidFill>
              </a:defRPr>
            </a:lvl3pPr>
            <a:lvl4pPr lvl="3" algn="l">
              <a:lnSpc>
                <a:spcPct val="115000"/>
              </a:lnSpc>
              <a:spcBef>
                <a:spcPts val="400"/>
              </a:spcBef>
              <a:spcAft>
                <a:spcPts val="0"/>
              </a:spcAft>
              <a:buClr>
                <a:srgbClr val="D73C36"/>
              </a:buClr>
              <a:buSzPts val="1400"/>
              <a:buNone/>
              <a:defRPr>
                <a:solidFill>
                  <a:srgbClr val="D73C36"/>
                </a:solidFill>
              </a:defRPr>
            </a:lvl4pPr>
            <a:lvl5pPr lvl="4" algn="l">
              <a:lnSpc>
                <a:spcPct val="115000"/>
              </a:lnSpc>
              <a:spcBef>
                <a:spcPts val="400"/>
              </a:spcBef>
              <a:spcAft>
                <a:spcPts val="0"/>
              </a:spcAft>
              <a:buClr>
                <a:srgbClr val="D73C36"/>
              </a:buClr>
              <a:buSzPts val="1400"/>
              <a:buNone/>
              <a:defRPr>
                <a:solidFill>
                  <a:srgbClr val="D73C36"/>
                </a:solidFill>
              </a:defRPr>
            </a:lvl5pPr>
            <a:lvl6pPr lvl="5" algn="l">
              <a:lnSpc>
                <a:spcPct val="115000"/>
              </a:lnSpc>
              <a:spcBef>
                <a:spcPts val="400"/>
              </a:spcBef>
              <a:spcAft>
                <a:spcPts val="0"/>
              </a:spcAft>
              <a:buClr>
                <a:srgbClr val="D73C36"/>
              </a:buClr>
              <a:buSzPts val="1400"/>
              <a:buNone/>
              <a:defRPr>
                <a:solidFill>
                  <a:srgbClr val="D73C36"/>
                </a:solidFill>
              </a:defRPr>
            </a:lvl6pPr>
            <a:lvl7pPr lvl="6" algn="l">
              <a:lnSpc>
                <a:spcPct val="115000"/>
              </a:lnSpc>
              <a:spcBef>
                <a:spcPts val="400"/>
              </a:spcBef>
              <a:spcAft>
                <a:spcPts val="0"/>
              </a:spcAft>
              <a:buClr>
                <a:srgbClr val="D73C36"/>
              </a:buClr>
              <a:buSzPts val="1400"/>
              <a:buNone/>
              <a:defRPr>
                <a:solidFill>
                  <a:srgbClr val="D73C36"/>
                </a:solidFill>
              </a:defRPr>
            </a:lvl7pPr>
            <a:lvl8pPr lvl="7" algn="l">
              <a:lnSpc>
                <a:spcPct val="115000"/>
              </a:lnSpc>
              <a:spcBef>
                <a:spcPts val="400"/>
              </a:spcBef>
              <a:spcAft>
                <a:spcPts val="0"/>
              </a:spcAft>
              <a:buClr>
                <a:srgbClr val="D73C36"/>
              </a:buClr>
              <a:buSzPts val="1400"/>
              <a:buNone/>
              <a:defRPr>
                <a:solidFill>
                  <a:srgbClr val="D73C36"/>
                </a:solidFill>
              </a:defRPr>
            </a:lvl8pPr>
            <a:lvl9pPr lvl="8" algn="l">
              <a:lnSpc>
                <a:spcPct val="115000"/>
              </a:lnSpc>
              <a:spcBef>
                <a:spcPts val="400"/>
              </a:spcBef>
              <a:spcAft>
                <a:spcPts val="400"/>
              </a:spcAft>
              <a:buClr>
                <a:srgbClr val="D73C36"/>
              </a:buClr>
              <a:buSzPts val="1400"/>
              <a:buNone/>
              <a:defRPr>
                <a:solidFill>
                  <a:srgbClr val="D73C36"/>
                </a:solidFill>
              </a:defRPr>
            </a:lvl9pPr>
          </a:lstStyle>
          <a:p>
            <a:endParaRPr/>
          </a:p>
        </p:txBody>
      </p:sp>
      <p:sp>
        <p:nvSpPr>
          <p:cNvPr id="130" name="Google Shape;130;p45"/>
          <p:cNvSpPr txBox="1">
            <a:spLocks noGrp="1"/>
          </p:cNvSpPr>
          <p:nvPr>
            <p:ph type="body" idx="14"/>
          </p:nvPr>
        </p:nvSpPr>
        <p:spPr>
          <a:xfrm>
            <a:off x="2926200" y="3248710"/>
            <a:ext cx="2011800" cy="916800"/>
          </a:xfrm>
          <a:prstGeom prst="rect">
            <a:avLst/>
          </a:prstGeom>
          <a:noFill/>
          <a:ln>
            <a:noFill/>
          </a:ln>
        </p:spPr>
        <p:txBody>
          <a:bodyPr spcFirstLastPara="1" wrap="square" lIns="45700" tIns="45700" rIns="45700" bIns="45700" anchor="t" anchorCtr="0">
            <a:noAutofit/>
          </a:bodyPr>
          <a:lstStyle>
            <a:lvl1pPr marL="457200" lvl="0" indent="-298450" algn="l">
              <a:lnSpc>
                <a:spcPct val="150000"/>
              </a:lnSpc>
              <a:spcBef>
                <a:spcPts val="0"/>
              </a:spcBef>
              <a:spcAft>
                <a:spcPts val="0"/>
              </a:spcAft>
              <a:buClr>
                <a:schemeClr val="dk1"/>
              </a:buClr>
              <a:buSzPts val="1100"/>
              <a:buChar char="●"/>
              <a:defRPr sz="1100">
                <a:solidFill>
                  <a:schemeClr val="dk1"/>
                </a:solidFill>
              </a:defRPr>
            </a:lvl1pPr>
            <a:lvl2pPr marL="914400" lvl="1" indent="-298450" algn="l">
              <a:lnSpc>
                <a:spcPct val="150000"/>
              </a:lnSpc>
              <a:spcBef>
                <a:spcPts val="400"/>
              </a:spcBef>
              <a:spcAft>
                <a:spcPts val="0"/>
              </a:spcAft>
              <a:buClr>
                <a:schemeClr val="dk1"/>
              </a:buClr>
              <a:buSzPts val="1100"/>
              <a:buChar char="○"/>
              <a:defRPr sz="1100">
                <a:solidFill>
                  <a:schemeClr val="dk1"/>
                </a:solidFill>
              </a:defRPr>
            </a:lvl2pPr>
            <a:lvl3pPr marL="1371600" lvl="2" indent="-298450" algn="l">
              <a:lnSpc>
                <a:spcPct val="150000"/>
              </a:lnSpc>
              <a:spcBef>
                <a:spcPts val="400"/>
              </a:spcBef>
              <a:spcAft>
                <a:spcPts val="0"/>
              </a:spcAft>
              <a:buClr>
                <a:schemeClr val="dk1"/>
              </a:buClr>
              <a:buSzPts val="1100"/>
              <a:buChar char="■"/>
              <a:defRPr sz="1100">
                <a:solidFill>
                  <a:schemeClr val="dk1"/>
                </a:solidFill>
              </a:defRPr>
            </a:lvl3pPr>
            <a:lvl4pPr marL="1828800" lvl="3" indent="-298450" algn="l">
              <a:lnSpc>
                <a:spcPct val="150000"/>
              </a:lnSpc>
              <a:spcBef>
                <a:spcPts val="400"/>
              </a:spcBef>
              <a:spcAft>
                <a:spcPts val="0"/>
              </a:spcAft>
              <a:buClr>
                <a:schemeClr val="dk1"/>
              </a:buClr>
              <a:buSzPts val="1100"/>
              <a:buChar char="●"/>
              <a:defRPr sz="1100">
                <a:solidFill>
                  <a:schemeClr val="dk1"/>
                </a:solidFill>
              </a:defRPr>
            </a:lvl4pPr>
            <a:lvl5pPr marL="2286000" lvl="4" indent="-298450" algn="l">
              <a:lnSpc>
                <a:spcPct val="150000"/>
              </a:lnSpc>
              <a:spcBef>
                <a:spcPts val="400"/>
              </a:spcBef>
              <a:spcAft>
                <a:spcPts val="0"/>
              </a:spcAft>
              <a:buClr>
                <a:schemeClr val="dk1"/>
              </a:buClr>
              <a:buSzPts val="1100"/>
              <a:buChar char="○"/>
              <a:defRPr sz="1100">
                <a:solidFill>
                  <a:schemeClr val="dk1"/>
                </a:solidFill>
              </a:defRPr>
            </a:lvl5pPr>
            <a:lvl6pPr marL="2743200" lvl="5" indent="-298450" algn="l">
              <a:lnSpc>
                <a:spcPct val="150000"/>
              </a:lnSpc>
              <a:spcBef>
                <a:spcPts val="400"/>
              </a:spcBef>
              <a:spcAft>
                <a:spcPts val="0"/>
              </a:spcAft>
              <a:buClr>
                <a:schemeClr val="dk1"/>
              </a:buClr>
              <a:buSzPts val="1100"/>
              <a:buChar char="■"/>
              <a:defRPr sz="1100">
                <a:solidFill>
                  <a:schemeClr val="dk1"/>
                </a:solidFill>
              </a:defRPr>
            </a:lvl6pPr>
            <a:lvl7pPr marL="3200400" lvl="6" indent="-298450" algn="l">
              <a:lnSpc>
                <a:spcPct val="150000"/>
              </a:lnSpc>
              <a:spcBef>
                <a:spcPts val="400"/>
              </a:spcBef>
              <a:spcAft>
                <a:spcPts val="0"/>
              </a:spcAft>
              <a:buClr>
                <a:schemeClr val="dk1"/>
              </a:buClr>
              <a:buSzPts val="1100"/>
              <a:buChar char="●"/>
              <a:defRPr sz="1100">
                <a:solidFill>
                  <a:schemeClr val="dk1"/>
                </a:solidFill>
              </a:defRPr>
            </a:lvl7pPr>
            <a:lvl8pPr marL="3657600" lvl="7" indent="-298450" algn="l">
              <a:lnSpc>
                <a:spcPct val="150000"/>
              </a:lnSpc>
              <a:spcBef>
                <a:spcPts val="400"/>
              </a:spcBef>
              <a:spcAft>
                <a:spcPts val="0"/>
              </a:spcAft>
              <a:buClr>
                <a:schemeClr val="dk1"/>
              </a:buClr>
              <a:buSzPts val="1100"/>
              <a:buChar char="○"/>
              <a:defRPr sz="1100">
                <a:solidFill>
                  <a:schemeClr val="dk1"/>
                </a:solidFill>
              </a:defRPr>
            </a:lvl8pPr>
            <a:lvl9pPr marL="4114800" lvl="8" indent="-298450" algn="l">
              <a:lnSpc>
                <a:spcPct val="150000"/>
              </a:lnSpc>
              <a:spcBef>
                <a:spcPts val="400"/>
              </a:spcBef>
              <a:spcAft>
                <a:spcPts val="400"/>
              </a:spcAft>
              <a:buClr>
                <a:schemeClr val="dk1"/>
              </a:buClr>
              <a:buSzPts val="1100"/>
              <a:buChar char="■"/>
              <a:defRPr sz="1100">
                <a:solidFill>
                  <a:schemeClr val="dk1"/>
                </a:solidFill>
              </a:defRPr>
            </a:lvl9pPr>
          </a:lstStyle>
          <a:p>
            <a:endParaRPr/>
          </a:p>
        </p:txBody>
      </p:sp>
      <p:sp>
        <p:nvSpPr>
          <p:cNvPr id="131" name="Google Shape;131;p45"/>
          <p:cNvSpPr txBox="1">
            <a:spLocks noGrp="1"/>
          </p:cNvSpPr>
          <p:nvPr>
            <p:ph type="subTitle" idx="15"/>
          </p:nvPr>
        </p:nvSpPr>
        <p:spPr>
          <a:xfrm>
            <a:off x="2926200" y="2743200"/>
            <a:ext cx="2011800" cy="505500"/>
          </a:xfrm>
          <a:prstGeom prst="rect">
            <a:avLst/>
          </a:prstGeom>
          <a:noFill/>
          <a:ln>
            <a:noFill/>
          </a:ln>
        </p:spPr>
        <p:txBody>
          <a:bodyPr spcFirstLastPara="1" wrap="square" lIns="45700" tIns="45700" rIns="45700" bIns="45700" anchor="b" anchorCtr="0">
            <a:noAutofit/>
          </a:bodyPr>
          <a:lstStyle>
            <a:lvl1pPr lvl="0" algn="l">
              <a:lnSpc>
                <a:spcPct val="115000"/>
              </a:lnSpc>
              <a:spcBef>
                <a:spcPts val="0"/>
              </a:spcBef>
              <a:spcAft>
                <a:spcPts val="0"/>
              </a:spcAft>
              <a:buClr>
                <a:schemeClr val="accent2"/>
              </a:buClr>
              <a:buSzPts val="1200"/>
              <a:buNone/>
              <a:defRPr sz="1200" b="1">
                <a:solidFill>
                  <a:schemeClr val="accent2"/>
                </a:solidFill>
              </a:defRPr>
            </a:lvl1pPr>
            <a:lvl2pPr lvl="1" algn="l">
              <a:lnSpc>
                <a:spcPct val="115000"/>
              </a:lnSpc>
              <a:spcBef>
                <a:spcPts val="400"/>
              </a:spcBef>
              <a:spcAft>
                <a:spcPts val="0"/>
              </a:spcAft>
              <a:buClr>
                <a:schemeClr val="accent2"/>
              </a:buClr>
              <a:buSzPts val="1600"/>
              <a:buNone/>
              <a:defRPr>
                <a:solidFill>
                  <a:schemeClr val="accent2"/>
                </a:solidFill>
              </a:defRPr>
            </a:lvl2pPr>
            <a:lvl3pPr lvl="2" algn="l">
              <a:lnSpc>
                <a:spcPct val="115000"/>
              </a:lnSpc>
              <a:spcBef>
                <a:spcPts val="400"/>
              </a:spcBef>
              <a:spcAft>
                <a:spcPts val="0"/>
              </a:spcAft>
              <a:buClr>
                <a:schemeClr val="accent2"/>
              </a:buClr>
              <a:buSzPts val="1400"/>
              <a:buNone/>
              <a:defRPr>
                <a:solidFill>
                  <a:schemeClr val="accent2"/>
                </a:solidFill>
              </a:defRPr>
            </a:lvl3pPr>
            <a:lvl4pPr lvl="3" algn="l">
              <a:lnSpc>
                <a:spcPct val="115000"/>
              </a:lnSpc>
              <a:spcBef>
                <a:spcPts val="400"/>
              </a:spcBef>
              <a:spcAft>
                <a:spcPts val="0"/>
              </a:spcAft>
              <a:buClr>
                <a:schemeClr val="accent2"/>
              </a:buClr>
              <a:buSzPts val="1400"/>
              <a:buNone/>
              <a:defRPr>
                <a:solidFill>
                  <a:schemeClr val="accent2"/>
                </a:solidFill>
              </a:defRPr>
            </a:lvl4pPr>
            <a:lvl5pPr lvl="4" algn="l">
              <a:lnSpc>
                <a:spcPct val="115000"/>
              </a:lnSpc>
              <a:spcBef>
                <a:spcPts val="400"/>
              </a:spcBef>
              <a:spcAft>
                <a:spcPts val="0"/>
              </a:spcAft>
              <a:buClr>
                <a:schemeClr val="accent2"/>
              </a:buClr>
              <a:buSzPts val="1400"/>
              <a:buNone/>
              <a:defRPr>
                <a:solidFill>
                  <a:schemeClr val="accent2"/>
                </a:solidFill>
              </a:defRPr>
            </a:lvl5pPr>
            <a:lvl6pPr lvl="5" algn="l">
              <a:lnSpc>
                <a:spcPct val="115000"/>
              </a:lnSpc>
              <a:spcBef>
                <a:spcPts val="400"/>
              </a:spcBef>
              <a:spcAft>
                <a:spcPts val="0"/>
              </a:spcAft>
              <a:buClr>
                <a:schemeClr val="accent2"/>
              </a:buClr>
              <a:buSzPts val="1400"/>
              <a:buNone/>
              <a:defRPr>
                <a:solidFill>
                  <a:schemeClr val="accent2"/>
                </a:solidFill>
              </a:defRPr>
            </a:lvl6pPr>
            <a:lvl7pPr lvl="6" algn="l">
              <a:lnSpc>
                <a:spcPct val="115000"/>
              </a:lnSpc>
              <a:spcBef>
                <a:spcPts val="400"/>
              </a:spcBef>
              <a:spcAft>
                <a:spcPts val="0"/>
              </a:spcAft>
              <a:buClr>
                <a:schemeClr val="accent2"/>
              </a:buClr>
              <a:buSzPts val="1400"/>
              <a:buNone/>
              <a:defRPr>
                <a:solidFill>
                  <a:schemeClr val="accent2"/>
                </a:solidFill>
              </a:defRPr>
            </a:lvl7pPr>
            <a:lvl8pPr lvl="7" algn="l">
              <a:lnSpc>
                <a:spcPct val="115000"/>
              </a:lnSpc>
              <a:spcBef>
                <a:spcPts val="400"/>
              </a:spcBef>
              <a:spcAft>
                <a:spcPts val="0"/>
              </a:spcAft>
              <a:buClr>
                <a:schemeClr val="accent2"/>
              </a:buClr>
              <a:buSzPts val="1400"/>
              <a:buNone/>
              <a:defRPr>
                <a:solidFill>
                  <a:schemeClr val="accent2"/>
                </a:solidFill>
              </a:defRPr>
            </a:lvl8pPr>
            <a:lvl9pPr lvl="8" algn="l">
              <a:lnSpc>
                <a:spcPct val="115000"/>
              </a:lnSpc>
              <a:spcBef>
                <a:spcPts val="400"/>
              </a:spcBef>
              <a:spcAft>
                <a:spcPts val="400"/>
              </a:spcAft>
              <a:buClr>
                <a:schemeClr val="accent2"/>
              </a:buClr>
              <a:buSzPts val="1400"/>
              <a:buNone/>
              <a:defRPr>
                <a:solidFill>
                  <a:schemeClr val="accent2"/>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Categories 4 Column">
  <p:cSld name="TITLE_AND_BODY_1_2">
    <p:spTree>
      <p:nvGrpSpPr>
        <p:cNvPr id="1" name="Shape 132"/>
        <p:cNvGrpSpPr/>
        <p:nvPr/>
      </p:nvGrpSpPr>
      <p:grpSpPr>
        <a:xfrm>
          <a:off x="0" y="0"/>
          <a:ext cx="0" cy="0"/>
          <a:chOff x="0" y="0"/>
          <a:chExt cx="0" cy="0"/>
        </a:xfrm>
      </p:grpSpPr>
      <p:pic>
        <p:nvPicPr>
          <p:cNvPr id="133" name="Google Shape;133;p46"/>
          <p:cNvPicPr preferRelativeResize="0"/>
          <p:nvPr/>
        </p:nvPicPr>
        <p:blipFill rotWithShape="1">
          <a:blip r:embed="rId2">
            <a:alphaModFix/>
          </a:blip>
          <a:srcRect/>
          <a:stretch/>
        </p:blipFill>
        <p:spPr>
          <a:xfrm>
            <a:off x="0" y="3492525"/>
            <a:ext cx="9144003" cy="1650975"/>
          </a:xfrm>
          <a:prstGeom prst="rect">
            <a:avLst/>
          </a:prstGeom>
          <a:noFill/>
          <a:ln>
            <a:noFill/>
          </a:ln>
        </p:spPr>
      </p:pic>
      <p:sp>
        <p:nvSpPr>
          <p:cNvPr id="134" name="Google Shape;134;p46"/>
          <p:cNvSpPr txBox="1">
            <a:spLocks noGrp="1"/>
          </p:cNvSpPr>
          <p:nvPr>
            <p:ph type="body" idx="1"/>
          </p:nvPr>
        </p:nvSpPr>
        <p:spPr>
          <a:xfrm>
            <a:off x="4545600" y="1831390"/>
            <a:ext cx="1739400" cy="916800"/>
          </a:xfrm>
          <a:prstGeom prst="rect">
            <a:avLst/>
          </a:prstGeom>
          <a:noFill/>
          <a:ln>
            <a:noFill/>
          </a:ln>
        </p:spPr>
        <p:txBody>
          <a:bodyPr spcFirstLastPara="1" wrap="square" lIns="45700" tIns="45700" rIns="45700" bIns="45700" anchor="t" anchorCtr="0">
            <a:noAutofit/>
          </a:bodyPr>
          <a:lstStyle>
            <a:lvl1pPr marL="457200" lvl="0" indent="-298450" algn="l">
              <a:lnSpc>
                <a:spcPct val="150000"/>
              </a:lnSpc>
              <a:spcBef>
                <a:spcPts val="0"/>
              </a:spcBef>
              <a:spcAft>
                <a:spcPts val="0"/>
              </a:spcAft>
              <a:buClr>
                <a:schemeClr val="dk1"/>
              </a:buClr>
              <a:buSzPts val="1100"/>
              <a:buChar char="●"/>
              <a:defRPr sz="1100">
                <a:solidFill>
                  <a:schemeClr val="dk1"/>
                </a:solidFill>
              </a:defRPr>
            </a:lvl1pPr>
            <a:lvl2pPr marL="914400" lvl="1" indent="-298450" algn="l">
              <a:lnSpc>
                <a:spcPct val="150000"/>
              </a:lnSpc>
              <a:spcBef>
                <a:spcPts val="400"/>
              </a:spcBef>
              <a:spcAft>
                <a:spcPts val="0"/>
              </a:spcAft>
              <a:buClr>
                <a:schemeClr val="dk1"/>
              </a:buClr>
              <a:buSzPts val="1100"/>
              <a:buChar char="○"/>
              <a:defRPr sz="1100">
                <a:solidFill>
                  <a:schemeClr val="dk1"/>
                </a:solidFill>
              </a:defRPr>
            </a:lvl2pPr>
            <a:lvl3pPr marL="1371600" lvl="2" indent="-298450" algn="l">
              <a:lnSpc>
                <a:spcPct val="150000"/>
              </a:lnSpc>
              <a:spcBef>
                <a:spcPts val="400"/>
              </a:spcBef>
              <a:spcAft>
                <a:spcPts val="0"/>
              </a:spcAft>
              <a:buClr>
                <a:schemeClr val="dk1"/>
              </a:buClr>
              <a:buSzPts val="1100"/>
              <a:buChar char="■"/>
              <a:defRPr sz="1100">
                <a:solidFill>
                  <a:schemeClr val="dk1"/>
                </a:solidFill>
              </a:defRPr>
            </a:lvl3pPr>
            <a:lvl4pPr marL="1828800" lvl="3" indent="-298450" algn="l">
              <a:lnSpc>
                <a:spcPct val="150000"/>
              </a:lnSpc>
              <a:spcBef>
                <a:spcPts val="400"/>
              </a:spcBef>
              <a:spcAft>
                <a:spcPts val="0"/>
              </a:spcAft>
              <a:buClr>
                <a:schemeClr val="dk1"/>
              </a:buClr>
              <a:buSzPts val="1100"/>
              <a:buChar char="●"/>
              <a:defRPr sz="1100">
                <a:solidFill>
                  <a:schemeClr val="dk1"/>
                </a:solidFill>
              </a:defRPr>
            </a:lvl4pPr>
            <a:lvl5pPr marL="2286000" lvl="4" indent="-298450" algn="l">
              <a:lnSpc>
                <a:spcPct val="150000"/>
              </a:lnSpc>
              <a:spcBef>
                <a:spcPts val="400"/>
              </a:spcBef>
              <a:spcAft>
                <a:spcPts val="0"/>
              </a:spcAft>
              <a:buClr>
                <a:schemeClr val="dk1"/>
              </a:buClr>
              <a:buSzPts val="1100"/>
              <a:buChar char="○"/>
              <a:defRPr sz="1100">
                <a:solidFill>
                  <a:schemeClr val="dk1"/>
                </a:solidFill>
              </a:defRPr>
            </a:lvl5pPr>
            <a:lvl6pPr marL="2743200" lvl="5" indent="-298450" algn="l">
              <a:lnSpc>
                <a:spcPct val="150000"/>
              </a:lnSpc>
              <a:spcBef>
                <a:spcPts val="400"/>
              </a:spcBef>
              <a:spcAft>
                <a:spcPts val="0"/>
              </a:spcAft>
              <a:buClr>
                <a:schemeClr val="dk1"/>
              </a:buClr>
              <a:buSzPts val="1100"/>
              <a:buChar char="■"/>
              <a:defRPr sz="1100">
                <a:solidFill>
                  <a:schemeClr val="dk1"/>
                </a:solidFill>
              </a:defRPr>
            </a:lvl6pPr>
            <a:lvl7pPr marL="3200400" lvl="6" indent="-298450" algn="l">
              <a:lnSpc>
                <a:spcPct val="150000"/>
              </a:lnSpc>
              <a:spcBef>
                <a:spcPts val="400"/>
              </a:spcBef>
              <a:spcAft>
                <a:spcPts val="0"/>
              </a:spcAft>
              <a:buClr>
                <a:schemeClr val="dk1"/>
              </a:buClr>
              <a:buSzPts val="1100"/>
              <a:buChar char="●"/>
              <a:defRPr sz="1100">
                <a:solidFill>
                  <a:schemeClr val="dk1"/>
                </a:solidFill>
              </a:defRPr>
            </a:lvl7pPr>
            <a:lvl8pPr marL="3657600" lvl="7" indent="-298450" algn="l">
              <a:lnSpc>
                <a:spcPct val="150000"/>
              </a:lnSpc>
              <a:spcBef>
                <a:spcPts val="400"/>
              </a:spcBef>
              <a:spcAft>
                <a:spcPts val="0"/>
              </a:spcAft>
              <a:buClr>
                <a:schemeClr val="dk1"/>
              </a:buClr>
              <a:buSzPts val="1100"/>
              <a:buChar char="○"/>
              <a:defRPr sz="1100">
                <a:solidFill>
                  <a:schemeClr val="dk1"/>
                </a:solidFill>
              </a:defRPr>
            </a:lvl8pPr>
            <a:lvl9pPr marL="4114800" lvl="8" indent="-298450" algn="l">
              <a:lnSpc>
                <a:spcPct val="150000"/>
              </a:lnSpc>
              <a:spcBef>
                <a:spcPts val="400"/>
              </a:spcBef>
              <a:spcAft>
                <a:spcPts val="400"/>
              </a:spcAft>
              <a:buClr>
                <a:schemeClr val="dk1"/>
              </a:buClr>
              <a:buSzPts val="1100"/>
              <a:buChar char="■"/>
              <a:defRPr sz="1100">
                <a:solidFill>
                  <a:schemeClr val="dk1"/>
                </a:solidFill>
              </a:defRPr>
            </a:lvl9pPr>
          </a:lstStyle>
          <a:p>
            <a:endParaRPr/>
          </a:p>
        </p:txBody>
      </p:sp>
      <p:sp>
        <p:nvSpPr>
          <p:cNvPr id="135" name="Google Shape;135;p46"/>
          <p:cNvSpPr txBox="1">
            <a:spLocks noGrp="1"/>
          </p:cNvSpPr>
          <p:nvPr>
            <p:ph type="subTitle" idx="2"/>
          </p:nvPr>
        </p:nvSpPr>
        <p:spPr>
          <a:xfrm>
            <a:off x="4545600" y="1325875"/>
            <a:ext cx="1739400" cy="505500"/>
          </a:xfrm>
          <a:prstGeom prst="rect">
            <a:avLst/>
          </a:prstGeom>
          <a:noFill/>
          <a:ln>
            <a:noFill/>
          </a:ln>
        </p:spPr>
        <p:txBody>
          <a:bodyPr spcFirstLastPara="1" wrap="square" lIns="45700" tIns="45700" rIns="45700" bIns="45700" anchor="b" anchorCtr="0">
            <a:noAutofit/>
          </a:bodyPr>
          <a:lstStyle>
            <a:lvl1pPr lvl="0" algn="l">
              <a:lnSpc>
                <a:spcPct val="115000"/>
              </a:lnSpc>
              <a:spcBef>
                <a:spcPts val="0"/>
              </a:spcBef>
              <a:spcAft>
                <a:spcPts val="0"/>
              </a:spcAft>
              <a:buClr>
                <a:schemeClr val="accent1"/>
              </a:buClr>
              <a:buSzPts val="1200"/>
              <a:buNone/>
              <a:defRPr sz="1200" b="1">
                <a:solidFill>
                  <a:schemeClr val="accent1"/>
                </a:solidFill>
              </a:defRPr>
            </a:lvl1pPr>
            <a:lvl2pPr lvl="1" algn="l">
              <a:lnSpc>
                <a:spcPct val="115000"/>
              </a:lnSpc>
              <a:spcBef>
                <a:spcPts val="400"/>
              </a:spcBef>
              <a:spcAft>
                <a:spcPts val="0"/>
              </a:spcAft>
              <a:buClr>
                <a:schemeClr val="accent1"/>
              </a:buClr>
              <a:buSzPts val="1600"/>
              <a:buNone/>
              <a:defRPr>
                <a:solidFill>
                  <a:schemeClr val="accent1"/>
                </a:solidFill>
              </a:defRPr>
            </a:lvl2pPr>
            <a:lvl3pPr lvl="2" algn="l">
              <a:lnSpc>
                <a:spcPct val="115000"/>
              </a:lnSpc>
              <a:spcBef>
                <a:spcPts val="400"/>
              </a:spcBef>
              <a:spcAft>
                <a:spcPts val="0"/>
              </a:spcAft>
              <a:buClr>
                <a:schemeClr val="accent1"/>
              </a:buClr>
              <a:buSzPts val="1400"/>
              <a:buNone/>
              <a:defRPr>
                <a:solidFill>
                  <a:schemeClr val="accent1"/>
                </a:solidFill>
              </a:defRPr>
            </a:lvl3pPr>
            <a:lvl4pPr lvl="3" algn="l">
              <a:lnSpc>
                <a:spcPct val="115000"/>
              </a:lnSpc>
              <a:spcBef>
                <a:spcPts val="400"/>
              </a:spcBef>
              <a:spcAft>
                <a:spcPts val="0"/>
              </a:spcAft>
              <a:buClr>
                <a:schemeClr val="accent1"/>
              </a:buClr>
              <a:buSzPts val="1400"/>
              <a:buNone/>
              <a:defRPr>
                <a:solidFill>
                  <a:schemeClr val="accent1"/>
                </a:solidFill>
              </a:defRPr>
            </a:lvl4pPr>
            <a:lvl5pPr lvl="4" algn="l">
              <a:lnSpc>
                <a:spcPct val="115000"/>
              </a:lnSpc>
              <a:spcBef>
                <a:spcPts val="400"/>
              </a:spcBef>
              <a:spcAft>
                <a:spcPts val="0"/>
              </a:spcAft>
              <a:buClr>
                <a:schemeClr val="accent1"/>
              </a:buClr>
              <a:buSzPts val="1400"/>
              <a:buNone/>
              <a:defRPr>
                <a:solidFill>
                  <a:schemeClr val="accent1"/>
                </a:solidFill>
              </a:defRPr>
            </a:lvl5pPr>
            <a:lvl6pPr lvl="5" algn="l">
              <a:lnSpc>
                <a:spcPct val="115000"/>
              </a:lnSpc>
              <a:spcBef>
                <a:spcPts val="400"/>
              </a:spcBef>
              <a:spcAft>
                <a:spcPts val="0"/>
              </a:spcAft>
              <a:buClr>
                <a:schemeClr val="accent1"/>
              </a:buClr>
              <a:buSzPts val="1400"/>
              <a:buNone/>
              <a:defRPr>
                <a:solidFill>
                  <a:schemeClr val="accent1"/>
                </a:solidFill>
              </a:defRPr>
            </a:lvl6pPr>
            <a:lvl7pPr lvl="6" algn="l">
              <a:lnSpc>
                <a:spcPct val="115000"/>
              </a:lnSpc>
              <a:spcBef>
                <a:spcPts val="400"/>
              </a:spcBef>
              <a:spcAft>
                <a:spcPts val="0"/>
              </a:spcAft>
              <a:buClr>
                <a:schemeClr val="accent1"/>
              </a:buClr>
              <a:buSzPts val="1400"/>
              <a:buNone/>
              <a:defRPr>
                <a:solidFill>
                  <a:schemeClr val="accent1"/>
                </a:solidFill>
              </a:defRPr>
            </a:lvl7pPr>
            <a:lvl8pPr lvl="7" algn="l">
              <a:lnSpc>
                <a:spcPct val="115000"/>
              </a:lnSpc>
              <a:spcBef>
                <a:spcPts val="400"/>
              </a:spcBef>
              <a:spcAft>
                <a:spcPts val="0"/>
              </a:spcAft>
              <a:buClr>
                <a:schemeClr val="accent1"/>
              </a:buClr>
              <a:buSzPts val="1400"/>
              <a:buNone/>
              <a:defRPr>
                <a:solidFill>
                  <a:schemeClr val="accent1"/>
                </a:solidFill>
              </a:defRPr>
            </a:lvl8pPr>
            <a:lvl9pPr lvl="8" algn="l">
              <a:lnSpc>
                <a:spcPct val="115000"/>
              </a:lnSpc>
              <a:spcBef>
                <a:spcPts val="400"/>
              </a:spcBef>
              <a:spcAft>
                <a:spcPts val="400"/>
              </a:spcAft>
              <a:buClr>
                <a:schemeClr val="accent1"/>
              </a:buClr>
              <a:buSzPts val="1400"/>
              <a:buNone/>
              <a:defRPr>
                <a:solidFill>
                  <a:schemeClr val="accent1"/>
                </a:solidFill>
              </a:defRPr>
            </a:lvl9pPr>
          </a:lstStyle>
          <a:p>
            <a:endParaRPr/>
          </a:p>
        </p:txBody>
      </p:sp>
      <p:sp>
        <p:nvSpPr>
          <p:cNvPr id="136" name="Google Shape;136;p46"/>
          <p:cNvSpPr txBox="1">
            <a:spLocks noGrp="1"/>
          </p:cNvSpPr>
          <p:nvPr>
            <p:ph type="title"/>
          </p:nvPr>
        </p:nvSpPr>
        <p:spPr>
          <a:xfrm>
            <a:off x="457200" y="409700"/>
            <a:ext cx="8229600" cy="505500"/>
          </a:xfrm>
          <a:prstGeom prst="rect">
            <a:avLst/>
          </a:prstGeom>
          <a:noFill/>
          <a:ln>
            <a:noFill/>
          </a:ln>
        </p:spPr>
        <p:txBody>
          <a:bodyPr spcFirstLastPara="1" wrap="square" lIns="45700" tIns="45700" rIns="45700" bIns="45700" anchor="t" anchorCtr="0">
            <a:normAutofit/>
          </a:bodyPr>
          <a:lstStyle>
            <a:lvl1pPr lvl="0" algn="l">
              <a:lnSpc>
                <a:spcPct val="115000"/>
              </a:lnSpc>
              <a:spcBef>
                <a:spcPts val="0"/>
              </a:spcBef>
              <a:spcAft>
                <a:spcPts val="0"/>
              </a:spcAft>
              <a:buSzPts val="2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7" name="Google Shape;137;p46"/>
          <p:cNvSpPr txBox="1">
            <a:spLocks noGrp="1"/>
          </p:cNvSpPr>
          <p:nvPr>
            <p:ph type="body" idx="3"/>
          </p:nvPr>
        </p:nvSpPr>
        <p:spPr>
          <a:xfrm>
            <a:off x="457200" y="1831400"/>
            <a:ext cx="1739400" cy="916800"/>
          </a:xfrm>
          <a:prstGeom prst="rect">
            <a:avLst/>
          </a:prstGeom>
          <a:noFill/>
          <a:ln>
            <a:noFill/>
          </a:ln>
        </p:spPr>
        <p:txBody>
          <a:bodyPr spcFirstLastPara="1" wrap="square" lIns="45700" tIns="45700" rIns="45700" bIns="45700" anchor="t" anchorCtr="0">
            <a:noAutofit/>
          </a:bodyPr>
          <a:lstStyle>
            <a:lvl1pPr marL="457200" lvl="0" indent="-298450" algn="l">
              <a:lnSpc>
                <a:spcPct val="150000"/>
              </a:lnSpc>
              <a:spcBef>
                <a:spcPts val="0"/>
              </a:spcBef>
              <a:spcAft>
                <a:spcPts val="0"/>
              </a:spcAft>
              <a:buClr>
                <a:schemeClr val="dk1"/>
              </a:buClr>
              <a:buSzPts val="1100"/>
              <a:buChar char="●"/>
              <a:defRPr sz="1100">
                <a:solidFill>
                  <a:schemeClr val="dk1"/>
                </a:solidFill>
              </a:defRPr>
            </a:lvl1pPr>
            <a:lvl2pPr marL="914400" lvl="1" indent="-298450" algn="l">
              <a:lnSpc>
                <a:spcPct val="150000"/>
              </a:lnSpc>
              <a:spcBef>
                <a:spcPts val="400"/>
              </a:spcBef>
              <a:spcAft>
                <a:spcPts val="0"/>
              </a:spcAft>
              <a:buClr>
                <a:schemeClr val="dk1"/>
              </a:buClr>
              <a:buSzPts val="1100"/>
              <a:buChar char="○"/>
              <a:defRPr sz="1100">
                <a:solidFill>
                  <a:schemeClr val="dk1"/>
                </a:solidFill>
              </a:defRPr>
            </a:lvl2pPr>
            <a:lvl3pPr marL="1371600" lvl="2" indent="-298450" algn="l">
              <a:lnSpc>
                <a:spcPct val="150000"/>
              </a:lnSpc>
              <a:spcBef>
                <a:spcPts val="400"/>
              </a:spcBef>
              <a:spcAft>
                <a:spcPts val="0"/>
              </a:spcAft>
              <a:buClr>
                <a:schemeClr val="dk1"/>
              </a:buClr>
              <a:buSzPts val="1100"/>
              <a:buChar char="■"/>
              <a:defRPr sz="1100">
                <a:solidFill>
                  <a:schemeClr val="dk1"/>
                </a:solidFill>
              </a:defRPr>
            </a:lvl3pPr>
            <a:lvl4pPr marL="1828800" lvl="3" indent="-298450" algn="l">
              <a:lnSpc>
                <a:spcPct val="150000"/>
              </a:lnSpc>
              <a:spcBef>
                <a:spcPts val="400"/>
              </a:spcBef>
              <a:spcAft>
                <a:spcPts val="0"/>
              </a:spcAft>
              <a:buClr>
                <a:schemeClr val="dk1"/>
              </a:buClr>
              <a:buSzPts val="1100"/>
              <a:buChar char="●"/>
              <a:defRPr sz="1100">
                <a:solidFill>
                  <a:schemeClr val="dk1"/>
                </a:solidFill>
              </a:defRPr>
            </a:lvl4pPr>
            <a:lvl5pPr marL="2286000" lvl="4" indent="-298450" algn="l">
              <a:lnSpc>
                <a:spcPct val="150000"/>
              </a:lnSpc>
              <a:spcBef>
                <a:spcPts val="400"/>
              </a:spcBef>
              <a:spcAft>
                <a:spcPts val="0"/>
              </a:spcAft>
              <a:buClr>
                <a:schemeClr val="dk1"/>
              </a:buClr>
              <a:buSzPts val="1100"/>
              <a:buChar char="○"/>
              <a:defRPr sz="1100">
                <a:solidFill>
                  <a:schemeClr val="dk1"/>
                </a:solidFill>
              </a:defRPr>
            </a:lvl5pPr>
            <a:lvl6pPr marL="2743200" lvl="5" indent="-298450" algn="l">
              <a:lnSpc>
                <a:spcPct val="150000"/>
              </a:lnSpc>
              <a:spcBef>
                <a:spcPts val="400"/>
              </a:spcBef>
              <a:spcAft>
                <a:spcPts val="0"/>
              </a:spcAft>
              <a:buClr>
                <a:schemeClr val="dk1"/>
              </a:buClr>
              <a:buSzPts val="1100"/>
              <a:buChar char="■"/>
              <a:defRPr sz="1100">
                <a:solidFill>
                  <a:schemeClr val="dk1"/>
                </a:solidFill>
              </a:defRPr>
            </a:lvl6pPr>
            <a:lvl7pPr marL="3200400" lvl="6" indent="-298450" algn="l">
              <a:lnSpc>
                <a:spcPct val="150000"/>
              </a:lnSpc>
              <a:spcBef>
                <a:spcPts val="400"/>
              </a:spcBef>
              <a:spcAft>
                <a:spcPts val="0"/>
              </a:spcAft>
              <a:buClr>
                <a:schemeClr val="dk1"/>
              </a:buClr>
              <a:buSzPts val="1100"/>
              <a:buChar char="●"/>
              <a:defRPr sz="1100">
                <a:solidFill>
                  <a:schemeClr val="dk1"/>
                </a:solidFill>
              </a:defRPr>
            </a:lvl7pPr>
            <a:lvl8pPr marL="3657600" lvl="7" indent="-298450" algn="l">
              <a:lnSpc>
                <a:spcPct val="150000"/>
              </a:lnSpc>
              <a:spcBef>
                <a:spcPts val="400"/>
              </a:spcBef>
              <a:spcAft>
                <a:spcPts val="0"/>
              </a:spcAft>
              <a:buClr>
                <a:schemeClr val="dk1"/>
              </a:buClr>
              <a:buSzPts val="1100"/>
              <a:buChar char="○"/>
              <a:defRPr sz="1100">
                <a:solidFill>
                  <a:schemeClr val="dk1"/>
                </a:solidFill>
              </a:defRPr>
            </a:lvl8pPr>
            <a:lvl9pPr marL="4114800" lvl="8" indent="-298450" algn="l">
              <a:lnSpc>
                <a:spcPct val="150000"/>
              </a:lnSpc>
              <a:spcBef>
                <a:spcPts val="400"/>
              </a:spcBef>
              <a:spcAft>
                <a:spcPts val="400"/>
              </a:spcAft>
              <a:buClr>
                <a:schemeClr val="dk1"/>
              </a:buClr>
              <a:buSzPts val="1100"/>
              <a:buChar char="■"/>
              <a:defRPr sz="1100">
                <a:solidFill>
                  <a:schemeClr val="dk1"/>
                </a:solidFill>
              </a:defRPr>
            </a:lvl9pPr>
          </a:lstStyle>
          <a:p>
            <a:endParaRPr/>
          </a:p>
        </p:txBody>
      </p:sp>
      <p:pic>
        <p:nvPicPr>
          <p:cNvPr id="138" name="Google Shape;138;p46"/>
          <p:cNvPicPr preferRelativeResize="0"/>
          <p:nvPr/>
        </p:nvPicPr>
        <p:blipFill rotWithShape="1">
          <a:blip r:embed="rId3">
            <a:alphaModFix/>
          </a:blip>
          <a:srcRect/>
          <a:stretch/>
        </p:blipFill>
        <p:spPr>
          <a:xfrm>
            <a:off x="8686800" y="4800600"/>
            <a:ext cx="182880" cy="182880"/>
          </a:xfrm>
          <a:prstGeom prst="rect">
            <a:avLst/>
          </a:prstGeom>
          <a:noFill/>
          <a:ln>
            <a:noFill/>
          </a:ln>
        </p:spPr>
      </p:pic>
      <p:sp>
        <p:nvSpPr>
          <p:cNvPr id="139" name="Google Shape;139;p46"/>
          <p:cNvSpPr txBox="1">
            <a:spLocks noGrp="1"/>
          </p:cNvSpPr>
          <p:nvPr>
            <p:ph type="subTitle" idx="4"/>
          </p:nvPr>
        </p:nvSpPr>
        <p:spPr>
          <a:xfrm>
            <a:off x="457200" y="1325875"/>
            <a:ext cx="1739400" cy="505500"/>
          </a:xfrm>
          <a:prstGeom prst="rect">
            <a:avLst/>
          </a:prstGeom>
          <a:noFill/>
          <a:ln>
            <a:noFill/>
          </a:ln>
        </p:spPr>
        <p:txBody>
          <a:bodyPr spcFirstLastPara="1" wrap="square" lIns="45700" tIns="45700" rIns="45700" bIns="45700" anchor="b" anchorCtr="0">
            <a:noAutofit/>
          </a:bodyPr>
          <a:lstStyle>
            <a:lvl1pPr lvl="0" algn="l">
              <a:lnSpc>
                <a:spcPct val="115000"/>
              </a:lnSpc>
              <a:spcBef>
                <a:spcPts val="0"/>
              </a:spcBef>
              <a:spcAft>
                <a:spcPts val="0"/>
              </a:spcAft>
              <a:buClr>
                <a:schemeClr val="accent4"/>
              </a:buClr>
              <a:buSzPts val="1200"/>
              <a:buNone/>
              <a:defRPr sz="1200" b="1">
                <a:solidFill>
                  <a:schemeClr val="accent4"/>
                </a:solidFill>
              </a:defRPr>
            </a:lvl1pPr>
            <a:lvl2pPr lvl="1" algn="l">
              <a:lnSpc>
                <a:spcPct val="115000"/>
              </a:lnSpc>
              <a:spcBef>
                <a:spcPts val="400"/>
              </a:spcBef>
              <a:spcAft>
                <a:spcPts val="0"/>
              </a:spcAft>
              <a:buSzPts val="1600"/>
              <a:buNone/>
              <a:defRPr/>
            </a:lvl2pPr>
            <a:lvl3pPr lvl="2" algn="l">
              <a:lnSpc>
                <a:spcPct val="115000"/>
              </a:lnSpc>
              <a:spcBef>
                <a:spcPts val="400"/>
              </a:spcBef>
              <a:spcAft>
                <a:spcPts val="0"/>
              </a:spcAft>
              <a:buSzPts val="1400"/>
              <a:buNone/>
              <a:defRPr/>
            </a:lvl3pPr>
            <a:lvl4pPr lvl="3" algn="l">
              <a:lnSpc>
                <a:spcPct val="115000"/>
              </a:lnSpc>
              <a:spcBef>
                <a:spcPts val="400"/>
              </a:spcBef>
              <a:spcAft>
                <a:spcPts val="0"/>
              </a:spcAft>
              <a:buSzPts val="1400"/>
              <a:buNone/>
              <a:defRPr/>
            </a:lvl4pPr>
            <a:lvl5pPr lvl="4" algn="l">
              <a:lnSpc>
                <a:spcPct val="115000"/>
              </a:lnSpc>
              <a:spcBef>
                <a:spcPts val="400"/>
              </a:spcBef>
              <a:spcAft>
                <a:spcPts val="0"/>
              </a:spcAft>
              <a:buSzPts val="1400"/>
              <a:buNone/>
              <a:defRPr/>
            </a:lvl5pPr>
            <a:lvl6pPr lvl="5" algn="l">
              <a:lnSpc>
                <a:spcPct val="115000"/>
              </a:lnSpc>
              <a:spcBef>
                <a:spcPts val="400"/>
              </a:spcBef>
              <a:spcAft>
                <a:spcPts val="0"/>
              </a:spcAft>
              <a:buSzPts val="1400"/>
              <a:buNone/>
              <a:defRPr/>
            </a:lvl6pPr>
            <a:lvl7pPr lvl="6" algn="l">
              <a:lnSpc>
                <a:spcPct val="115000"/>
              </a:lnSpc>
              <a:spcBef>
                <a:spcPts val="400"/>
              </a:spcBef>
              <a:spcAft>
                <a:spcPts val="0"/>
              </a:spcAft>
              <a:buSzPts val="1400"/>
              <a:buNone/>
              <a:defRPr/>
            </a:lvl7pPr>
            <a:lvl8pPr lvl="7" algn="l">
              <a:lnSpc>
                <a:spcPct val="115000"/>
              </a:lnSpc>
              <a:spcBef>
                <a:spcPts val="400"/>
              </a:spcBef>
              <a:spcAft>
                <a:spcPts val="0"/>
              </a:spcAft>
              <a:buSzPts val="1400"/>
              <a:buNone/>
              <a:defRPr/>
            </a:lvl8pPr>
            <a:lvl9pPr lvl="8" algn="l">
              <a:lnSpc>
                <a:spcPct val="115000"/>
              </a:lnSpc>
              <a:spcBef>
                <a:spcPts val="400"/>
              </a:spcBef>
              <a:spcAft>
                <a:spcPts val="400"/>
              </a:spcAft>
              <a:buSzPts val="1400"/>
              <a:buNone/>
              <a:defRPr/>
            </a:lvl9pPr>
          </a:lstStyle>
          <a:p>
            <a:endParaRPr/>
          </a:p>
        </p:txBody>
      </p:sp>
      <p:sp>
        <p:nvSpPr>
          <p:cNvPr id="140" name="Google Shape;140;p46"/>
          <p:cNvSpPr txBox="1">
            <a:spLocks noGrp="1"/>
          </p:cNvSpPr>
          <p:nvPr>
            <p:ph type="body" idx="5"/>
          </p:nvPr>
        </p:nvSpPr>
        <p:spPr>
          <a:xfrm>
            <a:off x="2501400" y="1831390"/>
            <a:ext cx="1739400" cy="916800"/>
          </a:xfrm>
          <a:prstGeom prst="rect">
            <a:avLst/>
          </a:prstGeom>
          <a:noFill/>
          <a:ln>
            <a:noFill/>
          </a:ln>
        </p:spPr>
        <p:txBody>
          <a:bodyPr spcFirstLastPara="1" wrap="square" lIns="45700" tIns="45700" rIns="45700" bIns="45700" anchor="t" anchorCtr="0">
            <a:noAutofit/>
          </a:bodyPr>
          <a:lstStyle>
            <a:lvl1pPr marL="457200" lvl="0" indent="-298450" algn="l">
              <a:lnSpc>
                <a:spcPct val="150000"/>
              </a:lnSpc>
              <a:spcBef>
                <a:spcPts val="0"/>
              </a:spcBef>
              <a:spcAft>
                <a:spcPts val="0"/>
              </a:spcAft>
              <a:buClr>
                <a:schemeClr val="dk1"/>
              </a:buClr>
              <a:buSzPts val="1100"/>
              <a:buChar char="●"/>
              <a:defRPr sz="1100">
                <a:solidFill>
                  <a:schemeClr val="dk1"/>
                </a:solidFill>
              </a:defRPr>
            </a:lvl1pPr>
            <a:lvl2pPr marL="914400" lvl="1" indent="-298450" algn="l">
              <a:lnSpc>
                <a:spcPct val="150000"/>
              </a:lnSpc>
              <a:spcBef>
                <a:spcPts val="400"/>
              </a:spcBef>
              <a:spcAft>
                <a:spcPts val="0"/>
              </a:spcAft>
              <a:buClr>
                <a:schemeClr val="dk1"/>
              </a:buClr>
              <a:buSzPts val="1100"/>
              <a:buChar char="○"/>
              <a:defRPr sz="1100">
                <a:solidFill>
                  <a:schemeClr val="dk1"/>
                </a:solidFill>
              </a:defRPr>
            </a:lvl2pPr>
            <a:lvl3pPr marL="1371600" lvl="2" indent="-298450" algn="l">
              <a:lnSpc>
                <a:spcPct val="150000"/>
              </a:lnSpc>
              <a:spcBef>
                <a:spcPts val="400"/>
              </a:spcBef>
              <a:spcAft>
                <a:spcPts val="0"/>
              </a:spcAft>
              <a:buClr>
                <a:schemeClr val="dk1"/>
              </a:buClr>
              <a:buSzPts val="1100"/>
              <a:buChar char="■"/>
              <a:defRPr sz="1100">
                <a:solidFill>
                  <a:schemeClr val="dk1"/>
                </a:solidFill>
              </a:defRPr>
            </a:lvl3pPr>
            <a:lvl4pPr marL="1828800" lvl="3" indent="-298450" algn="l">
              <a:lnSpc>
                <a:spcPct val="150000"/>
              </a:lnSpc>
              <a:spcBef>
                <a:spcPts val="400"/>
              </a:spcBef>
              <a:spcAft>
                <a:spcPts val="0"/>
              </a:spcAft>
              <a:buClr>
                <a:schemeClr val="dk1"/>
              </a:buClr>
              <a:buSzPts val="1100"/>
              <a:buChar char="●"/>
              <a:defRPr sz="1100">
                <a:solidFill>
                  <a:schemeClr val="dk1"/>
                </a:solidFill>
              </a:defRPr>
            </a:lvl4pPr>
            <a:lvl5pPr marL="2286000" lvl="4" indent="-298450" algn="l">
              <a:lnSpc>
                <a:spcPct val="150000"/>
              </a:lnSpc>
              <a:spcBef>
                <a:spcPts val="400"/>
              </a:spcBef>
              <a:spcAft>
                <a:spcPts val="0"/>
              </a:spcAft>
              <a:buClr>
                <a:schemeClr val="dk1"/>
              </a:buClr>
              <a:buSzPts val="1100"/>
              <a:buChar char="○"/>
              <a:defRPr sz="1100">
                <a:solidFill>
                  <a:schemeClr val="dk1"/>
                </a:solidFill>
              </a:defRPr>
            </a:lvl5pPr>
            <a:lvl6pPr marL="2743200" lvl="5" indent="-298450" algn="l">
              <a:lnSpc>
                <a:spcPct val="150000"/>
              </a:lnSpc>
              <a:spcBef>
                <a:spcPts val="400"/>
              </a:spcBef>
              <a:spcAft>
                <a:spcPts val="0"/>
              </a:spcAft>
              <a:buClr>
                <a:schemeClr val="dk1"/>
              </a:buClr>
              <a:buSzPts val="1100"/>
              <a:buChar char="■"/>
              <a:defRPr sz="1100">
                <a:solidFill>
                  <a:schemeClr val="dk1"/>
                </a:solidFill>
              </a:defRPr>
            </a:lvl6pPr>
            <a:lvl7pPr marL="3200400" lvl="6" indent="-298450" algn="l">
              <a:lnSpc>
                <a:spcPct val="150000"/>
              </a:lnSpc>
              <a:spcBef>
                <a:spcPts val="400"/>
              </a:spcBef>
              <a:spcAft>
                <a:spcPts val="0"/>
              </a:spcAft>
              <a:buClr>
                <a:schemeClr val="dk1"/>
              </a:buClr>
              <a:buSzPts val="1100"/>
              <a:buChar char="●"/>
              <a:defRPr sz="1100">
                <a:solidFill>
                  <a:schemeClr val="dk1"/>
                </a:solidFill>
              </a:defRPr>
            </a:lvl7pPr>
            <a:lvl8pPr marL="3657600" lvl="7" indent="-298450" algn="l">
              <a:lnSpc>
                <a:spcPct val="150000"/>
              </a:lnSpc>
              <a:spcBef>
                <a:spcPts val="400"/>
              </a:spcBef>
              <a:spcAft>
                <a:spcPts val="0"/>
              </a:spcAft>
              <a:buClr>
                <a:schemeClr val="dk1"/>
              </a:buClr>
              <a:buSzPts val="1100"/>
              <a:buChar char="○"/>
              <a:defRPr sz="1100">
                <a:solidFill>
                  <a:schemeClr val="dk1"/>
                </a:solidFill>
              </a:defRPr>
            </a:lvl8pPr>
            <a:lvl9pPr marL="4114800" lvl="8" indent="-298450" algn="l">
              <a:lnSpc>
                <a:spcPct val="150000"/>
              </a:lnSpc>
              <a:spcBef>
                <a:spcPts val="400"/>
              </a:spcBef>
              <a:spcAft>
                <a:spcPts val="400"/>
              </a:spcAft>
              <a:buClr>
                <a:schemeClr val="dk1"/>
              </a:buClr>
              <a:buSzPts val="1100"/>
              <a:buChar char="■"/>
              <a:defRPr sz="1100">
                <a:solidFill>
                  <a:schemeClr val="dk1"/>
                </a:solidFill>
              </a:defRPr>
            </a:lvl9pPr>
          </a:lstStyle>
          <a:p>
            <a:endParaRPr/>
          </a:p>
        </p:txBody>
      </p:sp>
      <p:sp>
        <p:nvSpPr>
          <p:cNvPr id="141" name="Google Shape;141;p46"/>
          <p:cNvSpPr txBox="1">
            <a:spLocks noGrp="1"/>
          </p:cNvSpPr>
          <p:nvPr>
            <p:ph type="subTitle" idx="6"/>
          </p:nvPr>
        </p:nvSpPr>
        <p:spPr>
          <a:xfrm>
            <a:off x="2501400" y="1325875"/>
            <a:ext cx="1739400" cy="505500"/>
          </a:xfrm>
          <a:prstGeom prst="rect">
            <a:avLst/>
          </a:prstGeom>
          <a:noFill/>
          <a:ln>
            <a:noFill/>
          </a:ln>
        </p:spPr>
        <p:txBody>
          <a:bodyPr spcFirstLastPara="1" wrap="square" lIns="45700" tIns="45700" rIns="45700" bIns="45700" anchor="b" anchorCtr="0">
            <a:noAutofit/>
          </a:bodyPr>
          <a:lstStyle>
            <a:lvl1pPr lvl="0" algn="l">
              <a:lnSpc>
                <a:spcPct val="115000"/>
              </a:lnSpc>
              <a:spcBef>
                <a:spcPts val="0"/>
              </a:spcBef>
              <a:spcAft>
                <a:spcPts val="0"/>
              </a:spcAft>
              <a:buClr>
                <a:schemeClr val="accent5"/>
              </a:buClr>
              <a:buSzPts val="1200"/>
              <a:buNone/>
              <a:defRPr sz="1200" b="1">
                <a:solidFill>
                  <a:schemeClr val="accent5"/>
                </a:solidFill>
              </a:defRPr>
            </a:lvl1pPr>
            <a:lvl2pPr lvl="1" algn="l">
              <a:lnSpc>
                <a:spcPct val="115000"/>
              </a:lnSpc>
              <a:spcBef>
                <a:spcPts val="400"/>
              </a:spcBef>
              <a:spcAft>
                <a:spcPts val="0"/>
              </a:spcAft>
              <a:buClr>
                <a:schemeClr val="accent5"/>
              </a:buClr>
              <a:buSzPts val="1600"/>
              <a:buNone/>
              <a:defRPr>
                <a:solidFill>
                  <a:schemeClr val="accent5"/>
                </a:solidFill>
              </a:defRPr>
            </a:lvl2pPr>
            <a:lvl3pPr lvl="2" algn="l">
              <a:lnSpc>
                <a:spcPct val="115000"/>
              </a:lnSpc>
              <a:spcBef>
                <a:spcPts val="400"/>
              </a:spcBef>
              <a:spcAft>
                <a:spcPts val="0"/>
              </a:spcAft>
              <a:buClr>
                <a:schemeClr val="accent5"/>
              </a:buClr>
              <a:buSzPts val="1400"/>
              <a:buNone/>
              <a:defRPr>
                <a:solidFill>
                  <a:schemeClr val="accent5"/>
                </a:solidFill>
              </a:defRPr>
            </a:lvl3pPr>
            <a:lvl4pPr lvl="3" algn="l">
              <a:lnSpc>
                <a:spcPct val="115000"/>
              </a:lnSpc>
              <a:spcBef>
                <a:spcPts val="400"/>
              </a:spcBef>
              <a:spcAft>
                <a:spcPts val="0"/>
              </a:spcAft>
              <a:buClr>
                <a:schemeClr val="accent5"/>
              </a:buClr>
              <a:buSzPts val="1400"/>
              <a:buNone/>
              <a:defRPr>
                <a:solidFill>
                  <a:schemeClr val="accent5"/>
                </a:solidFill>
              </a:defRPr>
            </a:lvl4pPr>
            <a:lvl5pPr lvl="4" algn="l">
              <a:lnSpc>
                <a:spcPct val="115000"/>
              </a:lnSpc>
              <a:spcBef>
                <a:spcPts val="400"/>
              </a:spcBef>
              <a:spcAft>
                <a:spcPts val="0"/>
              </a:spcAft>
              <a:buClr>
                <a:schemeClr val="accent5"/>
              </a:buClr>
              <a:buSzPts val="1400"/>
              <a:buNone/>
              <a:defRPr>
                <a:solidFill>
                  <a:schemeClr val="accent5"/>
                </a:solidFill>
              </a:defRPr>
            </a:lvl5pPr>
            <a:lvl6pPr lvl="5" algn="l">
              <a:lnSpc>
                <a:spcPct val="115000"/>
              </a:lnSpc>
              <a:spcBef>
                <a:spcPts val="400"/>
              </a:spcBef>
              <a:spcAft>
                <a:spcPts val="0"/>
              </a:spcAft>
              <a:buClr>
                <a:schemeClr val="accent5"/>
              </a:buClr>
              <a:buSzPts val="1400"/>
              <a:buNone/>
              <a:defRPr>
                <a:solidFill>
                  <a:schemeClr val="accent5"/>
                </a:solidFill>
              </a:defRPr>
            </a:lvl6pPr>
            <a:lvl7pPr lvl="6" algn="l">
              <a:lnSpc>
                <a:spcPct val="115000"/>
              </a:lnSpc>
              <a:spcBef>
                <a:spcPts val="400"/>
              </a:spcBef>
              <a:spcAft>
                <a:spcPts val="0"/>
              </a:spcAft>
              <a:buClr>
                <a:schemeClr val="accent5"/>
              </a:buClr>
              <a:buSzPts val="1400"/>
              <a:buNone/>
              <a:defRPr>
                <a:solidFill>
                  <a:schemeClr val="accent5"/>
                </a:solidFill>
              </a:defRPr>
            </a:lvl7pPr>
            <a:lvl8pPr lvl="7" algn="l">
              <a:lnSpc>
                <a:spcPct val="115000"/>
              </a:lnSpc>
              <a:spcBef>
                <a:spcPts val="400"/>
              </a:spcBef>
              <a:spcAft>
                <a:spcPts val="0"/>
              </a:spcAft>
              <a:buClr>
                <a:schemeClr val="accent5"/>
              </a:buClr>
              <a:buSzPts val="1400"/>
              <a:buNone/>
              <a:defRPr>
                <a:solidFill>
                  <a:schemeClr val="accent5"/>
                </a:solidFill>
              </a:defRPr>
            </a:lvl8pPr>
            <a:lvl9pPr lvl="8" algn="l">
              <a:lnSpc>
                <a:spcPct val="115000"/>
              </a:lnSpc>
              <a:spcBef>
                <a:spcPts val="400"/>
              </a:spcBef>
              <a:spcAft>
                <a:spcPts val="400"/>
              </a:spcAft>
              <a:buClr>
                <a:schemeClr val="accent5"/>
              </a:buClr>
              <a:buSzPts val="1400"/>
              <a:buNone/>
              <a:defRPr>
                <a:solidFill>
                  <a:schemeClr val="accent5"/>
                </a:solidFill>
              </a:defRPr>
            </a:lvl9pPr>
          </a:lstStyle>
          <a:p>
            <a:endParaRPr/>
          </a:p>
        </p:txBody>
      </p:sp>
      <p:sp>
        <p:nvSpPr>
          <p:cNvPr id="142" name="Google Shape;142;p46"/>
          <p:cNvSpPr txBox="1">
            <a:spLocks noGrp="1"/>
          </p:cNvSpPr>
          <p:nvPr>
            <p:ph type="body" idx="7"/>
          </p:nvPr>
        </p:nvSpPr>
        <p:spPr>
          <a:xfrm>
            <a:off x="6589800" y="1831381"/>
            <a:ext cx="1739400" cy="916800"/>
          </a:xfrm>
          <a:prstGeom prst="rect">
            <a:avLst/>
          </a:prstGeom>
          <a:noFill/>
          <a:ln>
            <a:noFill/>
          </a:ln>
        </p:spPr>
        <p:txBody>
          <a:bodyPr spcFirstLastPara="1" wrap="square" lIns="45700" tIns="45700" rIns="45700" bIns="45700" anchor="t" anchorCtr="0">
            <a:noAutofit/>
          </a:bodyPr>
          <a:lstStyle>
            <a:lvl1pPr marL="457200" lvl="0" indent="-298450" algn="l">
              <a:lnSpc>
                <a:spcPct val="150000"/>
              </a:lnSpc>
              <a:spcBef>
                <a:spcPts val="0"/>
              </a:spcBef>
              <a:spcAft>
                <a:spcPts val="0"/>
              </a:spcAft>
              <a:buClr>
                <a:schemeClr val="dk1"/>
              </a:buClr>
              <a:buSzPts val="1100"/>
              <a:buChar char="●"/>
              <a:defRPr sz="1100">
                <a:solidFill>
                  <a:schemeClr val="dk1"/>
                </a:solidFill>
              </a:defRPr>
            </a:lvl1pPr>
            <a:lvl2pPr marL="914400" lvl="1" indent="-298450" algn="l">
              <a:lnSpc>
                <a:spcPct val="150000"/>
              </a:lnSpc>
              <a:spcBef>
                <a:spcPts val="400"/>
              </a:spcBef>
              <a:spcAft>
                <a:spcPts val="0"/>
              </a:spcAft>
              <a:buClr>
                <a:schemeClr val="dk1"/>
              </a:buClr>
              <a:buSzPts val="1100"/>
              <a:buChar char="○"/>
              <a:defRPr sz="1100">
                <a:solidFill>
                  <a:schemeClr val="dk1"/>
                </a:solidFill>
              </a:defRPr>
            </a:lvl2pPr>
            <a:lvl3pPr marL="1371600" lvl="2" indent="-298450" algn="l">
              <a:lnSpc>
                <a:spcPct val="150000"/>
              </a:lnSpc>
              <a:spcBef>
                <a:spcPts val="400"/>
              </a:spcBef>
              <a:spcAft>
                <a:spcPts val="0"/>
              </a:spcAft>
              <a:buClr>
                <a:schemeClr val="dk1"/>
              </a:buClr>
              <a:buSzPts val="1100"/>
              <a:buChar char="■"/>
              <a:defRPr sz="1100">
                <a:solidFill>
                  <a:schemeClr val="dk1"/>
                </a:solidFill>
              </a:defRPr>
            </a:lvl3pPr>
            <a:lvl4pPr marL="1828800" lvl="3" indent="-298450" algn="l">
              <a:lnSpc>
                <a:spcPct val="150000"/>
              </a:lnSpc>
              <a:spcBef>
                <a:spcPts val="400"/>
              </a:spcBef>
              <a:spcAft>
                <a:spcPts val="0"/>
              </a:spcAft>
              <a:buClr>
                <a:schemeClr val="dk1"/>
              </a:buClr>
              <a:buSzPts val="1100"/>
              <a:buChar char="●"/>
              <a:defRPr sz="1100">
                <a:solidFill>
                  <a:schemeClr val="dk1"/>
                </a:solidFill>
              </a:defRPr>
            </a:lvl4pPr>
            <a:lvl5pPr marL="2286000" lvl="4" indent="-298450" algn="l">
              <a:lnSpc>
                <a:spcPct val="150000"/>
              </a:lnSpc>
              <a:spcBef>
                <a:spcPts val="400"/>
              </a:spcBef>
              <a:spcAft>
                <a:spcPts val="0"/>
              </a:spcAft>
              <a:buClr>
                <a:schemeClr val="dk1"/>
              </a:buClr>
              <a:buSzPts val="1100"/>
              <a:buChar char="○"/>
              <a:defRPr sz="1100">
                <a:solidFill>
                  <a:schemeClr val="dk1"/>
                </a:solidFill>
              </a:defRPr>
            </a:lvl5pPr>
            <a:lvl6pPr marL="2743200" lvl="5" indent="-298450" algn="l">
              <a:lnSpc>
                <a:spcPct val="150000"/>
              </a:lnSpc>
              <a:spcBef>
                <a:spcPts val="400"/>
              </a:spcBef>
              <a:spcAft>
                <a:spcPts val="0"/>
              </a:spcAft>
              <a:buClr>
                <a:schemeClr val="dk1"/>
              </a:buClr>
              <a:buSzPts val="1100"/>
              <a:buChar char="■"/>
              <a:defRPr sz="1100">
                <a:solidFill>
                  <a:schemeClr val="dk1"/>
                </a:solidFill>
              </a:defRPr>
            </a:lvl6pPr>
            <a:lvl7pPr marL="3200400" lvl="6" indent="-298450" algn="l">
              <a:lnSpc>
                <a:spcPct val="150000"/>
              </a:lnSpc>
              <a:spcBef>
                <a:spcPts val="400"/>
              </a:spcBef>
              <a:spcAft>
                <a:spcPts val="0"/>
              </a:spcAft>
              <a:buClr>
                <a:schemeClr val="dk1"/>
              </a:buClr>
              <a:buSzPts val="1100"/>
              <a:buChar char="●"/>
              <a:defRPr sz="1100">
                <a:solidFill>
                  <a:schemeClr val="dk1"/>
                </a:solidFill>
              </a:defRPr>
            </a:lvl7pPr>
            <a:lvl8pPr marL="3657600" lvl="7" indent="-298450" algn="l">
              <a:lnSpc>
                <a:spcPct val="150000"/>
              </a:lnSpc>
              <a:spcBef>
                <a:spcPts val="400"/>
              </a:spcBef>
              <a:spcAft>
                <a:spcPts val="0"/>
              </a:spcAft>
              <a:buClr>
                <a:schemeClr val="dk1"/>
              </a:buClr>
              <a:buSzPts val="1100"/>
              <a:buChar char="○"/>
              <a:defRPr sz="1100">
                <a:solidFill>
                  <a:schemeClr val="dk1"/>
                </a:solidFill>
              </a:defRPr>
            </a:lvl8pPr>
            <a:lvl9pPr marL="4114800" lvl="8" indent="-298450" algn="l">
              <a:lnSpc>
                <a:spcPct val="150000"/>
              </a:lnSpc>
              <a:spcBef>
                <a:spcPts val="400"/>
              </a:spcBef>
              <a:spcAft>
                <a:spcPts val="400"/>
              </a:spcAft>
              <a:buClr>
                <a:schemeClr val="dk1"/>
              </a:buClr>
              <a:buSzPts val="1100"/>
              <a:buChar char="■"/>
              <a:defRPr sz="1100">
                <a:solidFill>
                  <a:schemeClr val="dk1"/>
                </a:solidFill>
              </a:defRPr>
            </a:lvl9pPr>
          </a:lstStyle>
          <a:p>
            <a:endParaRPr/>
          </a:p>
        </p:txBody>
      </p:sp>
      <p:sp>
        <p:nvSpPr>
          <p:cNvPr id="143" name="Google Shape;143;p46"/>
          <p:cNvSpPr txBox="1">
            <a:spLocks noGrp="1"/>
          </p:cNvSpPr>
          <p:nvPr>
            <p:ph type="subTitle" idx="8"/>
          </p:nvPr>
        </p:nvSpPr>
        <p:spPr>
          <a:xfrm>
            <a:off x="6589800" y="1325875"/>
            <a:ext cx="1739400" cy="505500"/>
          </a:xfrm>
          <a:prstGeom prst="rect">
            <a:avLst/>
          </a:prstGeom>
          <a:noFill/>
          <a:ln>
            <a:noFill/>
          </a:ln>
        </p:spPr>
        <p:txBody>
          <a:bodyPr spcFirstLastPara="1" wrap="square" lIns="45700" tIns="45700" rIns="45700" bIns="45700" anchor="b" anchorCtr="0">
            <a:noAutofit/>
          </a:bodyPr>
          <a:lstStyle>
            <a:lvl1pPr lvl="0" algn="l">
              <a:lnSpc>
                <a:spcPct val="115000"/>
              </a:lnSpc>
              <a:spcBef>
                <a:spcPts val="0"/>
              </a:spcBef>
              <a:spcAft>
                <a:spcPts val="0"/>
              </a:spcAft>
              <a:buClr>
                <a:srgbClr val="D73C36"/>
              </a:buClr>
              <a:buSzPts val="1200"/>
              <a:buNone/>
              <a:defRPr sz="1200" b="1">
                <a:solidFill>
                  <a:srgbClr val="D73C36"/>
                </a:solidFill>
              </a:defRPr>
            </a:lvl1pPr>
            <a:lvl2pPr lvl="1" algn="l">
              <a:lnSpc>
                <a:spcPct val="115000"/>
              </a:lnSpc>
              <a:spcBef>
                <a:spcPts val="400"/>
              </a:spcBef>
              <a:spcAft>
                <a:spcPts val="0"/>
              </a:spcAft>
              <a:buClr>
                <a:srgbClr val="D73C36"/>
              </a:buClr>
              <a:buSzPts val="1600"/>
              <a:buNone/>
              <a:defRPr>
                <a:solidFill>
                  <a:srgbClr val="D73C36"/>
                </a:solidFill>
              </a:defRPr>
            </a:lvl2pPr>
            <a:lvl3pPr lvl="2" algn="l">
              <a:lnSpc>
                <a:spcPct val="115000"/>
              </a:lnSpc>
              <a:spcBef>
                <a:spcPts val="400"/>
              </a:spcBef>
              <a:spcAft>
                <a:spcPts val="0"/>
              </a:spcAft>
              <a:buClr>
                <a:srgbClr val="D73C36"/>
              </a:buClr>
              <a:buSzPts val="1400"/>
              <a:buNone/>
              <a:defRPr>
                <a:solidFill>
                  <a:srgbClr val="D73C36"/>
                </a:solidFill>
              </a:defRPr>
            </a:lvl3pPr>
            <a:lvl4pPr lvl="3" algn="l">
              <a:lnSpc>
                <a:spcPct val="115000"/>
              </a:lnSpc>
              <a:spcBef>
                <a:spcPts val="400"/>
              </a:spcBef>
              <a:spcAft>
                <a:spcPts val="0"/>
              </a:spcAft>
              <a:buClr>
                <a:srgbClr val="D73C36"/>
              </a:buClr>
              <a:buSzPts val="1400"/>
              <a:buNone/>
              <a:defRPr>
                <a:solidFill>
                  <a:srgbClr val="D73C36"/>
                </a:solidFill>
              </a:defRPr>
            </a:lvl4pPr>
            <a:lvl5pPr lvl="4" algn="l">
              <a:lnSpc>
                <a:spcPct val="115000"/>
              </a:lnSpc>
              <a:spcBef>
                <a:spcPts val="400"/>
              </a:spcBef>
              <a:spcAft>
                <a:spcPts val="0"/>
              </a:spcAft>
              <a:buClr>
                <a:srgbClr val="D73C36"/>
              </a:buClr>
              <a:buSzPts val="1400"/>
              <a:buNone/>
              <a:defRPr>
                <a:solidFill>
                  <a:srgbClr val="D73C36"/>
                </a:solidFill>
              </a:defRPr>
            </a:lvl5pPr>
            <a:lvl6pPr lvl="5" algn="l">
              <a:lnSpc>
                <a:spcPct val="115000"/>
              </a:lnSpc>
              <a:spcBef>
                <a:spcPts val="400"/>
              </a:spcBef>
              <a:spcAft>
                <a:spcPts val="0"/>
              </a:spcAft>
              <a:buClr>
                <a:srgbClr val="D73C36"/>
              </a:buClr>
              <a:buSzPts val="1400"/>
              <a:buNone/>
              <a:defRPr>
                <a:solidFill>
                  <a:srgbClr val="D73C36"/>
                </a:solidFill>
              </a:defRPr>
            </a:lvl6pPr>
            <a:lvl7pPr lvl="6" algn="l">
              <a:lnSpc>
                <a:spcPct val="115000"/>
              </a:lnSpc>
              <a:spcBef>
                <a:spcPts val="400"/>
              </a:spcBef>
              <a:spcAft>
                <a:spcPts val="0"/>
              </a:spcAft>
              <a:buClr>
                <a:srgbClr val="D73C36"/>
              </a:buClr>
              <a:buSzPts val="1400"/>
              <a:buNone/>
              <a:defRPr>
                <a:solidFill>
                  <a:srgbClr val="D73C36"/>
                </a:solidFill>
              </a:defRPr>
            </a:lvl7pPr>
            <a:lvl8pPr lvl="7" algn="l">
              <a:lnSpc>
                <a:spcPct val="115000"/>
              </a:lnSpc>
              <a:spcBef>
                <a:spcPts val="400"/>
              </a:spcBef>
              <a:spcAft>
                <a:spcPts val="0"/>
              </a:spcAft>
              <a:buClr>
                <a:srgbClr val="D73C36"/>
              </a:buClr>
              <a:buSzPts val="1400"/>
              <a:buNone/>
              <a:defRPr>
                <a:solidFill>
                  <a:srgbClr val="D73C36"/>
                </a:solidFill>
              </a:defRPr>
            </a:lvl8pPr>
            <a:lvl9pPr lvl="8" algn="l">
              <a:lnSpc>
                <a:spcPct val="115000"/>
              </a:lnSpc>
              <a:spcBef>
                <a:spcPts val="400"/>
              </a:spcBef>
              <a:spcAft>
                <a:spcPts val="400"/>
              </a:spcAft>
              <a:buClr>
                <a:srgbClr val="D73C36"/>
              </a:buClr>
              <a:buSzPts val="1400"/>
              <a:buNone/>
              <a:defRPr>
                <a:solidFill>
                  <a:srgbClr val="D73C36"/>
                </a:solidFill>
              </a:defRPr>
            </a:lvl9pPr>
          </a:lstStyle>
          <a:p>
            <a:endParaRPr/>
          </a:p>
        </p:txBody>
      </p:sp>
      <p:pic>
        <p:nvPicPr>
          <p:cNvPr id="144" name="Google Shape;144;p46"/>
          <p:cNvPicPr preferRelativeResize="0"/>
          <p:nvPr/>
        </p:nvPicPr>
        <p:blipFill rotWithShape="1">
          <a:blip r:embed="rId4">
            <a:alphaModFix/>
          </a:blip>
          <a:srcRect/>
          <a:stretch/>
        </p:blipFill>
        <p:spPr>
          <a:xfrm>
            <a:off x="6174775" y="-1882150"/>
            <a:ext cx="2969225" cy="29692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ogo + Subheader">
  <p:cSld name="BLANK_4_1">
    <p:bg>
      <p:bgPr>
        <a:blipFill>
          <a:blip r:embed="rId2">
            <a:alphaModFix/>
          </a:blip>
          <a:stretch>
            <a:fillRect/>
          </a:stretch>
        </a:blipFill>
        <a:effectLst/>
      </p:bgPr>
    </p:bg>
    <p:spTree>
      <p:nvGrpSpPr>
        <p:cNvPr id="1" name="Shape 11"/>
        <p:cNvGrpSpPr/>
        <p:nvPr/>
      </p:nvGrpSpPr>
      <p:grpSpPr>
        <a:xfrm>
          <a:off x="0" y="0"/>
          <a:ext cx="0" cy="0"/>
          <a:chOff x="0" y="0"/>
          <a:chExt cx="0" cy="0"/>
        </a:xfrm>
      </p:grpSpPr>
      <p:pic>
        <p:nvPicPr>
          <p:cNvPr id="12" name="Google Shape;12;p36"/>
          <p:cNvPicPr preferRelativeResize="0"/>
          <p:nvPr/>
        </p:nvPicPr>
        <p:blipFill rotWithShape="1">
          <a:blip r:embed="rId3">
            <a:alphaModFix/>
          </a:blip>
          <a:srcRect/>
          <a:stretch/>
        </p:blipFill>
        <p:spPr>
          <a:xfrm>
            <a:off x="8686800" y="4800600"/>
            <a:ext cx="182880" cy="182880"/>
          </a:xfrm>
          <a:prstGeom prst="rect">
            <a:avLst/>
          </a:prstGeom>
          <a:noFill/>
          <a:ln>
            <a:noFill/>
          </a:ln>
        </p:spPr>
      </p:pic>
      <p:pic>
        <p:nvPicPr>
          <p:cNvPr id="13" name="Google Shape;13;p36"/>
          <p:cNvPicPr preferRelativeResize="0"/>
          <p:nvPr/>
        </p:nvPicPr>
        <p:blipFill rotWithShape="1">
          <a:blip r:embed="rId4">
            <a:alphaModFix/>
          </a:blip>
          <a:srcRect/>
          <a:stretch/>
        </p:blipFill>
        <p:spPr>
          <a:xfrm>
            <a:off x="1705213" y="1573738"/>
            <a:ext cx="5733571" cy="627125"/>
          </a:xfrm>
          <a:prstGeom prst="rect">
            <a:avLst/>
          </a:prstGeom>
          <a:noFill/>
          <a:ln>
            <a:noFill/>
          </a:ln>
        </p:spPr>
      </p:pic>
      <p:sp>
        <p:nvSpPr>
          <p:cNvPr id="14" name="Google Shape;14;p36"/>
          <p:cNvSpPr txBox="1">
            <a:spLocks noGrp="1"/>
          </p:cNvSpPr>
          <p:nvPr>
            <p:ph type="subTitle" idx="1"/>
          </p:nvPr>
        </p:nvSpPr>
        <p:spPr>
          <a:xfrm>
            <a:off x="2008450" y="2452525"/>
            <a:ext cx="5127000" cy="585300"/>
          </a:xfrm>
          <a:prstGeom prst="rect">
            <a:avLst/>
          </a:prstGeom>
          <a:noFill/>
          <a:ln>
            <a:noFill/>
          </a:ln>
        </p:spPr>
        <p:txBody>
          <a:bodyPr spcFirstLastPara="1" wrap="square" lIns="45700" tIns="45700" rIns="45700" bIns="45700" anchor="t" anchorCtr="0">
            <a:spAutoFit/>
          </a:bodyPr>
          <a:lstStyle>
            <a:lvl1pPr lvl="0" algn="ctr">
              <a:lnSpc>
                <a:spcPct val="115000"/>
              </a:lnSpc>
              <a:spcBef>
                <a:spcPts val="0"/>
              </a:spcBef>
              <a:spcAft>
                <a:spcPts val="0"/>
              </a:spcAft>
              <a:buClr>
                <a:schemeClr val="lt1"/>
              </a:buClr>
              <a:buSzPts val="1800"/>
              <a:buNone/>
              <a:defRPr>
                <a:solidFill>
                  <a:schemeClr val="lt1"/>
                </a:solidFill>
              </a:defRPr>
            </a:lvl1pPr>
            <a:lvl2pPr lvl="1" algn="l">
              <a:lnSpc>
                <a:spcPct val="115000"/>
              </a:lnSpc>
              <a:spcBef>
                <a:spcPts val="400"/>
              </a:spcBef>
              <a:spcAft>
                <a:spcPts val="0"/>
              </a:spcAft>
              <a:buSzPts val="1600"/>
              <a:buNone/>
              <a:defRPr/>
            </a:lvl2pPr>
            <a:lvl3pPr lvl="2" algn="l">
              <a:lnSpc>
                <a:spcPct val="115000"/>
              </a:lnSpc>
              <a:spcBef>
                <a:spcPts val="400"/>
              </a:spcBef>
              <a:spcAft>
                <a:spcPts val="0"/>
              </a:spcAft>
              <a:buSzPts val="1400"/>
              <a:buNone/>
              <a:defRPr/>
            </a:lvl3pPr>
            <a:lvl4pPr lvl="3" algn="l">
              <a:lnSpc>
                <a:spcPct val="115000"/>
              </a:lnSpc>
              <a:spcBef>
                <a:spcPts val="400"/>
              </a:spcBef>
              <a:spcAft>
                <a:spcPts val="0"/>
              </a:spcAft>
              <a:buSzPts val="1400"/>
              <a:buNone/>
              <a:defRPr/>
            </a:lvl4pPr>
            <a:lvl5pPr lvl="4" algn="l">
              <a:lnSpc>
                <a:spcPct val="115000"/>
              </a:lnSpc>
              <a:spcBef>
                <a:spcPts val="400"/>
              </a:spcBef>
              <a:spcAft>
                <a:spcPts val="0"/>
              </a:spcAft>
              <a:buSzPts val="1400"/>
              <a:buNone/>
              <a:defRPr/>
            </a:lvl5pPr>
            <a:lvl6pPr lvl="5" algn="l">
              <a:lnSpc>
                <a:spcPct val="115000"/>
              </a:lnSpc>
              <a:spcBef>
                <a:spcPts val="400"/>
              </a:spcBef>
              <a:spcAft>
                <a:spcPts val="0"/>
              </a:spcAft>
              <a:buSzPts val="1400"/>
              <a:buNone/>
              <a:defRPr/>
            </a:lvl6pPr>
            <a:lvl7pPr lvl="6" algn="l">
              <a:lnSpc>
                <a:spcPct val="115000"/>
              </a:lnSpc>
              <a:spcBef>
                <a:spcPts val="400"/>
              </a:spcBef>
              <a:spcAft>
                <a:spcPts val="0"/>
              </a:spcAft>
              <a:buSzPts val="1400"/>
              <a:buNone/>
              <a:defRPr/>
            </a:lvl7pPr>
            <a:lvl8pPr lvl="7" algn="l">
              <a:lnSpc>
                <a:spcPct val="115000"/>
              </a:lnSpc>
              <a:spcBef>
                <a:spcPts val="400"/>
              </a:spcBef>
              <a:spcAft>
                <a:spcPts val="0"/>
              </a:spcAft>
              <a:buSzPts val="1400"/>
              <a:buNone/>
              <a:defRPr/>
            </a:lvl8pPr>
            <a:lvl9pPr lvl="8" algn="l">
              <a:lnSpc>
                <a:spcPct val="115000"/>
              </a:lnSpc>
              <a:spcBef>
                <a:spcPts val="400"/>
              </a:spcBef>
              <a:spcAft>
                <a:spcPts val="400"/>
              </a:spcAft>
              <a:buSzPts val="1400"/>
              <a:buNone/>
              <a:defRPr/>
            </a:lvl9pPr>
          </a:lstStyle>
          <a:p>
            <a:endParaRPr/>
          </a:p>
        </p:txBody>
      </p:sp>
      <p:pic>
        <p:nvPicPr>
          <p:cNvPr id="15" name="Google Shape;15;p36"/>
          <p:cNvPicPr preferRelativeResize="0"/>
          <p:nvPr/>
        </p:nvPicPr>
        <p:blipFill rotWithShape="1">
          <a:blip r:embed="rId5">
            <a:alphaModFix/>
          </a:blip>
          <a:srcRect/>
          <a:stretch/>
        </p:blipFill>
        <p:spPr>
          <a:xfrm>
            <a:off x="6600627" y="-1655178"/>
            <a:ext cx="2924124" cy="2924124"/>
          </a:xfrm>
          <a:prstGeom prst="rect">
            <a:avLst/>
          </a:prstGeom>
          <a:noFill/>
          <a:ln>
            <a:noFill/>
          </a:ln>
        </p:spPr>
      </p:pic>
      <p:pic>
        <p:nvPicPr>
          <p:cNvPr id="16" name="Google Shape;16;p36"/>
          <p:cNvPicPr preferRelativeResize="0"/>
          <p:nvPr/>
        </p:nvPicPr>
        <p:blipFill rotWithShape="1">
          <a:blip r:embed="rId5">
            <a:alphaModFix/>
          </a:blip>
          <a:srcRect/>
          <a:stretch/>
        </p:blipFill>
        <p:spPr>
          <a:xfrm>
            <a:off x="-967175" y="3142525"/>
            <a:ext cx="3333423" cy="3333423"/>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eam Profiles">
  <p:cSld name="CUSTOM">
    <p:spTree>
      <p:nvGrpSpPr>
        <p:cNvPr id="1" name="Shape 145"/>
        <p:cNvGrpSpPr/>
        <p:nvPr/>
      </p:nvGrpSpPr>
      <p:grpSpPr>
        <a:xfrm>
          <a:off x="0" y="0"/>
          <a:ext cx="0" cy="0"/>
          <a:chOff x="0" y="0"/>
          <a:chExt cx="0" cy="0"/>
        </a:xfrm>
      </p:grpSpPr>
      <p:pic>
        <p:nvPicPr>
          <p:cNvPr id="146" name="Google Shape;146;p47"/>
          <p:cNvPicPr preferRelativeResize="0"/>
          <p:nvPr/>
        </p:nvPicPr>
        <p:blipFill rotWithShape="1">
          <a:blip r:embed="rId2">
            <a:alphaModFix/>
          </a:blip>
          <a:srcRect/>
          <a:stretch/>
        </p:blipFill>
        <p:spPr>
          <a:xfrm>
            <a:off x="0" y="0"/>
            <a:ext cx="9143998" cy="2336199"/>
          </a:xfrm>
          <a:prstGeom prst="rect">
            <a:avLst/>
          </a:prstGeom>
          <a:noFill/>
          <a:ln>
            <a:noFill/>
          </a:ln>
        </p:spPr>
      </p:pic>
      <p:sp>
        <p:nvSpPr>
          <p:cNvPr id="147" name="Google Shape;147;p47"/>
          <p:cNvSpPr txBox="1">
            <a:spLocks noGrp="1"/>
          </p:cNvSpPr>
          <p:nvPr>
            <p:ph type="title"/>
          </p:nvPr>
        </p:nvSpPr>
        <p:spPr>
          <a:xfrm>
            <a:off x="457200" y="409700"/>
            <a:ext cx="8229600" cy="916800"/>
          </a:xfrm>
          <a:prstGeom prst="rect">
            <a:avLst/>
          </a:prstGeom>
          <a:noFill/>
          <a:ln>
            <a:noFill/>
          </a:ln>
        </p:spPr>
        <p:txBody>
          <a:bodyPr spcFirstLastPara="1" wrap="square" lIns="45700" tIns="45700" rIns="45700" bIns="45700" anchor="ctr" anchorCtr="0">
            <a:noAutofit/>
          </a:bodyPr>
          <a:lstStyle>
            <a:lvl1pPr lvl="0" algn="ctr">
              <a:lnSpc>
                <a:spcPct val="115000"/>
              </a:lnSpc>
              <a:spcBef>
                <a:spcPts val="0"/>
              </a:spcBef>
              <a:spcAft>
                <a:spcPts val="0"/>
              </a:spcAft>
              <a:buClr>
                <a:schemeClr val="lt1"/>
              </a:buClr>
              <a:buSzPts val="2600"/>
              <a:buNone/>
              <a:defRPr>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48" name="Google Shape;148;p47"/>
          <p:cNvSpPr txBox="1">
            <a:spLocks noGrp="1"/>
          </p:cNvSpPr>
          <p:nvPr>
            <p:ph type="body" idx="1"/>
          </p:nvPr>
        </p:nvSpPr>
        <p:spPr>
          <a:xfrm>
            <a:off x="3617500" y="3722375"/>
            <a:ext cx="1908900" cy="916800"/>
          </a:xfrm>
          <a:prstGeom prst="rect">
            <a:avLst/>
          </a:prstGeom>
          <a:noFill/>
          <a:ln>
            <a:noFill/>
          </a:ln>
        </p:spPr>
        <p:txBody>
          <a:bodyPr spcFirstLastPara="1" wrap="square" lIns="45700" tIns="45700" rIns="45700" bIns="45700" anchor="t" anchorCtr="0">
            <a:noAutofit/>
          </a:bodyPr>
          <a:lstStyle>
            <a:lvl1pPr marL="457200" lvl="0" indent="-279400" algn="ctr">
              <a:lnSpc>
                <a:spcPct val="150000"/>
              </a:lnSpc>
              <a:spcBef>
                <a:spcPts val="0"/>
              </a:spcBef>
              <a:spcAft>
                <a:spcPts val="0"/>
              </a:spcAft>
              <a:buClr>
                <a:schemeClr val="dk1"/>
              </a:buClr>
              <a:buSzPts val="800"/>
              <a:buChar char="●"/>
              <a:defRPr sz="800">
                <a:solidFill>
                  <a:schemeClr val="dk1"/>
                </a:solidFill>
              </a:defRPr>
            </a:lvl1pPr>
            <a:lvl2pPr marL="914400" lvl="1" indent="-279400" algn="ctr">
              <a:lnSpc>
                <a:spcPct val="150000"/>
              </a:lnSpc>
              <a:spcBef>
                <a:spcPts val="400"/>
              </a:spcBef>
              <a:spcAft>
                <a:spcPts val="0"/>
              </a:spcAft>
              <a:buClr>
                <a:schemeClr val="dk1"/>
              </a:buClr>
              <a:buSzPts val="800"/>
              <a:buChar char="○"/>
              <a:defRPr sz="800">
                <a:solidFill>
                  <a:schemeClr val="dk1"/>
                </a:solidFill>
              </a:defRPr>
            </a:lvl2pPr>
            <a:lvl3pPr marL="1371600" lvl="2" indent="-279400" algn="ctr">
              <a:lnSpc>
                <a:spcPct val="150000"/>
              </a:lnSpc>
              <a:spcBef>
                <a:spcPts val="400"/>
              </a:spcBef>
              <a:spcAft>
                <a:spcPts val="0"/>
              </a:spcAft>
              <a:buClr>
                <a:schemeClr val="dk1"/>
              </a:buClr>
              <a:buSzPts val="800"/>
              <a:buChar char="■"/>
              <a:defRPr sz="800">
                <a:solidFill>
                  <a:schemeClr val="dk1"/>
                </a:solidFill>
              </a:defRPr>
            </a:lvl3pPr>
            <a:lvl4pPr marL="1828800" lvl="3" indent="-279400" algn="ctr">
              <a:lnSpc>
                <a:spcPct val="150000"/>
              </a:lnSpc>
              <a:spcBef>
                <a:spcPts val="400"/>
              </a:spcBef>
              <a:spcAft>
                <a:spcPts val="0"/>
              </a:spcAft>
              <a:buClr>
                <a:schemeClr val="dk1"/>
              </a:buClr>
              <a:buSzPts val="800"/>
              <a:buChar char="●"/>
              <a:defRPr sz="800">
                <a:solidFill>
                  <a:schemeClr val="dk1"/>
                </a:solidFill>
              </a:defRPr>
            </a:lvl4pPr>
            <a:lvl5pPr marL="2286000" lvl="4" indent="-279400" algn="ctr">
              <a:lnSpc>
                <a:spcPct val="150000"/>
              </a:lnSpc>
              <a:spcBef>
                <a:spcPts val="400"/>
              </a:spcBef>
              <a:spcAft>
                <a:spcPts val="0"/>
              </a:spcAft>
              <a:buClr>
                <a:schemeClr val="dk1"/>
              </a:buClr>
              <a:buSzPts val="800"/>
              <a:buChar char="○"/>
              <a:defRPr sz="800">
                <a:solidFill>
                  <a:schemeClr val="dk1"/>
                </a:solidFill>
              </a:defRPr>
            </a:lvl5pPr>
            <a:lvl6pPr marL="2743200" lvl="5" indent="-279400" algn="ctr">
              <a:lnSpc>
                <a:spcPct val="150000"/>
              </a:lnSpc>
              <a:spcBef>
                <a:spcPts val="400"/>
              </a:spcBef>
              <a:spcAft>
                <a:spcPts val="0"/>
              </a:spcAft>
              <a:buClr>
                <a:schemeClr val="dk1"/>
              </a:buClr>
              <a:buSzPts val="800"/>
              <a:buChar char="■"/>
              <a:defRPr sz="800">
                <a:solidFill>
                  <a:schemeClr val="dk1"/>
                </a:solidFill>
              </a:defRPr>
            </a:lvl6pPr>
            <a:lvl7pPr marL="3200400" lvl="6" indent="-279400" algn="ctr">
              <a:lnSpc>
                <a:spcPct val="150000"/>
              </a:lnSpc>
              <a:spcBef>
                <a:spcPts val="400"/>
              </a:spcBef>
              <a:spcAft>
                <a:spcPts val="0"/>
              </a:spcAft>
              <a:buClr>
                <a:schemeClr val="dk1"/>
              </a:buClr>
              <a:buSzPts val="800"/>
              <a:buChar char="●"/>
              <a:defRPr sz="800">
                <a:solidFill>
                  <a:schemeClr val="dk1"/>
                </a:solidFill>
              </a:defRPr>
            </a:lvl7pPr>
            <a:lvl8pPr marL="3657600" lvl="7" indent="-279400" algn="ctr">
              <a:lnSpc>
                <a:spcPct val="150000"/>
              </a:lnSpc>
              <a:spcBef>
                <a:spcPts val="400"/>
              </a:spcBef>
              <a:spcAft>
                <a:spcPts val="0"/>
              </a:spcAft>
              <a:buClr>
                <a:schemeClr val="dk1"/>
              </a:buClr>
              <a:buSzPts val="800"/>
              <a:buChar char="○"/>
              <a:defRPr sz="800">
                <a:solidFill>
                  <a:schemeClr val="dk1"/>
                </a:solidFill>
              </a:defRPr>
            </a:lvl8pPr>
            <a:lvl9pPr marL="4114800" lvl="8" indent="-279400" algn="ctr">
              <a:lnSpc>
                <a:spcPct val="150000"/>
              </a:lnSpc>
              <a:spcBef>
                <a:spcPts val="400"/>
              </a:spcBef>
              <a:spcAft>
                <a:spcPts val="400"/>
              </a:spcAft>
              <a:buClr>
                <a:schemeClr val="dk1"/>
              </a:buClr>
              <a:buSzPts val="800"/>
              <a:buChar char="■"/>
              <a:defRPr sz="800">
                <a:solidFill>
                  <a:schemeClr val="dk1"/>
                </a:solidFill>
              </a:defRPr>
            </a:lvl9pPr>
          </a:lstStyle>
          <a:p>
            <a:endParaRPr/>
          </a:p>
        </p:txBody>
      </p:sp>
      <p:sp>
        <p:nvSpPr>
          <p:cNvPr id="149" name="Google Shape;149;p47"/>
          <p:cNvSpPr txBox="1">
            <a:spLocks noGrp="1"/>
          </p:cNvSpPr>
          <p:nvPr>
            <p:ph type="subTitle" idx="2"/>
          </p:nvPr>
        </p:nvSpPr>
        <p:spPr>
          <a:xfrm>
            <a:off x="3408350" y="3081000"/>
            <a:ext cx="2327400" cy="288300"/>
          </a:xfrm>
          <a:prstGeom prst="rect">
            <a:avLst/>
          </a:prstGeom>
          <a:noFill/>
          <a:ln>
            <a:noFill/>
          </a:ln>
        </p:spPr>
        <p:txBody>
          <a:bodyPr spcFirstLastPara="1" wrap="square" lIns="45700" tIns="45700" rIns="45700" bIns="45700" anchor="t" anchorCtr="0">
            <a:noAutofit/>
          </a:bodyPr>
          <a:lstStyle>
            <a:lvl1pPr lvl="0" algn="ctr">
              <a:lnSpc>
                <a:spcPct val="115000"/>
              </a:lnSpc>
              <a:spcBef>
                <a:spcPts val="0"/>
              </a:spcBef>
              <a:spcAft>
                <a:spcPts val="0"/>
              </a:spcAft>
              <a:buClr>
                <a:schemeClr val="accent1"/>
              </a:buClr>
              <a:buSzPts val="1200"/>
              <a:buNone/>
              <a:defRPr sz="1200" b="1">
                <a:solidFill>
                  <a:schemeClr val="accent1"/>
                </a:solidFill>
              </a:defRPr>
            </a:lvl1pPr>
            <a:lvl2pPr lvl="1" algn="ctr">
              <a:lnSpc>
                <a:spcPct val="115000"/>
              </a:lnSpc>
              <a:spcBef>
                <a:spcPts val="400"/>
              </a:spcBef>
              <a:spcAft>
                <a:spcPts val="0"/>
              </a:spcAft>
              <a:buClr>
                <a:schemeClr val="accent1"/>
              </a:buClr>
              <a:buSzPts val="1600"/>
              <a:buNone/>
              <a:defRPr>
                <a:solidFill>
                  <a:schemeClr val="accent1"/>
                </a:solidFill>
              </a:defRPr>
            </a:lvl2pPr>
            <a:lvl3pPr lvl="2" algn="ctr">
              <a:lnSpc>
                <a:spcPct val="115000"/>
              </a:lnSpc>
              <a:spcBef>
                <a:spcPts val="400"/>
              </a:spcBef>
              <a:spcAft>
                <a:spcPts val="0"/>
              </a:spcAft>
              <a:buClr>
                <a:schemeClr val="accent1"/>
              </a:buClr>
              <a:buSzPts val="1400"/>
              <a:buNone/>
              <a:defRPr>
                <a:solidFill>
                  <a:schemeClr val="accent1"/>
                </a:solidFill>
              </a:defRPr>
            </a:lvl3pPr>
            <a:lvl4pPr lvl="3" algn="ctr">
              <a:lnSpc>
                <a:spcPct val="115000"/>
              </a:lnSpc>
              <a:spcBef>
                <a:spcPts val="400"/>
              </a:spcBef>
              <a:spcAft>
                <a:spcPts val="0"/>
              </a:spcAft>
              <a:buClr>
                <a:schemeClr val="accent1"/>
              </a:buClr>
              <a:buSzPts val="1400"/>
              <a:buNone/>
              <a:defRPr>
                <a:solidFill>
                  <a:schemeClr val="accent1"/>
                </a:solidFill>
              </a:defRPr>
            </a:lvl4pPr>
            <a:lvl5pPr lvl="4" algn="ctr">
              <a:lnSpc>
                <a:spcPct val="115000"/>
              </a:lnSpc>
              <a:spcBef>
                <a:spcPts val="400"/>
              </a:spcBef>
              <a:spcAft>
                <a:spcPts val="0"/>
              </a:spcAft>
              <a:buClr>
                <a:schemeClr val="accent1"/>
              </a:buClr>
              <a:buSzPts val="1400"/>
              <a:buNone/>
              <a:defRPr>
                <a:solidFill>
                  <a:schemeClr val="accent1"/>
                </a:solidFill>
              </a:defRPr>
            </a:lvl5pPr>
            <a:lvl6pPr lvl="5" algn="ctr">
              <a:lnSpc>
                <a:spcPct val="115000"/>
              </a:lnSpc>
              <a:spcBef>
                <a:spcPts val="400"/>
              </a:spcBef>
              <a:spcAft>
                <a:spcPts val="0"/>
              </a:spcAft>
              <a:buClr>
                <a:schemeClr val="accent1"/>
              </a:buClr>
              <a:buSzPts val="1400"/>
              <a:buNone/>
              <a:defRPr>
                <a:solidFill>
                  <a:schemeClr val="accent1"/>
                </a:solidFill>
              </a:defRPr>
            </a:lvl6pPr>
            <a:lvl7pPr lvl="6" algn="ctr">
              <a:lnSpc>
                <a:spcPct val="115000"/>
              </a:lnSpc>
              <a:spcBef>
                <a:spcPts val="400"/>
              </a:spcBef>
              <a:spcAft>
                <a:spcPts val="0"/>
              </a:spcAft>
              <a:buClr>
                <a:schemeClr val="accent1"/>
              </a:buClr>
              <a:buSzPts val="1400"/>
              <a:buNone/>
              <a:defRPr>
                <a:solidFill>
                  <a:schemeClr val="accent1"/>
                </a:solidFill>
              </a:defRPr>
            </a:lvl7pPr>
            <a:lvl8pPr lvl="7" algn="ctr">
              <a:lnSpc>
                <a:spcPct val="115000"/>
              </a:lnSpc>
              <a:spcBef>
                <a:spcPts val="400"/>
              </a:spcBef>
              <a:spcAft>
                <a:spcPts val="0"/>
              </a:spcAft>
              <a:buClr>
                <a:schemeClr val="accent1"/>
              </a:buClr>
              <a:buSzPts val="1400"/>
              <a:buNone/>
              <a:defRPr>
                <a:solidFill>
                  <a:schemeClr val="accent1"/>
                </a:solidFill>
              </a:defRPr>
            </a:lvl8pPr>
            <a:lvl9pPr lvl="8" algn="ctr">
              <a:lnSpc>
                <a:spcPct val="115000"/>
              </a:lnSpc>
              <a:spcBef>
                <a:spcPts val="400"/>
              </a:spcBef>
              <a:spcAft>
                <a:spcPts val="400"/>
              </a:spcAft>
              <a:buClr>
                <a:schemeClr val="accent1"/>
              </a:buClr>
              <a:buSzPts val="1400"/>
              <a:buNone/>
              <a:defRPr>
                <a:solidFill>
                  <a:schemeClr val="accent1"/>
                </a:solidFill>
              </a:defRPr>
            </a:lvl9pPr>
          </a:lstStyle>
          <a:p>
            <a:endParaRPr/>
          </a:p>
        </p:txBody>
      </p:sp>
      <p:sp>
        <p:nvSpPr>
          <p:cNvPr id="150" name="Google Shape;150;p47"/>
          <p:cNvSpPr txBox="1">
            <a:spLocks noGrp="1"/>
          </p:cNvSpPr>
          <p:nvPr>
            <p:ph type="subTitle" idx="3"/>
          </p:nvPr>
        </p:nvSpPr>
        <p:spPr>
          <a:xfrm>
            <a:off x="3408300" y="3369275"/>
            <a:ext cx="2327400" cy="217200"/>
          </a:xfrm>
          <a:prstGeom prst="rect">
            <a:avLst/>
          </a:prstGeom>
          <a:noFill/>
          <a:ln>
            <a:noFill/>
          </a:ln>
        </p:spPr>
        <p:txBody>
          <a:bodyPr spcFirstLastPara="1" wrap="square" lIns="45700" tIns="45700" rIns="45700" bIns="45700" anchor="t" anchorCtr="0">
            <a:noAutofit/>
          </a:bodyPr>
          <a:lstStyle>
            <a:lvl1pPr lvl="0" algn="ctr">
              <a:lnSpc>
                <a:spcPct val="115000"/>
              </a:lnSpc>
              <a:spcBef>
                <a:spcPts val="0"/>
              </a:spcBef>
              <a:spcAft>
                <a:spcPts val="0"/>
              </a:spcAft>
              <a:buClr>
                <a:schemeClr val="accent2"/>
              </a:buClr>
              <a:buSzPts val="1000"/>
              <a:buNone/>
              <a:defRPr sz="1000" i="1">
                <a:solidFill>
                  <a:schemeClr val="accent2"/>
                </a:solidFill>
              </a:defRPr>
            </a:lvl1pPr>
            <a:lvl2pPr lvl="1" algn="ctr">
              <a:lnSpc>
                <a:spcPct val="115000"/>
              </a:lnSpc>
              <a:spcBef>
                <a:spcPts val="400"/>
              </a:spcBef>
              <a:spcAft>
                <a:spcPts val="0"/>
              </a:spcAft>
              <a:buClr>
                <a:schemeClr val="accent2"/>
              </a:buClr>
              <a:buSzPts val="900"/>
              <a:buNone/>
              <a:defRPr sz="900" i="1">
                <a:solidFill>
                  <a:schemeClr val="accent2"/>
                </a:solidFill>
              </a:defRPr>
            </a:lvl2pPr>
            <a:lvl3pPr lvl="2" algn="ctr">
              <a:lnSpc>
                <a:spcPct val="115000"/>
              </a:lnSpc>
              <a:spcBef>
                <a:spcPts val="400"/>
              </a:spcBef>
              <a:spcAft>
                <a:spcPts val="0"/>
              </a:spcAft>
              <a:buClr>
                <a:schemeClr val="accent2"/>
              </a:buClr>
              <a:buSzPts val="900"/>
              <a:buNone/>
              <a:defRPr sz="900" i="1">
                <a:solidFill>
                  <a:schemeClr val="accent2"/>
                </a:solidFill>
              </a:defRPr>
            </a:lvl3pPr>
            <a:lvl4pPr lvl="3" algn="ctr">
              <a:lnSpc>
                <a:spcPct val="115000"/>
              </a:lnSpc>
              <a:spcBef>
                <a:spcPts val="400"/>
              </a:spcBef>
              <a:spcAft>
                <a:spcPts val="0"/>
              </a:spcAft>
              <a:buClr>
                <a:schemeClr val="accent2"/>
              </a:buClr>
              <a:buSzPts val="900"/>
              <a:buNone/>
              <a:defRPr sz="900" i="1">
                <a:solidFill>
                  <a:schemeClr val="accent2"/>
                </a:solidFill>
              </a:defRPr>
            </a:lvl4pPr>
            <a:lvl5pPr lvl="4" algn="ctr">
              <a:lnSpc>
                <a:spcPct val="115000"/>
              </a:lnSpc>
              <a:spcBef>
                <a:spcPts val="400"/>
              </a:spcBef>
              <a:spcAft>
                <a:spcPts val="0"/>
              </a:spcAft>
              <a:buClr>
                <a:schemeClr val="accent2"/>
              </a:buClr>
              <a:buSzPts val="900"/>
              <a:buNone/>
              <a:defRPr sz="900" i="1">
                <a:solidFill>
                  <a:schemeClr val="accent2"/>
                </a:solidFill>
              </a:defRPr>
            </a:lvl5pPr>
            <a:lvl6pPr lvl="5" algn="ctr">
              <a:lnSpc>
                <a:spcPct val="115000"/>
              </a:lnSpc>
              <a:spcBef>
                <a:spcPts val="400"/>
              </a:spcBef>
              <a:spcAft>
                <a:spcPts val="0"/>
              </a:spcAft>
              <a:buClr>
                <a:schemeClr val="accent2"/>
              </a:buClr>
              <a:buSzPts val="900"/>
              <a:buNone/>
              <a:defRPr sz="900" i="1">
                <a:solidFill>
                  <a:schemeClr val="accent2"/>
                </a:solidFill>
              </a:defRPr>
            </a:lvl6pPr>
            <a:lvl7pPr lvl="6" algn="ctr">
              <a:lnSpc>
                <a:spcPct val="115000"/>
              </a:lnSpc>
              <a:spcBef>
                <a:spcPts val="400"/>
              </a:spcBef>
              <a:spcAft>
                <a:spcPts val="0"/>
              </a:spcAft>
              <a:buClr>
                <a:schemeClr val="accent2"/>
              </a:buClr>
              <a:buSzPts val="900"/>
              <a:buNone/>
              <a:defRPr sz="900" i="1">
                <a:solidFill>
                  <a:schemeClr val="accent2"/>
                </a:solidFill>
              </a:defRPr>
            </a:lvl7pPr>
            <a:lvl8pPr lvl="7" algn="ctr">
              <a:lnSpc>
                <a:spcPct val="115000"/>
              </a:lnSpc>
              <a:spcBef>
                <a:spcPts val="400"/>
              </a:spcBef>
              <a:spcAft>
                <a:spcPts val="0"/>
              </a:spcAft>
              <a:buClr>
                <a:schemeClr val="accent2"/>
              </a:buClr>
              <a:buSzPts val="900"/>
              <a:buNone/>
              <a:defRPr sz="900" i="1">
                <a:solidFill>
                  <a:schemeClr val="accent2"/>
                </a:solidFill>
              </a:defRPr>
            </a:lvl8pPr>
            <a:lvl9pPr lvl="8" algn="ctr">
              <a:lnSpc>
                <a:spcPct val="115000"/>
              </a:lnSpc>
              <a:spcBef>
                <a:spcPts val="400"/>
              </a:spcBef>
              <a:spcAft>
                <a:spcPts val="400"/>
              </a:spcAft>
              <a:buClr>
                <a:schemeClr val="accent2"/>
              </a:buClr>
              <a:buSzPts val="900"/>
              <a:buNone/>
              <a:defRPr sz="900" i="1">
                <a:solidFill>
                  <a:schemeClr val="accent2"/>
                </a:solidFill>
              </a:defRPr>
            </a:lvl9pPr>
          </a:lstStyle>
          <a:p>
            <a:endParaRPr/>
          </a:p>
        </p:txBody>
      </p:sp>
      <p:sp>
        <p:nvSpPr>
          <p:cNvPr id="151" name="Google Shape;151;p47"/>
          <p:cNvSpPr txBox="1">
            <a:spLocks noGrp="1"/>
          </p:cNvSpPr>
          <p:nvPr>
            <p:ph type="body" idx="4"/>
          </p:nvPr>
        </p:nvSpPr>
        <p:spPr>
          <a:xfrm>
            <a:off x="895000" y="3722375"/>
            <a:ext cx="1908900" cy="916800"/>
          </a:xfrm>
          <a:prstGeom prst="rect">
            <a:avLst/>
          </a:prstGeom>
          <a:noFill/>
          <a:ln>
            <a:noFill/>
          </a:ln>
        </p:spPr>
        <p:txBody>
          <a:bodyPr spcFirstLastPara="1" wrap="square" lIns="45700" tIns="45700" rIns="45700" bIns="45700" anchor="t" anchorCtr="0">
            <a:noAutofit/>
          </a:bodyPr>
          <a:lstStyle>
            <a:lvl1pPr marL="457200" lvl="0" indent="-279400" algn="ctr">
              <a:lnSpc>
                <a:spcPct val="150000"/>
              </a:lnSpc>
              <a:spcBef>
                <a:spcPts val="0"/>
              </a:spcBef>
              <a:spcAft>
                <a:spcPts val="0"/>
              </a:spcAft>
              <a:buClr>
                <a:schemeClr val="dk1"/>
              </a:buClr>
              <a:buSzPts val="800"/>
              <a:buChar char="●"/>
              <a:defRPr sz="800">
                <a:solidFill>
                  <a:schemeClr val="dk1"/>
                </a:solidFill>
              </a:defRPr>
            </a:lvl1pPr>
            <a:lvl2pPr marL="914400" lvl="1" indent="-279400" algn="ctr">
              <a:lnSpc>
                <a:spcPct val="150000"/>
              </a:lnSpc>
              <a:spcBef>
                <a:spcPts val="400"/>
              </a:spcBef>
              <a:spcAft>
                <a:spcPts val="0"/>
              </a:spcAft>
              <a:buClr>
                <a:schemeClr val="dk1"/>
              </a:buClr>
              <a:buSzPts val="800"/>
              <a:buChar char="○"/>
              <a:defRPr sz="800">
                <a:solidFill>
                  <a:schemeClr val="dk1"/>
                </a:solidFill>
              </a:defRPr>
            </a:lvl2pPr>
            <a:lvl3pPr marL="1371600" lvl="2" indent="-279400" algn="ctr">
              <a:lnSpc>
                <a:spcPct val="150000"/>
              </a:lnSpc>
              <a:spcBef>
                <a:spcPts val="400"/>
              </a:spcBef>
              <a:spcAft>
                <a:spcPts val="0"/>
              </a:spcAft>
              <a:buClr>
                <a:schemeClr val="dk1"/>
              </a:buClr>
              <a:buSzPts val="800"/>
              <a:buChar char="■"/>
              <a:defRPr sz="800">
                <a:solidFill>
                  <a:schemeClr val="dk1"/>
                </a:solidFill>
              </a:defRPr>
            </a:lvl3pPr>
            <a:lvl4pPr marL="1828800" lvl="3" indent="-279400" algn="ctr">
              <a:lnSpc>
                <a:spcPct val="150000"/>
              </a:lnSpc>
              <a:spcBef>
                <a:spcPts val="400"/>
              </a:spcBef>
              <a:spcAft>
                <a:spcPts val="0"/>
              </a:spcAft>
              <a:buClr>
                <a:schemeClr val="dk1"/>
              </a:buClr>
              <a:buSzPts val="800"/>
              <a:buChar char="●"/>
              <a:defRPr sz="800">
                <a:solidFill>
                  <a:schemeClr val="dk1"/>
                </a:solidFill>
              </a:defRPr>
            </a:lvl4pPr>
            <a:lvl5pPr marL="2286000" lvl="4" indent="-279400" algn="ctr">
              <a:lnSpc>
                <a:spcPct val="150000"/>
              </a:lnSpc>
              <a:spcBef>
                <a:spcPts val="400"/>
              </a:spcBef>
              <a:spcAft>
                <a:spcPts val="0"/>
              </a:spcAft>
              <a:buClr>
                <a:schemeClr val="dk1"/>
              </a:buClr>
              <a:buSzPts val="800"/>
              <a:buChar char="○"/>
              <a:defRPr sz="800">
                <a:solidFill>
                  <a:schemeClr val="dk1"/>
                </a:solidFill>
              </a:defRPr>
            </a:lvl5pPr>
            <a:lvl6pPr marL="2743200" lvl="5" indent="-279400" algn="ctr">
              <a:lnSpc>
                <a:spcPct val="150000"/>
              </a:lnSpc>
              <a:spcBef>
                <a:spcPts val="400"/>
              </a:spcBef>
              <a:spcAft>
                <a:spcPts val="0"/>
              </a:spcAft>
              <a:buClr>
                <a:schemeClr val="dk1"/>
              </a:buClr>
              <a:buSzPts val="800"/>
              <a:buChar char="■"/>
              <a:defRPr sz="800">
                <a:solidFill>
                  <a:schemeClr val="dk1"/>
                </a:solidFill>
              </a:defRPr>
            </a:lvl6pPr>
            <a:lvl7pPr marL="3200400" lvl="6" indent="-279400" algn="ctr">
              <a:lnSpc>
                <a:spcPct val="150000"/>
              </a:lnSpc>
              <a:spcBef>
                <a:spcPts val="400"/>
              </a:spcBef>
              <a:spcAft>
                <a:spcPts val="0"/>
              </a:spcAft>
              <a:buClr>
                <a:schemeClr val="dk1"/>
              </a:buClr>
              <a:buSzPts val="800"/>
              <a:buChar char="●"/>
              <a:defRPr sz="800">
                <a:solidFill>
                  <a:schemeClr val="dk1"/>
                </a:solidFill>
              </a:defRPr>
            </a:lvl7pPr>
            <a:lvl8pPr marL="3657600" lvl="7" indent="-279400" algn="ctr">
              <a:lnSpc>
                <a:spcPct val="150000"/>
              </a:lnSpc>
              <a:spcBef>
                <a:spcPts val="400"/>
              </a:spcBef>
              <a:spcAft>
                <a:spcPts val="0"/>
              </a:spcAft>
              <a:buClr>
                <a:schemeClr val="dk1"/>
              </a:buClr>
              <a:buSzPts val="800"/>
              <a:buChar char="○"/>
              <a:defRPr sz="800">
                <a:solidFill>
                  <a:schemeClr val="dk1"/>
                </a:solidFill>
              </a:defRPr>
            </a:lvl8pPr>
            <a:lvl9pPr marL="4114800" lvl="8" indent="-279400" algn="ctr">
              <a:lnSpc>
                <a:spcPct val="150000"/>
              </a:lnSpc>
              <a:spcBef>
                <a:spcPts val="400"/>
              </a:spcBef>
              <a:spcAft>
                <a:spcPts val="400"/>
              </a:spcAft>
              <a:buClr>
                <a:schemeClr val="dk1"/>
              </a:buClr>
              <a:buSzPts val="800"/>
              <a:buChar char="■"/>
              <a:defRPr sz="800">
                <a:solidFill>
                  <a:schemeClr val="dk1"/>
                </a:solidFill>
              </a:defRPr>
            </a:lvl9pPr>
          </a:lstStyle>
          <a:p>
            <a:endParaRPr/>
          </a:p>
        </p:txBody>
      </p:sp>
      <p:sp>
        <p:nvSpPr>
          <p:cNvPr id="152" name="Google Shape;152;p47"/>
          <p:cNvSpPr txBox="1">
            <a:spLocks noGrp="1"/>
          </p:cNvSpPr>
          <p:nvPr>
            <p:ph type="subTitle" idx="5"/>
          </p:nvPr>
        </p:nvSpPr>
        <p:spPr>
          <a:xfrm>
            <a:off x="685850" y="3081000"/>
            <a:ext cx="2327400" cy="288300"/>
          </a:xfrm>
          <a:prstGeom prst="rect">
            <a:avLst/>
          </a:prstGeom>
          <a:noFill/>
          <a:ln>
            <a:noFill/>
          </a:ln>
        </p:spPr>
        <p:txBody>
          <a:bodyPr spcFirstLastPara="1" wrap="square" lIns="45700" tIns="45700" rIns="45700" bIns="45700" anchor="t" anchorCtr="0">
            <a:noAutofit/>
          </a:bodyPr>
          <a:lstStyle>
            <a:lvl1pPr lvl="0" algn="ctr">
              <a:lnSpc>
                <a:spcPct val="115000"/>
              </a:lnSpc>
              <a:spcBef>
                <a:spcPts val="0"/>
              </a:spcBef>
              <a:spcAft>
                <a:spcPts val="0"/>
              </a:spcAft>
              <a:buClr>
                <a:schemeClr val="accent1"/>
              </a:buClr>
              <a:buSzPts val="1200"/>
              <a:buNone/>
              <a:defRPr sz="1200" b="1">
                <a:solidFill>
                  <a:schemeClr val="accent1"/>
                </a:solidFill>
              </a:defRPr>
            </a:lvl1pPr>
            <a:lvl2pPr lvl="1" algn="ctr">
              <a:lnSpc>
                <a:spcPct val="115000"/>
              </a:lnSpc>
              <a:spcBef>
                <a:spcPts val="400"/>
              </a:spcBef>
              <a:spcAft>
                <a:spcPts val="0"/>
              </a:spcAft>
              <a:buClr>
                <a:schemeClr val="accent1"/>
              </a:buClr>
              <a:buSzPts val="1600"/>
              <a:buNone/>
              <a:defRPr>
                <a:solidFill>
                  <a:schemeClr val="accent1"/>
                </a:solidFill>
              </a:defRPr>
            </a:lvl2pPr>
            <a:lvl3pPr lvl="2" algn="ctr">
              <a:lnSpc>
                <a:spcPct val="115000"/>
              </a:lnSpc>
              <a:spcBef>
                <a:spcPts val="400"/>
              </a:spcBef>
              <a:spcAft>
                <a:spcPts val="0"/>
              </a:spcAft>
              <a:buClr>
                <a:schemeClr val="accent1"/>
              </a:buClr>
              <a:buSzPts val="1400"/>
              <a:buNone/>
              <a:defRPr>
                <a:solidFill>
                  <a:schemeClr val="accent1"/>
                </a:solidFill>
              </a:defRPr>
            </a:lvl3pPr>
            <a:lvl4pPr lvl="3" algn="ctr">
              <a:lnSpc>
                <a:spcPct val="115000"/>
              </a:lnSpc>
              <a:spcBef>
                <a:spcPts val="400"/>
              </a:spcBef>
              <a:spcAft>
                <a:spcPts val="0"/>
              </a:spcAft>
              <a:buClr>
                <a:schemeClr val="accent1"/>
              </a:buClr>
              <a:buSzPts val="1400"/>
              <a:buNone/>
              <a:defRPr>
                <a:solidFill>
                  <a:schemeClr val="accent1"/>
                </a:solidFill>
              </a:defRPr>
            </a:lvl4pPr>
            <a:lvl5pPr lvl="4" algn="ctr">
              <a:lnSpc>
                <a:spcPct val="115000"/>
              </a:lnSpc>
              <a:spcBef>
                <a:spcPts val="400"/>
              </a:spcBef>
              <a:spcAft>
                <a:spcPts val="0"/>
              </a:spcAft>
              <a:buClr>
                <a:schemeClr val="accent1"/>
              </a:buClr>
              <a:buSzPts val="1400"/>
              <a:buNone/>
              <a:defRPr>
                <a:solidFill>
                  <a:schemeClr val="accent1"/>
                </a:solidFill>
              </a:defRPr>
            </a:lvl5pPr>
            <a:lvl6pPr lvl="5" algn="ctr">
              <a:lnSpc>
                <a:spcPct val="115000"/>
              </a:lnSpc>
              <a:spcBef>
                <a:spcPts val="400"/>
              </a:spcBef>
              <a:spcAft>
                <a:spcPts val="0"/>
              </a:spcAft>
              <a:buClr>
                <a:schemeClr val="accent1"/>
              </a:buClr>
              <a:buSzPts val="1400"/>
              <a:buNone/>
              <a:defRPr>
                <a:solidFill>
                  <a:schemeClr val="accent1"/>
                </a:solidFill>
              </a:defRPr>
            </a:lvl6pPr>
            <a:lvl7pPr lvl="6" algn="ctr">
              <a:lnSpc>
                <a:spcPct val="115000"/>
              </a:lnSpc>
              <a:spcBef>
                <a:spcPts val="400"/>
              </a:spcBef>
              <a:spcAft>
                <a:spcPts val="0"/>
              </a:spcAft>
              <a:buClr>
                <a:schemeClr val="accent1"/>
              </a:buClr>
              <a:buSzPts val="1400"/>
              <a:buNone/>
              <a:defRPr>
                <a:solidFill>
                  <a:schemeClr val="accent1"/>
                </a:solidFill>
              </a:defRPr>
            </a:lvl7pPr>
            <a:lvl8pPr lvl="7" algn="ctr">
              <a:lnSpc>
                <a:spcPct val="115000"/>
              </a:lnSpc>
              <a:spcBef>
                <a:spcPts val="400"/>
              </a:spcBef>
              <a:spcAft>
                <a:spcPts val="0"/>
              </a:spcAft>
              <a:buClr>
                <a:schemeClr val="accent1"/>
              </a:buClr>
              <a:buSzPts val="1400"/>
              <a:buNone/>
              <a:defRPr>
                <a:solidFill>
                  <a:schemeClr val="accent1"/>
                </a:solidFill>
              </a:defRPr>
            </a:lvl8pPr>
            <a:lvl9pPr lvl="8" algn="ctr">
              <a:lnSpc>
                <a:spcPct val="115000"/>
              </a:lnSpc>
              <a:spcBef>
                <a:spcPts val="400"/>
              </a:spcBef>
              <a:spcAft>
                <a:spcPts val="400"/>
              </a:spcAft>
              <a:buClr>
                <a:schemeClr val="accent1"/>
              </a:buClr>
              <a:buSzPts val="1400"/>
              <a:buNone/>
              <a:defRPr>
                <a:solidFill>
                  <a:schemeClr val="accent1"/>
                </a:solidFill>
              </a:defRPr>
            </a:lvl9pPr>
          </a:lstStyle>
          <a:p>
            <a:endParaRPr/>
          </a:p>
        </p:txBody>
      </p:sp>
      <p:sp>
        <p:nvSpPr>
          <p:cNvPr id="153" name="Google Shape;153;p47"/>
          <p:cNvSpPr txBox="1">
            <a:spLocks noGrp="1"/>
          </p:cNvSpPr>
          <p:nvPr>
            <p:ph type="subTitle" idx="6"/>
          </p:nvPr>
        </p:nvSpPr>
        <p:spPr>
          <a:xfrm>
            <a:off x="685800" y="3369275"/>
            <a:ext cx="2327400" cy="217200"/>
          </a:xfrm>
          <a:prstGeom prst="rect">
            <a:avLst/>
          </a:prstGeom>
          <a:noFill/>
          <a:ln>
            <a:noFill/>
          </a:ln>
        </p:spPr>
        <p:txBody>
          <a:bodyPr spcFirstLastPara="1" wrap="square" lIns="45700" tIns="45700" rIns="45700" bIns="45700" anchor="t" anchorCtr="0">
            <a:noAutofit/>
          </a:bodyPr>
          <a:lstStyle>
            <a:lvl1pPr lvl="0" algn="ctr">
              <a:lnSpc>
                <a:spcPct val="115000"/>
              </a:lnSpc>
              <a:spcBef>
                <a:spcPts val="0"/>
              </a:spcBef>
              <a:spcAft>
                <a:spcPts val="0"/>
              </a:spcAft>
              <a:buClr>
                <a:schemeClr val="accent2"/>
              </a:buClr>
              <a:buSzPts val="1000"/>
              <a:buNone/>
              <a:defRPr sz="1000" i="1">
                <a:solidFill>
                  <a:schemeClr val="accent2"/>
                </a:solidFill>
              </a:defRPr>
            </a:lvl1pPr>
            <a:lvl2pPr lvl="1" algn="ctr">
              <a:lnSpc>
                <a:spcPct val="115000"/>
              </a:lnSpc>
              <a:spcBef>
                <a:spcPts val="400"/>
              </a:spcBef>
              <a:spcAft>
                <a:spcPts val="0"/>
              </a:spcAft>
              <a:buClr>
                <a:schemeClr val="accent2"/>
              </a:buClr>
              <a:buSzPts val="900"/>
              <a:buNone/>
              <a:defRPr sz="900" i="1">
                <a:solidFill>
                  <a:schemeClr val="accent2"/>
                </a:solidFill>
              </a:defRPr>
            </a:lvl2pPr>
            <a:lvl3pPr lvl="2" algn="ctr">
              <a:lnSpc>
                <a:spcPct val="115000"/>
              </a:lnSpc>
              <a:spcBef>
                <a:spcPts val="400"/>
              </a:spcBef>
              <a:spcAft>
                <a:spcPts val="0"/>
              </a:spcAft>
              <a:buClr>
                <a:schemeClr val="accent2"/>
              </a:buClr>
              <a:buSzPts val="900"/>
              <a:buNone/>
              <a:defRPr sz="900" i="1">
                <a:solidFill>
                  <a:schemeClr val="accent2"/>
                </a:solidFill>
              </a:defRPr>
            </a:lvl3pPr>
            <a:lvl4pPr lvl="3" algn="ctr">
              <a:lnSpc>
                <a:spcPct val="115000"/>
              </a:lnSpc>
              <a:spcBef>
                <a:spcPts val="400"/>
              </a:spcBef>
              <a:spcAft>
                <a:spcPts val="0"/>
              </a:spcAft>
              <a:buClr>
                <a:schemeClr val="accent2"/>
              </a:buClr>
              <a:buSzPts val="900"/>
              <a:buNone/>
              <a:defRPr sz="900" i="1">
                <a:solidFill>
                  <a:schemeClr val="accent2"/>
                </a:solidFill>
              </a:defRPr>
            </a:lvl4pPr>
            <a:lvl5pPr lvl="4" algn="ctr">
              <a:lnSpc>
                <a:spcPct val="115000"/>
              </a:lnSpc>
              <a:spcBef>
                <a:spcPts val="400"/>
              </a:spcBef>
              <a:spcAft>
                <a:spcPts val="0"/>
              </a:spcAft>
              <a:buClr>
                <a:schemeClr val="accent2"/>
              </a:buClr>
              <a:buSzPts val="900"/>
              <a:buNone/>
              <a:defRPr sz="900" i="1">
                <a:solidFill>
                  <a:schemeClr val="accent2"/>
                </a:solidFill>
              </a:defRPr>
            </a:lvl5pPr>
            <a:lvl6pPr lvl="5" algn="ctr">
              <a:lnSpc>
                <a:spcPct val="115000"/>
              </a:lnSpc>
              <a:spcBef>
                <a:spcPts val="400"/>
              </a:spcBef>
              <a:spcAft>
                <a:spcPts val="0"/>
              </a:spcAft>
              <a:buClr>
                <a:schemeClr val="accent2"/>
              </a:buClr>
              <a:buSzPts val="900"/>
              <a:buNone/>
              <a:defRPr sz="900" i="1">
                <a:solidFill>
                  <a:schemeClr val="accent2"/>
                </a:solidFill>
              </a:defRPr>
            </a:lvl6pPr>
            <a:lvl7pPr lvl="6" algn="ctr">
              <a:lnSpc>
                <a:spcPct val="115000"/>
              </a:lnSpc>
              <a:spcBef>
                <a:spcPts val="400"/>
              </a:spcBef>
              <a:spcAft>
                <a:spcPts val="0"/>
              </a:spcAft>
              <a:buClr>
                <a:schemeClr val="accent2"/>
              </a:buClr>
              <a:buSzPts val="900"/>
              <a:buNone/>
              <a:defRPr sz="900" i="1">
                <a:solidFill>
                  <a:schemeClr val="accent2"/>
                </a:solidFill>
              </a:defRPr>
            </a:lvl7pPr>
            <a:lvl8pPr lvl="7" algn="ctr">
              <a:lnSpc>
                <a:spcPct val="115000"/>
              </a:lnSpc>
              <a:spcBef>
                <a:spcPts val="400"/>
              </a:spcBef>
              <a:spcAft>
                <a:spcPts val="0"/>
              </a:spcAft>
              <a:buClr>
                <a:schemeClr val="accent2"/>
              </a:buClr>
              <a:buSzPts val="900"/>
              <a:buNone/>
              <a:defRPr sz="900" i="1">
                <a:solidFill>
                  <a:schemeClr val="accent2"/>
                </a:solidFill>
              </a:defRPr>
            </a:lvl8pPr>
            <a:lvl9pPr lvl="8" algn="ctr">
              <a:lnSpc>
                <a:spcPct val="115000"/>
              </a:lnSpc>
              <a:spcBef>
                <a:spcPts val="400"/>
              </a:spcBef>
              <a:spcAft>
                <a:spcPts val="400"/>
              </a:spcAft>
              <a:buClr>
                <a:schemeClr val="accent2"/>
              </a:buClr>
              <a:buSzPts val="900"/>
              <a:buNone/>
              <a:defRPr sz="900" i="1">
                <a:solidFill>
                  <a:schemeClr val="accent2"/>
                </a:solidFill>
              </a:defRPr>
            </a:lvl9pPr>
          </a:lstStyle>
          <a:p>
            <a:endParaRPr/>
          </a:p>
        </p:txBody>
      </p:sp>
      <p:sp>
        <p:nvSpPr>
          <p:cNvPr id="154" name="Google Shape;154;p47"/>
          <p:cNvSpPr txBox="1">
            <a:spLocks noGrp="1"/>
          </p:cNvSpPr>
          <p:nvPr>
            <p:ph type="body" idx="7"/>
          </p:nvPr>
        </p:nvSpPr>
        <p:spPr>
          <a:xfrm>
            <a:off x="6339950" y="3722375"/>
            <a:ext cx="1908900" cy="916800"/>
          </a:xfrm>
          <a:prstGeom prst="rect">
            <a:avLst/>
          </a:prstGeom>
          <a:noFill/>
          <a:ln>
            <a:noFill/>
          </a:ln>
        </p:spPr>
        <p:txBody>
          <a:bodyPr spcFirstLastPara="1" wrap="square" lIns="45700" tIns="45700" rIns="45700" bIns="45700" anchor="t" anchorCtr="0">
            <a:noAutofit/>
          </a:bodyPr>
          <a:lstStyle>
            <a:lvl1pPr marL="457200" lvl="0" indent="-279400" algn="ctr">
              <a:lnSpc>
                <a:spcPct val="150000"/>
              </a:lnSpc>
              <a:spcBef>
                <a:spcPts val="0"/>
              </a:spcBef>
              <a:spcAft>
                <a:spcPts val="0"/>
              </a:spcAft>
              <a:buClr>
                <a:schemeClr val="dk1"/>
              </a:buClr>
              <a:buSzPts val="800"/>
              <a:buChar char="●"/>
              <a:defRPr sz="800">
                <a:solidFill>
                  <a:schemeClr val="dk1"/>
                </a:solidFill>
              </a:defRPr>
            </a:lvl1pPr>
            <a:lvl2pPr marL="914400" lvl="1" indent="-279400" algn="ctr">
              <a:lnSpc>
                <a:spcPct val="150000"/>
              </a:lnSpc>
              <a:spcBef>
                <a:spcPts val="400"/>
              </a:spcBef>
              <a:spcAft>
                <a:spcPts val="0"/>
              </a:spcAft>
              <a:buClr>
                <a:schemeClr val="dk1"/>
              </a:buClr>
              <a:buSzPts val="800"/>
              <a:buChar char="○"/>
              <a:defRPr sz="800">
                <a:solidFill>
                  <a:schemeClr val="dk1"/>
                </a:solidFill>
              </a:defRPr>
            </a:lvl2pPr>
            <a:lvl3pPr marL="1371600" lvl="2" indent="-279400" algn="ctr">
              <a:lnSpc>
                <a:spcPct val="150000"/>
              </a:lnSpc>
              <a:spcBef>
                <a:spcPts val="400"/>
              </a:spcBef>
              <a:spcAft>
                <a:spcPts val="0"/>
              </a:spcAft>
              <a:buClr>
                <a:schemeClr val="dk1"/>
              </a:buClr>
              <a:buSzPts val="800"/>
              <a:buChar char="■"/>
              <a:defRPr sz="800">
                <a:solidFill>
                  <a:schemeClr val="dk1"/>
                </a:solidFill>
              </a:defRPr>
            </a:lvl3pPr>
            <a:lvl4pPr marL="1828800" lvl="3" indent="-279400" algn="ctr">
              <a:lnSpc>
                <a:spcPct val="150000"/>
              </a:lnSpc>
              <a:spcBef>
                <a:spcPts val="400"/>
              </a:spcBef>
              <a:spcAft>
                <a:spcPts val="0"/>
              </a:spcAft>
              <a:buClr>
                <a:schemeClr val="dk1"/>
              </a:buClr>
              <a:buSzPts val="800"/>
              <a:buChar char="●"/>
              <a:defRPr sz="800">
                <a:solidFill>
                  <a:schemeClr val="dk1"/>
                </a:solidFill>
              </a:defRPr>
            </a:lvl4pPr>
            <a:lvl5pPr marL="2286000" lvl="4" indent="-279400" algn="ctr">
              <a:lnSpc>
                <a:spcPct val="150000"/>
              </a:lnSpc>
              <a:spcBef>
                <a:spcPts val="400"/>
              </a:spcBef>
              <a:spcAft>
                <a:spcPts val="0"/>
              </a:spcAft>
              <a:buClr>
                <a:schemeClr val="dk1"/>
              </a:buClr>
              <a:buSzPts val="800"/>
              <a:buChar char="○"/>
              <a:defRPr sz="800">
                <a:solidFill>
                  <a:schemeClr val="dk1"/>
                </a:solidFill>
              </a:defRPr>
            </a:lvl5pPr>
            <a:lvl6pPr marL="2743200" lvl="5" indent="-279400" algn="ctr">
              <a:lnSpc>
                <a:spcPct val="150000"/>
              </a:lnSpc>
              <a:spcBef>
                <a:spcPts val="400"/>
              </a:spcBef>
              <a:spcAft>
                <a:spcPts val="0"/>
              </a:spcAft>
              <a:buClr>
                <a:schemeClr val="dk1"/>
              </a:buClr>
              <a:buSzPts val="800"/>
              <a:buChar char="■"/>
              <a:defRPr sz="800">
                <a:solidFill>
                  <a:schemeClr val="dk1"/>
                </a:solidFill>
              </a:defRPr>
            </a:lvl6pPr>
            <a:lvl7pPr marL="3200400" lvl="6" indent="-279400" algn="ctr">
              <a:lnSpc>
                <a:spcPct val="150000"/>
              </a:lnSpc>
              <a:spcBef>
                <a:spcPts val="400"/>
              </a:spcBef>
              <a:spcAft>
                <a:spcPts val="0"/>
              </a:spcAft>
              <a:buClr>
                <a:schemeClr val="dk1"/>
              </a:buClr>
              <a:buSzPts val="800"/>
              <a:buChar char="●"/>
              <a:defRPr sz="800">
                <a:solidFill>
                  <a:schemeClr val="dk1"/>
                </a:solidFill>
              </a:defRPr>
            </a:lvl7pPr>
            <a:lvl8pPr marL="3657600" lvl="7" indent="-279400" algn="ctr">
              <a:lnSpc>
                <a:spcPct val="150000"/>
              </a:lnSpc>
              <a:spcBef>
                <a:spcPts val="400"/>
              </a:spcBef>
              <a:spcAft>
                <a:spcPts val="0"/>
              </a:spcAft>
              <a:buClr>
                <a:schemeClr val="dk1"/>
              </a:buClr>
              <a:buSzPts val="800"/>
              <a:buChar char="○"/>
              <a:defRPr sz="800">
                <a:solidFill>
                  <a:schemeClr val="dk1"/>
                </a:solidFill>
              </a:defRPr>
            </a:lvl8pPr>
            <a:lvl9pPr marL="4114800" lvl="8" indent="-279400" algn="ctr">
              <a:lnSpc>
                <a:spcPct val="150000"/>
              </a:lnSpc>
              <a:spcBef>
                <a:spcPts val="400"/>
              </a:spcBef>
              <a:spcAft>
                <a:spcPts val="400"/>
              </a:spcAft>
              <a:buClr>
                <a:schemeClr val="dk1"/>
              </a:buClr>
              <a:buSzPts val="800"/>
              <a:buChar char="■"/>
              <a:defRPr sz="800">
                <a:solidFill>
                  <a:schemeClr val="dk1"/>
                </a:solidFill>
              </a:defRPr>
            </a:lvl9pPr>
          </a:lstStyle>
          <a:p>
            <a:endParaRPr/>
          </a:p>
        </p:txBody>
      </p:sp>
      <p:sp>
        <p:nvSpPr>
          <p:cNvPr id="155" name="Google Shape;155;p47"/>
          <p:cNvSpPr txBox="1">
            <a:spLocks noGrp="1"/>
          </p:cNvSpPr>
          <p:nvPr>
            <p:ph type="subTitle" idx="8"/>
          </p:nvPr>
        </p:nvSpPr>
        <p:spPr>
          <a:xfrm>
            <a:off x="6130800" y="3081000"/>
            <a:ext cx="2327400" cy="288300"/>
          </a:xfrm>
          <a:prstGeom prst="rect">
            <a:avLst/>
          </a:prstGeom>
          <a:noFill/>
          <a:ln>
            <a:noFill/>
          </a:ln>
        </p:spPr>
        <p:txBody>
          <a:bodyPr spcFirstLastPara="1" wrap="square" lIns="45700" tIns="45700" rIns="45700" bIns="45700" anchor="t" anchorCtr="0">
            <a:noAutofit/>
          </a:bodyPr>
          <a:lstStyle>
            <a:lvl1pPr lvl="0" algn="ctr">
              <a:lnSpc>
                <a:spcPct val="115000"/>
              </a:lnSpc>
              <a:spcBef>
                <a:spcPts val="0"/>
              </a:spcBef>
              <a:spcAft>
                <a:spcPts val="0"/>
              </a:spcAft>
              <a:buClr>
                <a:schemeClr val="accent1"/>
              </a:buClr>
              <a:buSzPts val="1200"/>
              <a:buNone/>
              <a:defRPr sz="1200" b="1">
                <a:solidFill>
                  <a:schemeClr val="accent1"/>
                </a:solidFill>
              </a:defRPr>
            </a:lvl1pPr>
            <a:lvl2pPr lvl="1" algn="ctr">
              <a:lnSpc>
                <a:spcPct val="115000"/>
              </a:lnSpc>
              <a:spcBef>
                <a:spcPts val="400"/>
              </a:spcBef>
              <a:spcAft>
                <a:spcPts val="0"/>
              </a:spcAft>
              <a:buClr>
                <a:schemeClr val="accent1"/>
              </a:buClr>
              <a:buSzPts val="1600"/>
              <a:buNone/>
              <a:defRPr>
                <a:solidFill>
                  <a:schemeClr val="accent1"/>
                </a:solidFill>
              </a:defRPr>
            </a:lvl2pPr>
            <a:lvl3pPr lvl="2" algn="ctr">
              <a:lnSpc>
                <a:spcPct val="115000"/>
              </a:lnSpc>
              <a:spcBef>
                <a:spcPts val="400"/>
              </a:spcBef>
              <a:spcAft>
                <a:spcPts val="0"/>
              </a:spcAft>
              <a:buClr>
                <a:schemeClr val="accent1"/>
              </a:buClr>
              <a:buSzPts val="1400"/>
              <a:buNone/>
              <a:defRPr>
                <a:solidFill>
                  <a:schemeClr val="accent1"/>
                </a:solidFill>
              </a:defRPr>
            </a:lvl3pPr>
            <a:lvl4pPr lvl="3" algn="ctr">
              <a:lnSpc>
                <a:spcPct val="115000"/>
              </a:lnSpc>
              <a:spcBef>
                <a:spcPts val="400"/>
              </a:spcBef>
              <a:spcAft>
                <a:spcPts val="0"/>
              </a:spcAft>
              <a:buClr>
                <a:schemeClr val="accent1"/>
              </a:buClr>
              <a:buSzPts val="1400"/>
              <a:buNone/>
              <a:defRPr>
                <a:solidFill>
                  <a:schemeClr val="accent1"/>
                </a:solidFill>
              </a:defRPr>
            </a:lvl4pPr>
            <a:lvl5pPr lvl="4" algn="ctr">
              <a:lnSpc>
                <a:spcPct val="115000"/>
              </a:lnSpc>
              <a:spcBef>
                <a:spcPts val="400"/>
              </a:spcBef>
              <a:spcAft>
                <a:spcPts val="0"/>
              </a:spcAft>
              <a:buClr>
                <a:schemeClr val="accent1"/>
              </a:buClr>
              <a:buSzPts val="1400"/>
              <a:buNone/>
              <a:defRPr>
                <a:solidFill>
                  <a:schemeClr val="accent1"/>
                </a:solidFill>
              </a:defRPr>
            </a:lvl5pPr>
            <a:lvl6pPr lvl="5" algn="ctr">
              <a:lnSpc>
                <a:spcPct val="115000"/>
              </a:lnSpc>
              <a:spcBef>
                <a:spcPts val="400"/>
              </a:spcBef>
              <a:spcAft>
                <a:spcPts val="0"/>
              </a:spcAft>
              <a:buClr>
                <a:schemeClr val="accent1"/>
              </a:buClr>
              <a:buSzPts val="1400"/>
              <a:buNone/>
              <a:defRPr>
                <a:solidFill>
                  <a:schemeClr val="accent1"/>
                </a:solidFill>
              </a:defRPr>
            </a:lvl6pPr>
            <a:lvl7pPr lvl="6" algn="ctr">
              <a:lnSpc>
                <a:spcPct val="115000"/>
              </a:lnSpc>
              <a:spcBef>
                <a:spcPts val="400"/>
              </a:spcBef>
              <a:spcAft>
                <a:spcPts val="0"/>
              </a:spcAft>
              <a:buClr>
                <a:schemeClr val="accent1"/>
              </a:buClr>
              <a:buSzPts val="1400"/>
              <a:buNone/>
              <a:defRPr>
                <a:solidFill>
                  <a:schemeClr val="accent1"/>
                </a:solidFill>
              </a:defRPr>
            </a:lvl7pPr>
            <a:lvl8pPr lvl="7" algn="ctr">
              <a:lnSpc>
                <a:spcPct val="115000"/>
              </a:lnSpc>
              <a:spcBef>
                <a:spcPts val="400"/>
              </a:spcBef>
              <a:spcAft>
                <a:spcPts val="0"/>
              </a:spcAft>
              <a:buClr>
                <a:schemeClr val="accent1"/>
              </a:buClr>
              <a:buSzPts val="1400"/>
              <a:buNone/>
              <a:defRPr>
                <a:solidFill>
                  <a:schemeClr val="accent1"/>
                </a:solidFill>
              </a:defRPr>
            </a:lvl8pPr>
            <a:lvl9pPr lvl="8" algn="ctr">
              <a:lnSpc>
                <a:spcPct val="115000"/>
              </a:lnSpc>
              <a:spcBef>
                <a:spcPts val="400"/>
              </a:spcBef>
              <a:spcAft>
                <a:spcPts val="400"/>
              </a:spcAft>
              <a:buClr>
                <a:schemeClr val="accent1"/>
              </a:buClr>
              <a:buSzPts val="1400"/>
              <a:buNone/>
              <a:defRPr>
                <a:solidFill>
                  <a:schemeClr val="accent1"/>
                </a:solidFill>
              </a:defRPr>
            </a:lvl9pPr>
          </a:lstStyle>
          <a:p>
            <a:endParaRPr/>
          </a:p>
        </p:txBody>
      </p:sp>
      <p:sp>
        <p:nvSpPr>
          <p:cNvPr id="156" name="Google Shape;156;p47"/>
          <p:cNvSpPr txBox="1">
            <a:spLocks noGrp="1"/>
          </p:cNvSpPr>
          <p:nvPr>
            <p:ph type="subTitle" idx="9"/>
          </p:nvPr>
        </p:nvSpPr>
        <p:spPr>
          <a:xfrm>
            <a:off x="6130750" y="3369275"/>
            <a:ext cx="2327400" cy="217200"/>
          </a:xfrm>
          <a:prstGeom prst="rect">
            <a:avLst/>
          </a:prstGeom>
          <a:noFill/>
          <a:ln>
            <a:noFill/>
          </a:ln>
        </p:spPr>
        <p:txBody>
          <a:bodyPr spcFirstLastPara="1" wrap="square" lIns="45700" tIns="45700" rIns="45700" bIns="45700" anchor="t" anchorCtr="0">
            <a:noAutofit/>
          </a:bodyPr>
          <a:lstStyle>
            <a:lvl1pPr lvl="0" algn="ctr">
              <a:lnSpc>
                <a:spcPct val="115000"/>
              </a:lnSpc>
              <a:spcBef>
                <a:spcPts val="0"/>
              </a:spcBef>
              <a:spcAft>
                <a:spcPts val="0"/>
              </a:spcAft>
              <a:buClr>
                <a:schemeClr val="accent2"/>
              </a:buClr>
              <a:buSzPts val="1000"/>
              <a:buNone/>
              <a:defRPr sz="1000" i="1">
                <a:solidFill>
                  <a:schemeClr val="accent2"/>
                </a:solidFill>
              </a:defRPr>
            </a:lvl1pPr>
            <a:lvl2pPr lvl="1" algn="ctr">
              <a:lnSpc>
                <a:spcPct val="115000"/>
              </a:lnSpc>
              <a:spcBef>
                <a:spcPts val="400"/>
              </a:spcBef>
              <a:spcAft>
                <a:spcPts val="0"/>
              </a:spcAft>
              <a:buClr>
                <a:schemeClr val="accent2"/>
              </a:buClr>
              <a:buSzPts val="900"/>
              <a:buNone/>
              <a:defRPr sz="900" i="1">
                <a:solidFill>
                  <a:schemeClr val="accent2"/>
                </a:solidFill>
              </a:defRPr>
            </a:lvl2pPr>
            <a:lvl3pPr lvl="2" algn="ctr">
              <a:lnSpc>
                <a:spcPct val="115000"/>
              </a:lnSpc>
              <a:spcBef>
                <a:spcPts val="400"/>
              </a:spcBef>
              <a:spcAft>
                <a:spcPts val="0"/>
              </a:spcAft>
              <a:buClr>
                <a:schemeClr val="accent2"/>
              </a:buClr>
              <a:buSzPts val="900"/>
              <a:buNone/>
              <a:defRPr sz="900" i="1">
                <a:solidFill>
                  <a:schemeClr val="accent2"/>
                </a:solidFill>
              </a:defRPr>
            </a:lvl3pPr>
            <a:lvl4pPr lvl="3" algn="ctr">
              <a:lnSpc>
                <a:spcPct val="115000"/>
              </a:lnSpc>
              <a:spcBef>
                <a:spcPts val="400"/>
              </a:spcBef>
              <a:spcAft>
                <a:spcPts val="0"/>
              </a:spcAft>
              <a:buClr>
                <a:schemeClr val="accent2"/>
              </a:buClr>
              <a:buSzPts val="900"/>
              <a:buNone/>
              <a:defRPr sz="900" i="1">
                <a:solidFill>
                  <a:schemeClr val="accent2"/>
                </a:solidFill>
              </a:defRPr>
            </a:lvl4pPr>
            <a:lvl5pPr lvl="4" algn="ctr">
              <a:lnSpc>
                <a:spcPct val="115000"/>
              </a:lnSpc>
              <a:spcBef>
                <a:spcPts val="400"/>
              </a:spcBef>
              <a:spcAft>
                <a:spcPts val="0"/>
              </a:spcAft>
              <a:buClr>
                <a:schemeClr val="accent2"/>
              </a:buClr>
              <a:buSzPts val="900"/>
              <a:buNone/>
              <a:defRPr sz="900" i="1">
                <a:solidFill>
                  <a:schemeClr val="accent2"/>
                </a:solidFill>
              </a:defRPr>
            </a:lvl5pPr>
            <a:lvl6pPr lvl="5" algn="ctr">
              <a:lnSpc>
                <a:spcPct val="115000"/>
              </a:lnSpc>
              <a:spcBef>
                <a:spcPts val="400"/>
              </a:spcBef>
              <a:spcAft>
                <a:spcPts val="0"/>
              </a:spcAft>
              <a:buClr>
                <a:schemeClr val="accent2"/>
              </a:buClr>
              <a:buSzPts val="900"/>
              <a:buNone/>
              <a:defRPr sz="900" i="1">
                <a:solidFill>
                  <a:schemeClr val="accent2"/>
                </a:solidFill>
              </a:defRPr>
            </a:lvl6pPr>
            <a:lvl7pPr lvl="6" algn="ctr">
              <a:lnSpc>
                <a:spcPct val="115000"/>
              </a:lnSpc>
              <a:spcBef>
                <a:spcPts val="400"/>
              </a:spcBef>
              <a:spcAft>
                <a:spcPts val="0"/>
              </a:spcAft>
              <a:buClr>
                <a:schemeClr val="accent2"/>
              </a:buClr>
              <a:buSzPts val="900"/>
              <a:buNone/>
              <a:defRPr sz="900" i="1">
                <a:solidFill>
                  <a:schemeClr val="accent2"/>
                </a:solidFill>
              </a:defRPr>
            </a:lvl7pPr>
            <a:lvl8pPr lvl="7" algn="ctr">
              <a:lnSpc>
                <a:spcPct val="115000"/>
              </a:lnSpc>
              <a:spcBef>
                <a:spcPts val="400"/>
              </a:spcBef>
              <a:spcAft>
                <a:spcPts val="0"/>
              </a:spcAft>
              <a:buClr>
                <a:schemeClr val="accent2"/>
              </a:buClr>
              <a:buSzPts val="900"/>
              <a:buNone/>
              <a:defRPr sz="900" i="1">
                <a:solidFill>
                  <a:schemeClr val="accent2"/>
                </a:solidFill>
              </a:defRPr>
            </a:lvl8pPr>
            <a:lvl9pPr lvl="8" algn="ctr">
              <a:lnSpc>
                <a:spcPct val="115000"/>
              </a:lnSpc>
              <a:spcBef>
                <a:spcPts val="400"/>
              </a:spcBef>
              <a:spcAft>
                <a:spcPts val="400"/>
              </a:spcAft>
              <a:buClr>
                <a:schemeClr val="accent2"/>
              </a:buClr>
              <a:buSzPts val="900"/>
              <a:buNone/>
              <a:defRPr sz="900" i="1">
                <a:solidFill>
                  <a:schemeClr val="accent2"/>
                </a:solidFill>
              </a:defRPr>
            </a:lvl9pPr>
          </a:lstStyle>
          <a:p>
            <a:endParaRPr/>
          </a:p>
        </p:txBody>
      </p:sp>
      <p:sp>
        <p:nvSpPr>
          <p:cNvPr id="157" name="Google Shape;157;p47"/>
          <p:cNvSpPr/>
          <p:nvPr/>
        </p:nvSpPr>
        <p:spPr>
          <a:xfrm>
            <a:off x="1171250" y="1500538"/>
            <a:ext cx="1356600" cy="1406400"/>
          </a:xfrm>
          <a:prstGeom prst="ellipse">
            <a:avLst/>
          </a:prstGeom>
          <a:gradFill>
            <a:gsLst>
              <a:gs pos="0">
                <a:srgbClr val="484A9A"/>
              </a:gs>
              <a:gs pos="61000">
                <a:srgbClr val="247CC5"/>
              </a:gs>
              <a:gs pos="100000">
                <a:srgbClr val="00AEEF"/>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47"/>
          <p:cNvSpPr/>
          <p:nvPr/>
        </p:nvSpPr>
        <p:spPr>
          <a:xfrm>
            <a:off x="6712250" y="1525443"/>
            <a:ext cx="1356600" cy="1406400"/>
          </a:xfrm>
          <a:prstGeom prst="ellipse">
            <a:avLst/>
          </a:prstGeom>
          <a:gradFill>
            <a:gsLst>
              <a:gs pos="0">
                <a:srgbClr val="484A9A"/>
              </a:gs>
              <a:gs pos="61000">
                <a:srgbClr val="247CC5"/>
              </a:gs>
              <a:gs pos="100000">
                <a:srgbClr val="00AEEF"/>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47"/>
          <p:cNvSpPr/>
          <p:nvPr/>
        </p:nvSpPr>
        <p:spPr>
          <a:xfrm>
            <a:off x="3841825" y="1475650"/>
            <a:ext cx="1356600" cy="1406400"/>
          </a:xfrm>
          <a:prstGeom prst="ellipse">
            <a:avLst/>
          </a:prstGeom>
          <a:gradFill>
            <a:gsLst>
              <a:gs pos="0">
                <a:srgbClr val="484A9A"/>
              </a:gs>
              <a:gs pos="61000">
                <a:srgbClr val="247CC5"/>
              </a:gs>
              <a:gs pos="100000">
                <a:srgbClr val="00AEEF"/>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Categories + Image">
  <p:cSld name="ONE_COLUMN_TEXT">
    <p:spTree>
      <p:nvGrpSpPr>
        <p:cNvPr id="1" name="Shape 160"/>
        <p:cNvGrpSpPr/>
        <p:nvPr/>
      </p:nvGrpSpPr>
      <p:grpSpPr>
        <a:xfrm>
          <a:off x="0" y="0"/>
          <a:ext cx="0" cy="0"/>
          <a:chOff x="0" y="0"/>
          <a:chExt cx="0" cy="0"/>
        </a:xfrm>
      </p:grpSpPr>
      <p:sp>
        <p:nvSpPr>
          <p:cNvPr id="161" name="Google Shape;161;p50"/>
          <p:cNvSpPr txBox="1">
            <a:spLocks noGrp="1"/>
          </p:cNvSpPr>
          <p:nvPr>
            <p:ph type="title"/>
          </p:nvPr>
        </p:nvSpPr>
        <p:spPr>
          <a:xfrm>
            <a:off x="457200" y="675800"/>
            <a:ext cx="5716800" cy="505500"/>
          </a:xfrm>
          <a:prstGeom prst="rect">
            <a:avLst/>
          </a:prstGeom>
          <a:noFill/>
          <a:ln>
            <a:noFill/>
          </a:ln>
        </p:spPr>
        <p:txBody>
          <a:bodyPr spcFirstLastPara="1" wrap="square" lIns="45700" tIns="45700" rIns="45700" bIns="45700" anchor="t" anchorCtr="0">
            <a:spAutoFit/>
          </a:bodyPr>
          <a:lstStyle>
            <a:lvl1pPr lvl="0" algn="l">
              <a:lnSpc>
                <a:spcPct val="115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62" name="Google Shape;162;p50"/>
          <p:cNvSpPr txBox="1">
            <a:spLocks noGrp="1"/>
          </p:cNvSpPr>
          <p:nvPr>
            <p:ph type="subTitle" idx="1"/>
          </p:nvPr>
        </p:nvSpPr>
        <p:spPr>
          <a:xfrm>
            <a:off x="457200" y="409700"/>
            <a:ext cx="3799200" cy="266100"/>
          </a:xfrm>
          <a:prstGeom prst="rect">
            <a:avLst/>
          </a:prstGeom>
          <a:noFill/>
          <a:ln>
            <a:noFill/>
          </a:ln>
        </p:spPr>
        <p:txBody>
          <a:bodyPr spcFirstLastPara="1" wrap="square" lIns="45700" tIns="45700" rIns="45700" bIns="45700" anchor="t" anchorCtr="0">
            <a:spAutoFit/>
          </a:bodyPr>
          <a:lstStyle>
            <a:lvl1pPr lvl="0" algn="l">
              <a:lnSpc>
                <a:spcPct val="140000"/>
              </a:lnSpc>
              <a:spcBef>
                <a:spcPts val="0"/>
              </a:spcBef>
              <a:spcAft>
                <a:spcPts val="0"/>
              </a:spcAft>
              <a:buClr>
                <a:schemeClr val="accent2"/>
              </a:buClr>
              <a:buSzPts val="1200"/>
              <a:buNone/>
              <a:defRPr sz="1200" b="1">
                <a:solidFill>
                  <a:schemeClr val="accent2"/>
                </a:solidFill>
              </a:defRPr>
            </a:lvl1pPr>
            <a:lvl2pPr lvl="1" algn="l">
              <a:lnSpc>
                <a:spcPct val="115000"/>
              </a:lnSpc>
              <a:spcBef>
                <a:spcPts val="400"/>
              </a:spcBef>
              <a:spcAft>
                <a:spcPts val="0"/>
              </a:spcAft>
              <a:buSzPts val="1600"/>
              <a:buNone/>
              <a:defRPr/>
            </a:lvl2pPr>
            <a:lvl3pPr lvl="2" algn="l">
              <a:lnSpc>
                <a:spcPct val="115000"/>
              </a:lnSpc>
              <a:spcBef>
                <a:spcPts val="400"/>
              </a:spcBef>
              <a:spcAft>
                <a:spcPts val="0"/>
              </a:spcAft>
              <a:buSzPts val="1400"/>
              <a:buNone/>
              <a:defRPr/>
            </a:lvl3pPr>
            <a:lvl4pPr lvl="3" algn="l">
              <a:lnSpc>
                <a:spcPct val="115000"/>
              </a:lnSpc>
              <a:spcBef>
                <a:spcPts val="400"/>
              </a:spcBef>
              <a:spcAft>
                <a:spcPts val="0"/>
              </a:spcAft>
              <a:buSzPts val="1400"/>
              <a:buNone/>
              <a:defRPr/>
            </a:lvl4pPr>
            <a:lvl5pPr lvl="4" algn="l">
              <a:lnSpc>
                <a:spcPct val="115000"/>
              </a:lnSpc>
              <a:spcBef>
                <a:spcPts val="400"/>
              </a:spcBef>
              <a:spcAft>
                <a:spcPts val="0"/>
              </a:spcAft>
              <a:buSzPts val="1400"/>
              <a:buNone/>
              <a:defRPr/>
            </a:lvl5pPr>
            <a:lvl6pPr lvl="5" algn="l">
              <a:lnSpc>
                <a:spcPct val="115000"/>
              </a:lnSpc>
              <a:spcBef>
                <a:spcPts val="400"/>
              </a:spcBef>
              <a:spcAft>
                <a:spcPts val="0"/>
              </a:spcAft>
              <a:buSzPts val="1400"/>
              <a:buNone/>
              <a:defRPr/>
            </a:lvl6pPr>
            <a:lvl7pPr lvl="6" algn="l">
              <a:lnSpc>
                <a:spcPct val="115000"/>
              </a:lnSpc>
              <a:spcBef>
                <a:spcPts val="400"/>
              </a:spcBef>
              <a:spcAft>
                <a:spcPts val="0"/>
              </a:spcAft>
              <a:buSzPts val="1400"/>
              <a:buNone/>
              <a:defRPr/>
            </a:lvl7pPr>
            <a:lvl8pPr lvl="7" algn="l">
              <a:lnSpc>
                <a:spcPct val="115000"/>
              </a:lnSpc>
              <a:spcBef>
                <a:spcPts val="400"/>
              </a:spcBef>
              <a:spcAft>
                <a:spcPts val="0"/>
              </a:spcAft>
              <a:buSzPts val="1400"/>
              <a:buNone/>
              <a:defRPr/>
            </a:lvl8pPr>
            <a:lvl9pPr lvl="8" algn="l">
              <a:lnSpc>
                <a:spcPct val="115000"/>
              </a:lnSpc>
              <a:spcBef>
                <a:spcPts val="400"/>
              </a:spcBef>
              <a:spcAft>
                <a:spcPts val="400"/>
              </a:spcAft>
              <a:buSzPts val="1400"/>
              <a:buNone/>
              <a:defRPr/>
            </a:lvl9pPr>
          </a:lstStyle>
          <a:p>
            <a:endParaRPr/>
          </a:p>
        </p:txBody>
      </p:sp>
      <p:sp>
        <p:nvSpPr>
          <p:cNvPr id="163" name="Google Shape;163;p50"/>
          <p:cNvSpPr txBox="1">
            <a:spLocks noGrp="1"/>
          </p:cNvSpPr>
          <p:nvPr>
            <p:ph type="body" idx="2"/>
          </p:nvPr>
        </p:nvSpPr>
        <p:spPr>
          <a:xfrm>
            <a:off x="457200" y="1679000"/>
            <a:ext cx="3196800" cy="682500"/>
          </a:xfrm>
          <a:prstGeom prst="rect">
            <a:avLst/>
          </a:prstGeom>
          <a:noFill/>
          <a:ln>
            <a:noFill/>
          </a:ln>
        </p:spPr>
        <p:txBody>
          <a:bodyPr spcFirstLastPara="1" wrap="square" lIns="45700" tIns="45700" rIns="45700" bIns="45700" anchor="t" anchorCtr="0">
            <a:noAutofit/>
          </a:bodyPr>
          <a:lstStyle>
            <a:lvl1pPr marL="457200" lvl="0" indent="-292100" algn="l">
              <a:lnSpc>
                <a:spcPct val="150000"/>
              </a:lnSpc>
              <a:spcBef>
                <a:spcPts val="0"/>
              </a:spcBef>
              <a:spcAft>
                <a:spcPts val="0"/>
              </a:spcAft>
              <a:buClr>
                <a:schemeClr val="dk1"/>
              </a:buClr>
              <a:buSzPts val="1000"/>
              <a:buChar char="●"/>
              <a:defRPr sz="1000">
                <a:solidFill>
                  <a:schemeClr val="dk1"/>
                </a:solidFill>
              </a:defRPr>
            </a:lvl1pPr>
            <a:lvl2pPr marL="914400" lvl="1" indent="-292100" algn="l">
              <a:lnSpc>
                <a:spcPct val="150000"/>
              </a:lnSpc>
              <a:spcBef>
                <a:spcPts val="400"/>
              </a:spcBef>
              <a:spcAft>
                <a:spcPts val="0"/>
              </a:spcAft>
              <a:buClr>
                <a:schemeClr val="dk1"/>
              </a:buClr>
              <a:buSzPts val="1000"/>
              <a:buChar char="○"/>
              <a:defRPr sz="1000">
                <a:solidFill>
                  <a:schemeClr val="dk1"/>
                </a:solidFill>
              </a:defRPr>
            </a:lvl2pPr>
            <a:lvl3pPr marL="1371600" lvl="2" indent="-292100" algn="l">
              <a:lnSpc>
                <a:spcPct val="150000"/>
              </a:lnSpc>
              <a:spcBef>
                <a:spcPts val="400"/>
              </a:spcBef>
              <a:spcAft>
                <a:spcPts val="0"/>
              </a:spcAft>
              <a:buClr>
                <a:schemeClr val="dk1"/>
              </a:buClr>
              <a:buSzPts val="1000"/>
              <a:buChar char="■"/>
              <a:defRPr sz="1000">
                <a:solidFill>
                  <a:schemeClr val="dk1"/>
                </a:solidFill>
              </a:defRPr>
            </a:lvl3pPr>
            <a:lvl4pPr marL="1828800" lvl="3" indent="-292100" algn="l">
              <a:lnSpc>
                <a:spcPct val="150000"/>
              </a:lnSpc>
              <a:spcBef>
                <a:spcPts val="400"/>
              </a:spcBef>
              <a:spcAft>
                <a:spcPts val="0"/>
              </a:spcAft>
              <a:buClr>
                <a:schemeClr val="dk1"/>
              </a:buClr>
              <a:buSzPts val="1000"/>
              <a:buChar char="●"/>
              <a:defRPr sz="1000">
                <a:solidFill>
                  <a:schemeClr val="dk1"/>
                </a:solidFill>
              </a:defRPr>
            </a:lvl4pPr>
            <a:lvl5pPr marL="2286000" lvl="4" indent="-292100" algn="l">
              <a:lnSpc>
                <a:spcPct val="150000"/>
              </a:lnSpc>
              <a:spcBef>
                <a:spcPts val="400"/>
              </a:spcBef>
              <a:spcAft>
                <a:spcPts val="0"/>
              </a:spcAft>
              <a:buClr>
                <a:schemeClr val="dk1"/>
              </a:buClr>
              <a:buSzPts val="1000"/>
              <a:buChar char="○"/>
              <a:defRPr sz="1000">
                <a:solidFill>
                  <a:schemeClr val="dk1"/>
                </a:solidFill>
              </a:defRPr>
            </a:lvl5pPr>
            <a:lvl6pPr marL="2743200" lvl="5" indent="-292100" algn="l">
              <a:lnSpc>
                <a:spcPct val="150000"/>
              </a:lnSpc>
              <a:spcBef>
                <a:spcPts val="400"/>
              </a:spcBef>
              <a:spcAft>
                <a:spcPts val="0"/>
              </a:spcAft>
              <a:buClr>
                <a:schemeClr val="dk1"/>
              </a:buClr>
              <a:buSzPts val="1000"/>
              <a:buChar char="■"/>
              <a:defRPr sz="1000">
                <a:solidFill>
                  <a:schemeClr val="dk1"/>
                </a:solidFill>
              </a:defRPr>
            </a:lvl6pPr>
            <a:lvl7pPr marL="3200400" lvl="6" indent="-292100" algn="l">
              <a:lnSpc>
                <a:spcPct val="150000"/>
              </a:lnSpc>
              <a:spcBef>
                <a:spcPts val="400"/>
              </a:spcBef>
              <a:spcAft>
                <a:spcPts val="0"/>
              </a:spcAft>
              <a:buClr>
                <a:schemeClr val="dk1"/>
              </a:buClr>
              <a:buSzPts val="1000"/>
              <a:buChar char="●"/>
              <a:defRPr sz="1000">
                <a:solidFill>
                  <a:schemeClr val="dk1"/>
                </a:solidFill>
              </a:defRPr>
            </a:lvl7pPr>
            <a:lvl8pPr marL="3657600" lvl="7" indent="-292100" algn="l">
              <a:lnSpc>
                <a:spcPct val="150000"/>
              </a:lnSpc>
              <a:spcBef>
                <a:spcPts val="400"/>
              </a:spcBef>
              <a:spcAft>
                <a:spcPts val="0"/>
              </a:spcAft>
              <a:buClr>
                <a:schemeClr val="dk1"/>
              </a:buClr>
              <a:buSzPts val="1000"/>
              <a:buChar char="○"/>
              <a:defRPr sz="1000">
                <a:solidFill>
                  <a:schemeClr val="dk1"/>
                </a:solidFill>
              </a:defRPr>
            </a:lvl8pPr>
            <a:lvl9pPr marL="4114800" lvl="8" indent="-292100" algn="l">
              <a:lnSpc>
                <a:spcPct val="150000"/>
              </a:lnSpc>
              <a:spcBef>
                <a:spcPts val="400"/>
              </a:spcBef>
              <a:spcAft>
                <a:spcPts val="400"/>
              </a:spcAft>
              <a:buClr>
                <a:schemeClr val="dk1"/>
              </a:buClr>
              <a:buSzPts val="1000"/>
              <a:buChar char="■"/>
              <a:defRPr sz="1000">
                <a:solidFill>
                  <a:schemeClr val="dk1"/>
                </a:solidFill>
              </a:defRPr>
            </a:lvl9pPr>
          </a:lstStyle>
          <a:p>
            <a:endParaRPr/>
          </a:p>
        </p:txBody>
      </p:sp>
      <p:sp>
        <p:nvSpPr>
          <p:cNvPr id="164" name="Google Shape;164;p50"/>
          <p:cNvSpPr txBox="1">
            <a:spLocks noGrp="1"/>
          </p:cNvSpPr>
          <p:nvPr>
            <p:ph type="subTitle" idx="3"/>
          </p:nvPr>
        </p:nvSpPr>
        <p:spPr>
          <a:xfrm>
            <a:off x="457200" y="1412875"/>
            <a:ext cx="3196800" cy="266100"/>
          </a:xfrm>
          <a:prstGeom prst="rect">
            <a:avLst/>
          </a:prstGeom>
          <a:noFill/>
          <a:ln>
            <a:noFill/>
          </a:ln>
        </p:spPr>
        <p:txBody>
          <a:bodyPr spcFirstLastPara="1" wrap="square" lIns="45700" tIns="45700" rIns="45700" bIns="45700" anchor="b" anchorCtr="0">
            <a:noAutofit/>
          </a:bodyPr>
          <a:lstStyle>
            <a:lvl1pPr lvl="0" algn="l">
              <a:lnSpc>
                <a:spcPct val="115000"/>
              </a:lnSpc>
              <a:spcBef>
                <a:spcPts val="0"/>
              </a:spcBef>
              <a:spcAft>
                <a:spcPts val="0"/>
              </a:spcAft>
              <a:buClr>
                <a:schemeClr val="accent4"/>
              </a:buClr>
              <a:buSzPts val="1000"/>
              <a:buNone/>
              <a:defRPr sz="1000" b="1">
                <a:solidFill>
                  <a:schemeClr val="accent4"/>
                </a:solidFill>
              </a:defRPr>
            </a:lvl1pPr>
            <a:lvl2pPr lvl="1" algn="l">
              <a:lnSpc>
                <a:spcPct val="115000"/>
              </a:lnSpc>
              <a:spcBef>
                <a:spcPts val="400"/>
              </a:spcBef>
              <a:spcAft>
                <a:spcPts val="0"/>
              </a:spcAft>
              <a:buSzPts val="1600"/>
              <a:buNone/>
              <a:defRPr/>
            </a:lvl2pPr>
            <a:lvl3pPr lvl="2" algn="l">
              <a:lnSpc>
                <a:spcPct val="115000"/>
              </a:lnSpc>
              <a:spcBef>
                <a:spcPts val="400"/>
              </a:spcBef>
              <a:spcAft>
                <a:spcPts val="0"/>
              </a:spcAft>
              <a:buSzPts val="1400"/>
              <a:buNone/>
              <a:defRPr/>
            </a:lvl3pPr>
            <a:lvl4pPr lvl="3" algn="l">
              <a:lnSpc>
                <a:spcPct val="115000"/>
              </a:lnSpc>
              <a:spcBef>
                <a:spcPts val="400"/>
              </a:spcBef>
              <a:spcAft>
                <a:spcPts val="0"/>
              </a:spcAft>
              <a:buSzPts val="1400"/>
              <a:buNone/>
              <a:defRPr/>
            </a:lvl4pPr>
            <a:lvl5pPr lvl="4" algn="l">
              <a:lnSpc>
                <a:spcPct val="115000"/>
              </a:lnSpc>
              <a:spcBef>
                <a:spcPts val="400"/>
              </a:spcBef>
              <a:spcAft>
                <a:spcPts val="0"/>
              </a:spcAft>
              <a:buSzPts val="1400"/>
              <a:buNone/>
              <a:defRPr/>
            </a:lvl5pPr>
            <a:lvl6pPr lvl="5" algn="l">
              <a:lnSpc>
                <a:spcPct val="115000"/>
              </a:lnSpc>
              <a:spcBef>
                <a:spcPts val="400"/>
              </a:spcBef>
              <a:spcAft>
                <a:spcPts val="0"/>
              </a:spcAft>
              <a:buSzPts val="1400"/>
              <a:buNone/>
              <a:defRPr/>
            </a:lvl6pPr>
            <a:lvl7pPr lvl="6" algn="l">
              <a:lnSpc>
                <a:spcPct val="115000"/>
              </a:lnSpc>
              <a:spcBef>
                <a:spcPts val="400"/>
              </a:spcBef>
              <a:spcAft>
                <a:spcPts val="0"/>
              </a:spcAft>
              <a:buSzPts val="1400"/>
              <a:buNone/>
              <a:defRPr/>
            </a:lvl7pPr>
            <a:lvl8pPr lvl="7" algn="l">
              <a:lnSpc>
                <a:spcPct val="115000"/>
              </a:lnSpc>
              <a:spcBef>
                <a:spcPts val="400"/>
              </a:spcBef>
              <a:spcAft>
                <a:spcPts val="0"/>
              </a:spcAft>
              <a:buSzPts val="1400"/>
              <a:buNone/>
              <a:defRPr/>
            </a:lvl8pPr>
            <a:lvl9pPr lvl="8" algn="l">
              <a:lnSpc>
                <a:spcPct val="115000"/>
              </a:lnSpc>
              <a:spcBef>
                <a:spcPts val="400"/>
              </a:spcBef>
              <a:spcAft>
                <a:spcPts val="400"/>
              </a:spcAft>
              <a:buSzPts val="1400"/>
              <a:buNone/>
              <a:defRPr/>
            </a:lvl9pPr>
          </a:lstStyle>
          <a:p>
            <a:endParaRPr/>
          </a:p>
        </p:txBody>
      </p:sp>
      <p:sp>
        <p:nvSpPr>
          <p:cNvPr id="165" name="Google Shape;165;p50"/>
          <p:cNvSpPr txBox="1">
            <a:spLocks noGrp="1"/>
          </p:cNvSpPr>
          <p:nvPr>
            <p:ph type="body" idx="4"/>
          </p:nvPr>
        </p:nvSpPr>
        <p:spPr>
          <a:xfrm>
            <a:off x="457200" y="2856225"/>
            <a:ext cx="3196800" cy="682500"/>
          </a:xfrm>
          <a:prstGeom prst="rect">
            <a:avLst/>
          </a:prstGeom>
          <a:noFill/>
          <a:ln>
            <a:noFill/>
          </a:ln>
        </p:spPr>
        <p:txBody>
          <a:bodyPr spcFirstLastPara="1" wrap="square" lIns="45700" tIns="45700" rIns="45700" bIns="45700" anchor="t" anchorCtr="0">
            <a:noAutofit/>
          </a:bodyPr>
          <a:lstStyle>
            <a:lvl1pPr marL="457200" lvl="0" indent="-292100" algn="l">
              <a:lnSpc>
                <a:spcPct val="150000"/>
              </a:lnSpc>
              <a:spcBef>
                <a:spcPts val="0"/>
              </a:spcBef>
              <a:spcAft>
                <a:spcPts val="0"/>
              </a:spcAft>
              <a:buClr>
                <a:schemeClr val="dk1"/>
              </a:buClr>
              <a:buSzPts val="1000"/>
              <a:buChar char="●"/>
              <a:defRPr sz="1000">
                <a:solidFill>
                  <a:schemeClr val="dk1"/>
                </a:solidFill>
              </a:defRPr>
            </a:lvl1pPr>
            <a:lvl2pPr marL="914400" lvl="1" indent="-292100" algn="l">
              <a:lnSpc>
                <a:spcPct val="150000"/>
              </a:lnSpc>
              <a:spcBef>
                <a:spcPts val="400"/>
              </a:spcBef>
              <a:spcAft>
                <a:spcPts val="0"/>
              </a:spcAft>
              <a:buClr>
                <a:schemeClr val="dk1"/>
              </a:buClr>
              <a:buSzPts val="1000"/>
              <a:buChar char="○"/>
              <a:defRPr sz="1000">
                <a:solidFill>
                  <a:schemeClr val="dk1"/>
                </a:solidFill>
              </a:defRPr>
            </a:lvl2pPr>
            <a:lvl3pPr marL="1371600" lvl="2" indent="-292100" algn="l">
              <a:lnSpc>
                <a:spcPct val="150000"/>
              </a:lnSpc>
              <a:spcBef>
                <a:spcPts val="400"/>
              </a:spcBef>
              <a:spcAft>
                <a:spcPts val="0"/>
              </a:spcAft>
              <a:buClr>
                <a:schemeClr val="dk1"/>
              </a:buClr>
              <a:buSzPts val="1000"/>
              <a:buChar char="■"/>
              <a:defRPr sz="1000">
                <a:solidFill>
                  <a:schemeClr val="dk1"/>
                </a:solidFill>
              </a:defRPr>
            </a:lvl3pPr>
            <a:lvl4pPr marL="1828800" lvl="3" indent="-292100" algn="l">
              <a:lnSpc>
                <a:spcPct val="150000"/>
              </a:lnSpc>
              <a:spcBef>
                <a:spcPts val="400"/>
              </a:spcBef>
              <a:spcAft>
                <a:spcPts val="0"/>
              </a:spcAft>
              <a:buClr>
                <a:schemeClr val="dk1"/>
              </a:buClr>
              <a:buSzPts val="1000"/>
              <a:buChar char="●"/>
              <a:defRPr sz="1000">
                <a:solidFill>
                  <a:schemeClr val="dk1"/>
                </a:solidFill>
              </a:defRPr>
            </a:lvl4pPr>
            <a:lvl5pPr marL="2286000" lvl="4" indent="-292100" algn="l">
              <a:lnSpc>
                <a:spcPct val="150000"/>
              </a:lnSpc>
              <a:spcBef>
                <a:spcPts val="400"/>
              </a:spcBef>
              <a:spcAft>
                <a:spcPts val="0"/>
              </a:spcAft>
              <a:buClr>
                <a:schemeClr val="dk1"/>
              </a:buClr>
              <a:buSzPts val="1000"/>
              <a:buChar char="○"/>
              <a:defRPr sz="1000">
                <a:solidFill>
                  <a:schemeClr val="dk1"/>
                </a:solidFill>
              </a:defRPr>
            </a:lvl5pPr>
            <a:lvl6pPr marL="2743200" lvl="5" indent="-292100" algn="l">
              <a:lnSpc>
                <a:spcPct val="150000"/>
              </a:lnSpc>
              <a:spcBef>
                <a:spcPts val="400"/>
              </a:spcBef>
              <a:spcAft>
                <a:spcPts val="0"/>
              </a:spcAft>
              <a:buClr>
                <a:schemeClr val="dk1"/>
              </a:buClr>
              <a:buSzPts val="1000"/>
              <a:buChar char="■"/>
              <a:defRPr sz="1000">
                <a:solidFill>
                  <a:schemeClr val="dk1"/>
                </a:solidFill>
              </a:defRPr>
            </a:lvl6pPr>
            <a:lvl7pPr marL="3200400" lvl="6" indent="-292100" algn="l">
              <a:lnSpc>
                <a:spcPct val="150000"/>
              </a:lnSpc>
              <a:spcBef>
                <a:spcPts val="400"/>
              </a:spcBef>
              <a:spcAft>
                <a:spcPts val="0"/>
              </a:spcAft>
              <a:buClr>
                <a:schemeClr val="dk1"/>
              </a:buClr>
              <a:buSzPts val="1000"/>
              <a:buChar char="●"/>
              <a:defRPr sz="1000">
                <a:solidFill>
                  <a:schemeClr val="dk1"/>
                </a:solidFill>
              </a:defRPr>
            </a:lvl7pPr>
            <a:lvl8pPr marL="3657600" lvl="7" indent="-292100" algn="l">
              <a:lnSpc>
                <a:spcPct val="150000"/>
              </a:lnSpc>
              <a:spcBef>
                <a:spcPts val="400"/>
              </a:spcBef>
              <a:spcAft>
                <a:spcPts val="0"/>
              </a:spcAft>
              <a:buClr>
                <a:schemeClr val="dk1"/>
              </a:buClr>
              <a:buSzPts val="1000"/>
              <a:buChar char="○"/>
              <a:defRPr sz="1000">
                <a:solidFill>
                  <a:schemeClr val="dk1"/>
                </a:solidFill>
              </a:defRPr>
            </a:lvl8pPr>
            <a:lvl9pPr marL="4114800" lvl="8" indent="-292100" algn="l">
              <a:lnSpc>
                <a:spcPct val="150000"/>
              </a:lnSpc>
              <a:spcBef>
                <a:spcPts val="400"/>
              </a:spcBef>
              <a:spcAft>
                <a:spcPts val="400"/>
              </a:spcAft>
              <a:buClr>
                <a:schemeClr val="dk1"/>
              </a:buClr>
              <a:buSzPts val="1000"/>
              <a:buChar char="■"/>
              <a:defRPr sz="1000">
                <a:solidFill>
                  <a:schemeClr val="dk1"/>
                </a:solidFill>
              </a:defRPr>
            </a:lvl9pPr>
          </a:lstStyle>
          <a:p>
            <a:endParaRPr/>
          </a:p>
        </p:txBody>
      </p:sp>
      <p:sp>
        <p:nvSpPr>
          <p:cNvPr id="166" name="Google Shape;166;p50"/>
          <p:cNvSpPr txBox="1">
            <a:spLocks noGrp="1"/>
          </p:cNvSpPr>
          <p:nvPr>
            <p:ph type="subTitle" idx="5"/>
          </p:nvPr>
        </p:nvSpPr>
        <p:spPr>
          <a:xfrm>
            <a:off x="457200" y="2590100"/>
            <a:ext cx="3196800" cy="266100"/>
          </a:xfrm>
          <a:prstGeom prst="rect">
            <a:avLst/>
          </a:prstGeom>
          <a:noFill/>
          <a:ln>
            <a:noFill/>
          </a:ln>
        </p:spPr>
        <p:txBody>
          <a:bodyPr spcFirstLastPara="1" wrap="square" lIns="45700" tIns="45700" rIns="45700" bIns="45700" anchor="b" anchorCtr="0">
            <a:noAutofit/>
          </a:bodyPr>
          <a:lstStyle>
            <a:lvl1pPr lvl="0" algn="l">
              <a:lnSpc>
                <a:spcPct val="115000"/>
              </a:lnSpc>
              <a:spcBef>
                <a:spcPts val="0"/>
              </a:spcBef>
              <a:spcAft>
                <a:spcPts val="0"/>
              </a:spcAft>
              <a:buClr>
                <a:schemeClr val="accent5"/>
              </a:buClr>
              <a:buSzPts val="1000"/>
              <a:buNone/>
              <a:defRPr sz="1000" b="1">
                <a:solidFill>
                  <a:schemeClr val="accent5"/>
                </a:solidFill>
              </a:defRPr>
            </a:lvl1pPr>
            <a:lvl2pPr lvl="1" algn="l">
              <a:lnSpc>
                <a:spcPct val="115000"/>
              </a:lnSpc>
              <a:spcBef>
                <a:spcPts val="400"/>
              </a:spcBef>
              <a:spcAft>
                <a:spcPts val="0"/>
              </a:spcAft>
              <a:buClr>
                <a:schemeClr val="accent5"/>
              </a:buClr>
              <a:buSzPts val="1600"/>
              <a:buNone/>
              <a:defRPr>
                <a:solidFill>
                  <a:schemeClr val="accent5"/>
                </a:solidFill>
              </a:defRPr>
            </a:lvl2pPr>
            <a:lvl3pPr lvl="2" algn="l">
              <a:lnSpc>
                <a:spcPct val="115000"/>
              </a:lnSpc>
              <a:spcBef>
                <a:spcPts val="400"/>
              </a:spcBef>
              <a:spcAft>
                <a:spcPts val="0"/>
              </a:spcAft>
              <a:buClr>
                <a:schemeClr val="accent5"/>
              </a:buClr>
              <a:buSzPts val="1400"/>
              <a:buNone/>
              <a:defRPr>
                <a:solidFill>
                  <a:schemeClr val="accent5"/>
                </a:solidFill>
              </a:defRPr>
            </a:lvl3pPr>
            <a:lvl4pPr lvl="3" algn="l">
              <a:lnSpc>
                <a:spcPct val="115000"/>
              </a:lnSpc>
              <a:spcBef>
                <a:spcPts val="400"/>
              </a:spcBef>
              <a:spcAft>
                <a:spcPts val="0"/>
              </a:spcAft>
              <a:buClr>
                <a:schemeClr val="accent5"/>
              </a:buClr>
              <a:buSzPts val="1400"/>
              <a:buNone/>
              <a:defRPr>
                <a:solidFill>
                  <a:schemeClr val="accent5"/>
                </a:solidFill>
              </a:defRPr>
            </a:lvl4pPr>
            <a:lvl5pPr lvl="4" algn="l">
              <a:lnSpc>
                <a:spcPct val="115000"/>
              </a:lnSpc>
              <a:spcBef>
                <a:spcPts val="400"/>
              </a:spcBef>
              <a:spcAft>
                <a:spcPts val="0"/>
              </a:spcAft>
              <a:buClr>
                <a:schemeClr val="accent5"/>
              </a:buClr>
              <a:buSzPts val="1400"/>
              <a:buNone/>
              <a:defRPr>
                <a:solidFill>
                  <a:schemeClr val="accent5"/>
                </a:solidFill>
              </a:defRPr>
            </a:lvl5pPr>
            <a:lvl6pPr lvl="5" algn="l">
              <a:lnSpc>
                <a:spcPct val="115000"/>
              </a:lnSpc>
              <a:spcBef>
                <a:spcPts val="400"/>
              </a:spcBef>
              <a:spcAft>
                <a:spcPts val="0"/>
              </a:spcAft>
              <a:buClr>
                <a:schemeClr val="accent5"/>
              </a:buClr>
              <a:buSzPts val="1400"/>
              <a:buNone/>
              <a:defRPr>
                <a:solidFill>
                  <a:schemeClr val="accent5"/>
                </a:solidFill>
              </a:defRPr>
            </a:lvl6pPr>
            <a:lvl7pPr lvl="6" algn="l">
              <a:lnSpc>
                <a:spcPct val="115000"/>
              </a:lnSpc>
              <a:spcBef>
                <a:spcPts val="400"/>
              </a:spcBef>
              <a:spcAft>
                <a:spcPts val="0"/>
              </a:spcAft>
              <a:buClr>
                <a:schemeClr val="accent5"/>
              </a:buClr>
              <a:buSzPts val="1400"/>
              <a:buNone/>
              <a:defRPr>
                <a:solidFill>
                  <a:schemeClr val="accent5"/>
                </a:solidFill>
              </a:defRPr>
            </a:lvl7pPr>
            <a:lvl8pPr lvl="7" algn="l">
              <a:lnSpc>
                <a:spcPct val="115000"/>
              </a:lnSpc>
              <a:spcBef>
                <a:spcPts val="400"/>
              </a:spcBef>
              <a:spcAft>
                <a:spcPts val="0"/>
              </a:spcAft>
              <a:buClr>
                <a:schemeClr val="accent5"/>
              </a:buClr>
              <a:buSzPts val="1400"/>
              <a:buNone/>
              <a:defRPr>
                <a:solidFill>
                  <a:schemeClr val="accent5"/>
                </a:solidFill>
              </a:defRPr>
            </a:lvl8pPr>
            <a:lvl9pPr lvl="8" algn="l">
              <a:lnSpc>
                <a:spcPct val="115000"/>
              </a:lnSpc>
              <a:spcBef>
                <a:spcPts val="400"/>
              </a:spcBef>
              <a:spcAft>
                <a:spcPts val="400"/>
              </a:spcAft>
              <a:buClr>
                <a:schemeClr val="accent5"/>
              </a:buClr>
              <a:buSzPts val="1400"/>
              <a:buNone/>
              <a:defRPr>
                <a:solidFill>
                  <a:schemeClr val="accent5"/>
                </a:solidFill>
              </a:defRPr>
            </a:lvl9pPr>
          </a:lstStyle>
          <a:p>
            <a:endParaRPr/>
          </a:p>
        </p:txBody>
      </p:sp>
      <p:sp>
        <p:nvSpPr>
          <p:cNvPr id="167" name="Google Shape;167;p50"/>
          <p:cNvSpPr txBox="1">
            <a:spLocks noGrp="1"/>
          </p:cNvSpPr>
          <p:nvPr>
            <p:ph type="body" idx="6"/>
          </p:nvPr>
        </p:nvSpPr>
        <p:spPr>
          <a:xfrm>
            <a:off x="457200" y="4033450"/>
            <a:ext cx="3196800" cy="682500"/>
          </a:xfrm>
          <a:prstGeom prst="rect">
            <a:avLst/>
          </a:prstGeom>
          <a:noFill/>
          <a:ln>
            <a:noFill/>
          </a:ln>
        </p:spPr>
        <p:txBody>
          <a:bodyPr spcFirstLastPara="1" wrap="square" lIns="45700" tIns="45700" rIns="45700" bIns="45700" anchor="t" anchorCtr="0">
            <a:noAutofit/>
          </a:bodyPr>
          <a:lstStyle>
            <a:lvl1pPr marL="457200" lvl="0" indent="-292100" algn="l">
              <a:lnSpc>
                <a:spcPct val="150000"/>
              </a:lnSpc>
              <a:spcBef>
                <a:spcPts val="0"/>
              </a:spcBef>
              <a:spcAft>
                <a:spcPts val="0"/>
              </a:spcAft>
              <a:buClr>
                <a:schemeClr val="dk1"/>
              </a:buClr>
              <a:buSzPts val="1000"/>
              <a:buChar char="●"/>
              <a:defRPr sz="1000">
                <a:solidFill>
                  <a:schemeClr val="dk1"/>
                </a:solidFill>
              </a:defRPr>
            </a:lvl1pPr>
            <a:lvl2pPr marL="914400" lvl="1" indent="-292100" algn="l">
              <a:lnSpc>
                <a:spcPct val="150000"/>
              </a:lnSpc>
              <a:spcBef>
                <a:spcPts val="400"/>
              </a:spcBef>
              <a:spcAft>
                <a:spcPts val="0"/>
              </a:spcAft>
              <a:buClr>
                <a:schemeClr val="dk1"/>
              </a:buClr>
              <a:buSzPts val="1000"/>
              <a:buChar char="○"/>
              <a:defRPr sz="1000">
                <a:solidFill>
                  <a:schemeClr val="dk1"/>
                </a:solidFill>
              </a:defRPr>
            </a:lvl2pPr>
            <a:lvl3pPr marL="1371600" lvl="2" indent="-292100" algn="l">
              <a:lnSpc>
                <a:spcPct val="150000"/>
              </a:lnSpc>
              <a:spcBef>
                <a:spcPts val="400"/>
              </a:spcBef>
              <a:spcAft>
                <a:spcPts val="0"/>
              </a:spcAft>
              <a:buClr>
                <a:schemeClr val="dk1"/>
              </a:buClr>
              <a:buSzPts val="1000"/>
              <a:buChar char="■"/>
              <a:defRPr sz="1000">
                <a:solidFill>
                  <a:schemeClr val="dk1"/>
                </a:solidFill>
              </a:defRPr>
            </a:lvl3pPr>
            <a:lvl4pPr marL="1828800" lvl="3" indent="-292100" algn="l">
              <a:lnSpc>
                <a:spcPct val="150000"/>
              </a:lnSpc>
              <a:spcBef>
                <a:spcPts val="400"/>
              </a:spcBef>
              <a:spcAft>
                <a:spcPts val="0"/>
              </a:spcAft>
              <a:buClr>
                <a:schemeClr val="dk1"/>
              </a:buClr>
              <a:buSzPts val="1000"/>
              <a:buChar char="●"/>
              <a:defRPr sz="1000">
                <a:solidFill>
                  <a:schemeClr val="dk1"/>
                </a:solidFill>
              </a:defRPr>
            </a:lvl4pPr>
            <a:lvl5pPr marL="2286000" lvl="4" indent="-292100" algn="l">
              <a:lnSpc>
                <a:spcPct val="150000"/>
              </a:lnSpc>
              <a:spcBef>
                <a:spcPts val="400"/>
              </a:spcBef>
              <a:spcAft>
                <a:spcPts val="0"/>
              </a:spcAft>
              <a:buClr>
                <a:schemeClr val="dk1"/>
              </a:buClr>
              <a:buSzPts val="1000"/>
              <a:buChar char="○"/>
              <a:defRPr sz="1000">
                <a:solidFill>
                  <a:schemeClr val="dk1"/>
                </a:solidFill>
              </a:defRPr>
            </a:lvl5pPr>
            <a:lvl6pPr marL="2743200" lvl="5" indent="-292100" algn="l">
              <a:lnSpc>
                <a:spcPct val="150000"/>
              </a:lnSpc>
              <a:spcBef>
                <a:spcPts val="400"/>
              </a:spcBef>
              <a:spcAft>
                <a:spcPts val="0"/>
              </a:spcAft>
              <a:buClr>
                <a:schemeClr val="dk1"/>
              </a:buClr>
              <a:buSzPts val="1000"/>
              <a:buChar char="■"/>
              <a:defRPr sz="1000">
                <a:solidFill>
                  <a:schemeClr val="dk1"/>
                </a:solidFill>
              </a:defRPr>
            </a:lvl6pPr>
            <a:lvl7pPr marL="3200400" lvl="6" indent="-292100" algn="l">
              <a:lnSpc>
                <a:spcPct val="150000"/>
              </a:lnSpc>
              <a:spcBef>
                <a:spcPts val="400"/>
              </a:spcBef>
              <a:spcAft>
                <a:spcPts val="0"/>
              </a:spcAft>
              <a:buClr>
                <a:schemeClr val="dk1"/>
              </a:buClr>
              <a:buSzPts val="1000"/>
              <a:buChar char="●"/>
              <a:defRPr sz="1000">
                <a:solidFill>
                  <a:schemeClr val="dk1"/>
                </a:solidFill>
              </a:defRPr>
            </a:lvl7pPr>
            <a:lvl8pPr marL="3657600" lvl="7" indent="-292100" algn="l">
              <a:lnSpc>
                <a:spcPct val="150000"/>
              </a:lnSpc>
              <a:spcBef>
                <a:spcPts val="400"/>
              </a:spcBef>
              <a:spcAft>
                <a:spcPts val="0"/>
              </a:spcAft>
              <a:buClr>
                <a:schemeClr val="dk1"/>
              </a:buClr>
              <a:buSzPts val="1000"/>
              <a:buChar char="○"/>
              <a:defRPr sz="1000">
                <a:solidFill>
                  <a:schemeClr val="dk1"/>
                </a:solidFill>
              </a:defRPr>
            </a:lvl8pPr>
            <a:lvl9pPr marL="4114800" lvl="8" indent="-292100" algn="l">
              <a:lnSpc>
                <a:spcPct val="150000"/>
              </a:lnSpc>
              <a:spcBef>
                <a:spcPts val="400"/>
              </a:spcBef>
              <a:spcAft>
                <a:spcPts val="400"/>
              </a:spcAft>
              <a:buClr>
                <a:schemeClr val="dk1"/>
              </a:buClr>
              <a:buSzPts val="1000"/>
              <a:buChar char="■"/>
              <a:defRPr sz="1000">
                <a:solidFill>
                  <a:schemeClr val="dk1"/>
                </a:solidFill>
              </a:defRPr>
            </a:lvl9pPr>
          </a:lstStyle>
          <a:p>
            <a:endParaRPr/>
          </a:p>
        </p:txBody>
      </p:sp>
      <p:sp>
        <p:nvSpPr>
          <p:cNvPr id="168" name="Google Shape;168;p50"/>
          <p:cNvSpPr txBox="1">
            <a:spLocks noGrp="1"/>
          </p:cNvSpPr>
          <p:nvPr>
            <p:ph type="subTitle" idx="7"/>
          </p:nvPr>
        </p:nvSpPr>
        <p:spPr>
          <a:xfrm>
            <a:off x="457200" y="3767325"/>
            <a:ext cx="3196800" cy="266100"/>
          </a:xfrm>
          <a:prstGeom prst="rect">
            <a:avLst/>
          </a:prstGeom>
          <a:noFill/>
          <a:ln>
            <a:noFill/>
          </a:ln>
        </p:spPr>
        <p:txBody>
          <a:bodyPr spcFirstLastPara="1" wrap="square" lIns="45700" tIns="45700" rIns="45700" bIns="45700" anchor="b" anchorCtr="0">
            <a:noAutofit/>
          </a:bodyPr>
          <a:lstStyle>
            <a:lvl1pPr lvl="0" algn="l">
              <a:lnSpc>
                <a:spcPct val="115000"/>
              </a:lnSpc>
              <a:spcBef>
                <a:spcPts val="0"/>
              </a:spcBef>
              <a:spcAft>
                <a:spcPts val="0"/>
              </a:spcAft>
              <a:buClr>
                <a:srgbClr val="D73C36"/>
              </a:buClr>
              <a:buSzPts val="1000"/>
              <a:buNone/>
              <a:defRPr sz="1000" b="1">
                <a:solidFill>
                  <a:srgbClr val="D73C36"/>
                </a:solidFill>
              </a:defRPr>
            </a:lvl1pPr>
            <a:lvl2pPr lvl="1" algn="l">
              <a:lnSpc>
                <a:spcPct val="115000"/>
              </a:lnSpc>
              <a:spcBef>
                <a:spcPts val="400"/>
              </a:spcBef>
              <a:spcAft>
                <a:spcPts val="0"/>
              </a:spcAft>
              <a:buClr>
                <a:srgbClr val="D73C36"/>
              </a:buClr>
              <a:buSzPts val="1600"/>
              <a:buNone/>
              <a:defRPr>
                <a:solidFill>
                  <a:srgbClr val="D73C36"/>
                </a:solidFill>
              </a:defRPr>
            </a:lvl2pPr>
            <a:lvl3pPr lvl="2" algn="l">
              <a:lnSpc>
                <a:spcPct val="115000"/>
              </a:lnSpc>
              <a:spcBef>
                <a:spcPts val="400"/>
              </a:spcBef>
              <a:spcAft>
                <a:spcPts val="0"/>
              </a:spcAft>
              <a:buClr>
                <a:srgbClr val="D73C36"/>
              </a:buClr>
              <a:buSzPts val="1400"/>
              <a:buNone/>
              <a:defRPr>
                <a:solidFill>
                  <a:srgbClr val="D73C36"/>
                </a:solidFill>
              </a:defRPr>
            </a:lvl3pPr>
            <a:lvl4pPr lvl="3" algn="l">
              <a:lnSpc>
                <a:spcPct val="115000"/>
              </a:lnSpc>
              <a:spcBef>
                <a:spcPts val="400"/>
              </a:spcBef>
              <a:spcAft>
                <a:spcPts val="0"/>
              </a:spcAft>
              <a:buClr>
                <a:srgbClr val="D73C36"/>
              </a:buClr>
              <a:buSzPts val="1400"/>
              <a:buNone/>
              <a:defRPr>
                <a:solidFill>
                  <a:srgbClr val="D73C36"/>
                </a:solidFill>
              </a:defRPr>
            </a:lvl4pPr>
            <a:lvl5pPr lvl="4" algn="l">
              <a:lnSpc>
                <a:spcPct val="115000"/>
              </a:lnSpc>
              <a:spcBef>
                <a:spcPts val="400"/>
              </a:spcBef>
              <a:spcAft>
                <a:spcPts val="0"/>
              </a:spcAft>
              <a:buClr>
                <a:srgbClr val="D73C36"/>
              </a:buClr>
              <a:buSzPts val="1400"/>
              <a:buNone/>
              <a:defRPr>
                <a:solidFill>
                  <a:srgbClr val="D73C36"/>
                </a:solidFill>
              </a:defRPr>
            </a:lvl5pPr>
            <a:lvl6pPr lvl="5" algn="l">
              <a:lnSpc>
                <a:spcPct val="115000"/>
              </a:lnSpc>
              <a:spcBef>
                <a:spcPts val="400"/>
              </a:spcBef>
              <a:spcAft>
                <a:spcPts val="0"/>
              </a:spcAft>
              <a:buClr>
                <a:srgbClr val="D73C36"/>
              </a:buClr>
              <a:buSzPts val="1400"/>
              <a:buNone/>
              <a:defRPr>
                <a:solidFill>
                  <a:srgbClr val="D73C36"/>
                </a:solidFill>
              </a:defRPr>
            </a:lvl6pPr>
            <a:lvl7pPr lvl="6" algn="l">
              <a:lnSpc>
                <a:spcPct val="115000"/>
              </a:lnSpc>
              <a:spcBef>
                <a:spcPts val="400"/>
              </a:spcBef>
              <a:spcAft>
                <a:spcPts val="0"/>
              </a:spcAft>
              <a:buClr>
                <a:srgbClr val="D73C36"/>
              </a:buClr>
              <a:buSzPts val="1400"/>
              <a:buNone/>
              <a:defRPr>
                <a:solidFill>
                  <a:srgbClr val="D73C36"/>
                </a:solidFill>
              </a:defRPr>
            </a:lvl7pPr>
            <a:lvl8pPr lvl="7" algn="l">
              <a:lnSpc>
                <a:spcPct val="115000"/>
              </a:lnSpc>
              <a:spcBef>
                <a:spcPts val="400"/>
              </a:spcBef>
              <a:spcAft>
                <a:spcPts val="0"/>
              </a:spcAft>
              <a:buClr>
                <a:srgbClr val="D73C36"/>
              </a:buClr>
              <a:buSzPts val="1400"/>
              <a:buNone/>
              <a:defRPr>
                <a:solidFill>
                  <a:srgbClr val="D73C36"/>
                </a:solidFill>
              </a:defRPr>
            </a:lvl8pPr>
            <a:lvl9pPr lvl="8" algn="l">
              <a:lnSpc>
                <a:spcPct val="115000"/>
              </a:lnSpc>
              <a:spcBef>
                <a:spcPts val="400"/>
              </a:spcBef>
              <a:spcAft>
                <a:spcPts val="400"/>
              </a:spcAft>
              <a:buClr>
                <a:srgbClr val="D73C36"/>
              </a:buClr>
              <a:buSzPts val="1400"/>
              <a:buNone/>
              <a:defRPr>
                <a:solidFill>
                  <a:srgbClr val="D73C36"/>
                </a:solidFill>
              </a:defRPr>
            </a:lvl9pPr>
          </a:lstStyle>
          <a:p>
            <a:endParaRPr/>
          </a:p>
        </p:txBody>
      </p:sp>
      <p:pic>
        <p:nvPicPr>
          <p:cNvPr id="169" name="Google Shape;169;p50"/>
          <p:cNvPicPr preferRelativeResize="0"/>
          <p:nvPr/>
        </p:nvPicPr>
        <p:blipFill rotWithShape="1">
          <a:blip r:embed="rId2">
            <a:alphaModFix/>
          </a:blip>
          <a:srcRect/>
          <a:stretch/>
        </p:blipFill>
        <p:spPr>
          <a:xfrm>
            <a:off x="6199800" y="409700"/>
            <a:ext cx="3357623" cy="3357623"/>
          </a:xfrm>
          <a:prstGeom prst="rect">
            <a:avLst/>
          </a:prstGeom>
          <a:noFill/>
          <a:ln>
            <a:noFill/>
          </a:ln>
        </p:spPr>
      </p:pic>
      <p:sp>
        <p:nvSpPr>
          <p:cNvPr id="170" name="Google Shape;170;p50"/>
          <p:cNvSpPr>
            <a:spLocks noGrp="1"/>
          </p:cNvSpPr>
          <p:nvPr>
            <p:ph type="pic" idx="8"/>
          </p:nvPr>
        </p:nvSpPr>
        <p:spPr>
          <a:xfrm>
            <a:off x="4256400" y="1412875"/>
            <a:ext cx="4430400" cy="2878500"/>
          </a:xfrm>
          <a:prstGeom prst="rect">
            <a:avLst/>
          </a:prstGeom>
          <a:noFill/>
          <a:ln>
            <a:noFill/>
          </a:ln>
        </p:spPr>
      </p:sp>
      <p:pic>
        <p:nvPicPr>
          <p:cNvPr id="171" name="Google Shape;171;p50"/>
          <p:cNvPicPr preferRelativeResize="0"/>
          <p:nvPr/>
        </p:nvPicPr>
        <p:blipFill rotWithShape="1">
          <a:blip r:embed="rId3">
            <a:alphaModFix/>
          </a:blip>
          <a:srcRect/>
          <a:stretch/>
        </p:blipFill>
        <p:spPr>
          <a:xfrm>
            <a:off x="8686800" y="4800600"/>
            <a:ext cx="182880" cy="18288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ll Out">
  <p:cSld name="MAIN_POINT">
    <p:spTree>
      <p:nvGrpSpPr>
        <p:cNvPr id="1" name="Shape 172"/>
        <p:cNvGrpSpPr/>
        <p:nvPr/>
      </p:nvGrpSpPr>
      <p:grpSpPr>
        <a:xfrm>
          <a:off x="0" y="0"/>
          <a:ext cx="0" cy="0"/>
          <a:chOff x="0" y="0"/>
          <a:chExt cx="0" cy="0"/>
        </a:xfrm>
      </p:grpSpPr>
      <p:sp>
        <p:nvSpPr>
          <p:cNvPr id="173" name="Google Shape;173;p51"/>
          <p:cNvSpPr txBox="1">
            <a:spLocks noGrp="1"/>
          </p:cNvSpPr>
          <p:nvPr>
            <p:ph type="title"/>
          </p:nvPr>
        </p:nvSpPr>
        <p:spPr>
          <a:xfrm>
            <a:off x="457200" y="742500"/>
            <a:ext cx="4798800" cy="3658500"/>
          </a:xfrm>
          <a:prstGeom prst="rect">
            <a:avLst/>
          </a:prstGeom>
          <a:noFill/>
          <a:ln>
            <a:noFill/>
          </a:ln>
        </p:spPr>
        <p:txBody>
          <a:bodyPr spcFirstLastPara="1" wrap="square" lIns="45700" tIns="45700" rIns="45700" bIns="45700" anchor="ctr" anchorCtr="0">
            <a:normAutofit/>
          </a:bodyPr>
          <a:lstStyle>
            <a:lvl1pPr lvl="0" algn="l">
              <a:lnSpc>
                <a:spcPct val="115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pic>
        <p:nvPicPr>
          <p:cNvPr id="174" name="Google Shape;174;p51"/>
          <p:cNvPicPr preferRelativeResize="0"/>
          <p:nvPr/>
        </p:nvPicPr>
        <p:blipFill rotWithShape="1">
          <a:blip r:embed="rId2">
            <a:alphaModFix/>
          </a:blip>
          <a:srcRect/>
          <a:stretch/>
        </p:blipFill>
        <p:spPr>
          <a:xfrm>
            <a:off x="5668459" y="-823710"/>
            <a:ext cx="3896676" cy="3896676"/>
          </a:xfrm>
          <a:prstGeom prst="rect">
            <a:avLst/>
          </a:prstGeom>
          <a:noFill/>
          <a:ln>
            <a:noFill/>
          </a:ln>
        </p:spPr>
      </p:pic>
      <p:pic>
        <p:nvPicPr>
          <p:cNvPr id="175" name="Google Shape;175;p51"/>
          <p:cNvPicPr preferRelativeResize="0"/>
          <p:nvPr/>
        </p:nvPicPr>
        <p:blipFill rotWithShape="1">
          <a:blip r:embed="rId3">
            <a:alphaModFix/>
          </a:blip>
          <a:srcRect/>
          <a:stretch/>
        </p:blipFill>
        <p:spPr>
          <a:xfrm>
            <a:off x="8686800" y="4800600"/>
            <a:ext cx="182880" cy="18288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Title + Description">
  <p:cSld name="SECTION_TITLE_AND_DESCRIPTION">
    <p:spTree>
      <p:nvGrpSpPr>
        <p:cNvPr id="1" name="Shape 176"/>
        <p:cNvGrpSpPr/>
        <p:nvPr/>
      </p:nvGrpSpPr>
      <p:grpSpPr>
        <a:xfrm>
          <a:off x="0" y="0"/>
          <a:ext cx="0" cy="0"/>
          <a:chOff x="0" y="0"/>
          <a:chExt cx="0" cy="0"/>
        </a:xfrm>
      </p:grpSpPr>
      <p:sp>
        <p:nvSpPr>
          <p:cNvPr id="177" name="Google Shape;177;p52"/>
          <p:cNvSpPr/>
          <p:nvPr/>
        </p:nvSpPr>
        <p:spPr>
          <a:xfrm>
            <a:off x="4572000" y="-125"/>
            <a:ext cx="4572000" cy="5143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52"/>
          <p:cNvSpPr txBox="1">
            <a:spLocks noGrp="1"/>
          </p:cNvSpPr>
          <p:nvPr>
            <p:ph type="title"/>
          </p:nvPr>
        </p:nvSpPr>
        <p:spPr>
          <a:xfrm>
            <a:off x="457200" y="1233175"/>
            <a:ext cx="3657600" cy="1482300"/>
          </a:xfrm>
          <a:prstGeom prst="rect">
            <a:avLst/>
          </a:prstGeom>
          <a:noFill/>
          <a:ln>
            <a:noFill/>
          </a:ln>
        </p:spPr>
        <p:txBody>
          <a:bodyPr spcFirstLastPara="1" wrap="square" lIns="45700" tIns="45700" rIns="45700" bIns="45700" anchor="b" anchorCtr="0">
            <a:normAutofit/>
          </a:bodyPr>
          <a:lstStyle>
            <a:lvl1pPr lvl="0" algn="ctr">
              <a:lnSpc>
                <a:spcPct val="115000"/>
              </a:lnSpc>
              <a:spcBef>
                <a:spcPts val="0"/>
              </a:spcBef>
              <a:spcAft>
                <a:spcPts val="0"/>
              </a:spcAft>
              <a:buSzPts val="3400"/>
              <a:buNone/>
              <a:defRPr sz="34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79" name="Google Shape;179;p52"/>
          <p:cNvSpPr txBox="1">
            <a:spLocks noGrp="1"/>
          </p:cNvSpPr>
          <p:nvPr>
            <p:ph type="subTitle" idx="1"/>
          </p:nvPr>
        </p:nvSpPr>
        <p:spPr>
          <a:xfrm>
            <a:off x="457200" y="2803075"/>
            <a:ext cx="3657600" cy="1235100"/>
          </a:xfrm>
          <a:prstGeom prst="rect">
            <a:avLst/>
          </a:prstGeom>
          <a:noFill/>
          <a:ln>
            <a:noFill/>
          </a:ln>
        </p:spPr>
        <p:txBody>
          <a:bodyPr spcFirstLastPara="1" wrap="square" lIns="45700" tIns="45700" rIns="45700" bIns="45700" anchor="t" anchorCtr="0">
            <a:spAutoFit/>
          </a:bodyPr>
          <a:lstStyle>
            <a:lvl1pPr lvl="0" algn="ctr">
              <a:lnSpc>
                <a:spcPct val="100000"/>
              </a:lnSpc>
              <a:spcBef>
                <a:spcPts val="0"/>
              </a:spcBef>
              <a:spcAft>
                <a:spcPts val="0"/>
              </a:spcAft>
              <a:buClr>
                <a:schemeClr val="accent2"/>
              </a:buClr>
              <a:buSzPts val="1600"/>
              <a:buNone/>
              <a:defRPr sz="1600">
                <a:solidFill>
                  <a:schemeClr val="accent2"/>
                </a:solidFill>
              </a:defRPr>
            </a:lvl1pPr>
            <a:lvl2pPr lvl="1" algn="ctr">
              <a:lnSpc>
                <a:spcPct val="100000"/>
              </a:lnSpc>
              <a:spcBef>
                <a:spcPts val="0"/>
              </a:spcBef>
              <a:spcAft>
                <a:spcPts val="0"/>
              </a:spcAft>
              <a:buClr>
                <a:schemeClr val="accent2"/>
              </a:buClr>
              <a:buSzPts val="1600"/>
              <a:buNone/>
              <a:defRPr>
                <a:solidFill>
                  <a:schemeClr val="accent2"/>
                </a:solidFill>
              </a:defRPr>
            </a:lvl2pPr>
            <a:lvl3pPr lvl="2" algn="ctr">
              <a:lnSpc>
                <a:spcPct val="100000"/>
              </a:lnSpc>
              <a:spcBef>
                <a:spcPts val="0"/>
              </a:spcBef>
              <a:spcAft>
                <a:spcPts val="0"/>
              </a:spcAft>
              <a:buClr>
                <a:schemeClr val="accent2"/>
              </a:buClr>
              <a:buSzPts val="1600"/>
              <a:buNone/>
              <a:defRPr sz="1600">
                <a:solidFill>
                  <a:schemeClr val="accent2"/>
                </a:solidFill>
              </a:defRPr>
            </a:lvl3pPr>
            <a:lvl4pPr lvl="3" algn="ctr">
              <a:lnSpc>
                <a:spcPct val="100000"/>
              </a:lnSpc>
              <a:spcBef>
                <a:spcPts val="0"/>
              </a:spcBef>
              <a:spcAft>
                <a:spcPts val="0"/>
              </a:spcAft>
              <a:buClr>
                <a:schemeClr val="accent2"/>
              </a:buClr>
              <a:buSzPts val="1600"/>
              <a:buNone/>
              <a:defRPr sz="1600">
                <a:solidFill>
                  <a:schemeClr val="accent2"/>
                </a:solidFill>
              </a:defRPr>
            </a:lvl4pPr>
            <a:lvl5pPr lvl="4" algn="ctr">
              <a:lnSpc>
                <a:spcPct val="100000"/>
              </a:lnSpc>
              <a:spcBef>
                <a:spcPts val="0"/>
              </a:spcBef>
              <a:spcAft>
                <a:spcPts val="0"/>
              </a:spcAft>
              <a:buClr>
                <a:schemeClr val="accent2"/>
              </a:buClr>
              <a:buSzPts val="1600"/>
              <a:buNone/>
              <a:defRPr sz="1600">
                <a:solidFill>
                  <a:schemeClr val="accent2"/>
                </a:solidFill>
              </a:defRPr>
            </a:lvl5pPr>
            <a:lvl6pPr lvl="5" algn="ctr">
              <a:lnSpc>
                <a:spcPct val="100000"/>
              </a:lnSpc>
              <a:spcBef>
                <a:spcPts val="0"/>
              </a:spcBef>
              <a:spcAft>
                <a:spcPts val="0"/>
              </a:spcAft>
              <a:buClr>
                <a:schemeClr val="accent2"/>
              </a:buClr>
              <a:buSzPts val="1600"/>
              <a:buNone/>
              <a:defRPr sz="1600">
                <a:solidFill>
                  <a:schemeClr val="accent2"/>
                </a:solidFill>
              </a:defRPr>
            </a:lvl6pPr>
            <a:lvl7pPr lvl="6" algn="ctr">
              <a:lnSpc>
                <a:spcPct val="100000"/>
              </a:lnSpc>
              <a:spcBef>
                <a:spcPts val="0"/>
              </a:spcBef>
              <a:spcAft>
                <a:spcPts val="0"/>
              </a:spcAft>
              <a:buClr>
                <a:schemeClr val="accent2"/>
              </a:buClr>
              <a:buSzPts val="1600"/>
              <a:buNone/>
              <a:defRPr sz="1600">
                <a:solidFill>
                  <a:schemeClr val="accent2"/>
                </a:solidFill>
              </a:defRPr>
            </a:lvl7pPr>
            <a:lvl8pPr lvl="7" algn="ctr">
              <a:lnSpc>
                <a:spcPct val="100000"/>
              </a:lnSpc>
              <a:spcBef>
                <a:spcPts val="0"/>
              </a:spcBef>
              <a:spcAft>
                <a:spcPts val="0"/>
              </a:spcAft>
              <a:buClr>
                <a:schemeClr val="accent2"/>
              </a:buClr>
              <a:buSzPts val="1600"/>
              <a:buNone/>
              <a:defRPr sz="1600">
                <a:solidFill>
                  <a:schemeClr val="accent2"/>
                </a:solidFill>
              </a:defRPr>
            </a:lvl8pPr>
            <a:lvl9pPr lvl="8" algn="ctr">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180" name="Google Shape;180;p52"/>
          <p:cNvSpPr txBox="1">
            <a:spLocks noGrp="1"/>
          </p:cNvSpPr>
          <p:nvPr>
            <p:ph type="body" idx="2"/>
          </p:nvPr>
        </p:nvSpPr>
        <p:spPr>
          <a:xfrm>
            <a:off x="4939500" y="724075"/>
            <a:ext cx="3837000" cy="3695100"/>
          </a:xfrm>
          <a:prstGeom prst="rect">
            <a:avLst/>
          </a:prstGeom>
          <a:noFill/>
          <a:ln>
            <a:noFill/>
          </a:ln>
        </p:spPr>
        <p:txBody>
          <a:bodyPr spcFirstLastPara="1" wrap="square" lIns="45700" tIns="45700" rIns="45700" bIns="45700" anchor="ctr" anchorCtr="0">
            <a:spAutoFit/>
          </a:bodyPr>
          <a:lstStyle>
            <a:lvl1pPr marL="457200" lvl="0" indent="-336550" algn="l">
              <a:lnSpc>
                <a:spcPct val="150000"/>
              </a:lnSpc>
              <a:spcBef>
                <a:spcPts val="0"/>
              </a:spcBef>
              <a:spcAft>
                <a:spcPts val="0"/>
              </a:spcAft>
              <a:buClr>
                <a:schemeClr val="lt1"/>
              </a:buClr>
              <a:buSzPts val="1700"/>
              <a:buChar char="●"/>
              <a:defRPr sz="1700">
                <a:solidFill>
                  <a:schemeClr val="lt1"/>
                </a:solidFill>
              </a:defRPr>
            </a:lvl1pPr>
            <a:lvl2pPr marL="914400" lvl="1" indent="-323850" algn="l">
              <a:lnSpc>
                <a:spcPct val="150000"/>
              </a:lnSpc>
              <a:spcBef>
                <a:spcPts val="400"/>
              </a:spcBef>
              <a:spcAft>
                <a:spcPts val="0"/>
              </a:spcAft>
              <a:buClr>
                <a:schemeClr val="lt1"/>
              </a:buClr>
              <a:buSzPts val="1500"/>
              <a:buChar char="○"/>
              <a:defRPr sz="1500">
                <a:solidFill>
                  <a:schemeClr val="lt1"/>
                </a:solidFill>
              </a:defRPr>
            </a:lvl2pPr>
            <a:lvl3pPr marL="1371600" lvl="2" indent="-311150" algn="l">
              <a:lnSpc>
                <a:spcPct val="150000"/>
              </a:lnSpc>
              <a:spcBef>
                <a:spcPts val="400"/>
              </a:spcBef>
              <a:spcAft>
                <a:spcPts val="0"/>
              </a:spcAft>
              <a:buClr>
                <a:schemeClr val="lt1"/>
              </a:buClr>
              <a:buSzPts val="1300"/>
              <a:buChar char="■"/>
              <a:defRPr sz="1300">
                <a:solidFill>
                  <a:schemeClr val="lt1"/>
                </a:solidFill>
              </a:defRPr>
            </a:lvl3pPr>
            <a:lvl4pPr marL="1828800" lvl="3" indent="-311150" algn="l">
              <a:lnSpc>
                <a:spcPct val="150000"/>
              </a:lnSpc>
              <a:spcBef>
                <a:spcPts val="400"/>
              </a:spcBef>
              <a:spcAft>
                <a:spcPts val="0"/>
              </a:spcAft>
              <a:buClr>
                <a:schemeClr val="lt1"/>
              </a:buClr>
              <a:buSzPts val="1300"/>
              <a:buChar char="●"/>
              <a:defRPr sz="1300">
                <a:solidFill>
                  <a:schemeClr val="lt1"/>
                </a:solidFill>
              </a:defRPr>
            </a:lvl4pPr>
            <a:lvl5pPr marL="2286000" lvl="4" indent="-311150" algn="l">
              <a:lnSpc>
                <a:spcPct val="150000"/>
              </a:lnSpc>
              <a:spcBef>
                <a:spcPts val="400"/>
              </a:spcBef>
              <a:spcAft>
                <a:spcPts val="0"/>
              </a:spcAft>
              <a:buClr>
                <a:schemeClr val="lt1"/>
              </a:buClr>
              <a:buSzPts val="1300"/>
              <a:buChar char="○"/>
              <a:defRPr sz="1300">
                <a:solidFill>
                  <a:schemeClr val="lt1"/>
                </a:solidFill>
              </a:defRPr>
            </a:lvl5pPr>
            <a:lvl6pPr marL="2743200" lvl="5" indent="-311150" algn="l">
              <a:lnSpc>
                <a:spcPct val="150000"/>
              </a:lnSpc>
              <a:spcBef>
                <a:spcPts val="400"/>
              </a:spcBef>
              <a:spcAft>
                <a:spcPts val="0"/>
              </a:spcAft>
              <a:buClr>
                <a:schemeClr val="lt1"/>
              </a:buClr>
              <a:buSzPts val="1300"/>
              <a:buChar char="■"/>
              <a:defRPr sz="1300">
                <a:solidFill>
                  <a:schemeClr val="lt1"/>
                </a:solidFill>
              </a:defRPr>
            </a:lvl6pPr>
            <a:lvl7pPr marL="3200400" lvl="6" indent="-311150" algn="l">
              <a:lnSpc>
                <a:spcPct val="150000"/>
              </a:lnSpc>
              <a:spcBef>
                <a:spcPts val="400"/>
              </a:spcBef>
              <a:spcAft>
                <a:spcPts val="0"/>
              </a:spcAft>
              <a:buClr>
                <a:schemeClr val="lt1"/>
              </a:buClr>
              <a:buSzPts val="1300"/>
              <a:buChar char="●"/>
              <a:defRPr sz="1300">
                <a:solidFill>
                  <a:schemeClr val="lt1"/>
                </a:solidFill>
              </a:defRPr>
            </a:lvl7pPr>
            <a:lvl8pPr marL="3657600" lvl="7" indent="-311150" algn="l">
              <a:lnSpc>
                <a:spcPct val="150000"/>
              </a:lnSpc>
              <a:spcBef>
                <a:spcPts val="400"/>
              </a:spcBef>
              <a:spcAft>
                <a:spcPts val="0"/>
              </a:spcAft>
              <a:buClr>
                <a:schemeClr val="lt1"/>
              </a:buClr>
              <a:buSzPts val="1300"/>
              <a:buChar char="○"/>
              <a:defRPr sz="1300">
                <a:solidFill>
                  <a:schemeClr val="lt1"/>
                </a:solidFill>
              </a:defRPr>
            </a:lvl8pPr>
            <a:lvl9pPr marL="4114800" lvl="8" indent="-311150" algn="l">
              <a:lnSpc>
                <a:spcPct val="150000"/>
              </a:lnSpc>
              <a:spcBef>
                <a:spcPts val="400"/>
              </a:spcBef>
              <a:spcAft>
                <a:spcPts val="400"/>
              </a:spcAft>
              <a:buClr>
                <a:schemeClr val="lt1"/>
              </a:buClr>
              <a:buSzPts val="1300"/>
              <a:buChar char="■"/>
              <a:defRPr sz="1300">
                <a:solidFill>
                  <a:schemeClr val="lt1"/>
                </a:solidFill>
              </a:defRPr>
            </a:lvl9pPr>
          </a:lstStyle>
          <a:p>
            <a:endParaRPr/>
          </a:p>
        </p:txBody>
      </p:sp>
      <p:pic>
        <p:nvPicPr>
          <p:cNvPr id="181" name="Google Shape;181;p52"/>
          <p:cNvPicPr preferRelativeResize="0"/>
          <p:nvPr/>
        </p:nvPicPr>
        <p:blipFill rotWithShape="1">
          <a:blip r:embed="rId2">
            <a:alphaModFix/>
          </a:blip>
          <a:srcRect/>
          <a:stretch/>
        </p:blipFill>
        <p:spPr>
          <a:xfrm>
            <a:off x="8686800" y="4800600"/>
            <a:ext cx="182880" cy="182880"/>
          </a:xfrm>
          <a:prstGeom prst="rect">
            <a:avLst/>
          </a:prstGeom>
          <a:noFill/>
          <a:ln>
            <a:noFill/>
          </a:ln>
        </p:spPr>
      </p:pic>
      <p:pic>
        <p:nvPicPr>
          <p:cNvPr id="182" name="Google Shape;182;p52"/>
          <p:cNvPicPr preferRelativeResize="0"/>
          <p:nvPr/>
        </p:nvPicPr>
        <p:blipFill rotWithShape="1">
          <a:blip r:embed="rId3">
            <a:alphaModFix/>
          </a:blip>
          <a:srcRect/>
          <a:stretch/>
        </p:blipFill>
        <p:spPr>
          <a:xfrm>
            <a:off x="152400" y="-694725"/>
            <a:ext cx="2056448" cy="2056448"/>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83"/>
        <p:cNvGrpSpPr/>
        <p:nvPr/>
      </p:nvGrpSpPr>
      <p:grpSpPr>
        <a:xfrm>
          <a:off x="0" y="0"/>
          <a:ext cx="0" cy="0"/>
          <a:chOff x="0" y="0"/>
          <a:chExt cx="0" cy="0"/>
        </a:xfrm>
      </p:grpSpPr>
      <p:sp>
        <p:nvSpPr>
          <p:cNvPr id="184" name="Google Shape;184;p53"/>
          <p:cNvSpPr txBox="1">
            <a:spLocks noGrp="1"/>
          </p:cNvSpPr>
          <p:nvPr>
            <p:ph type="body" idx="1"/>
          </p:nvPr>
        </p:nvSpPr>
        <p:spPr>
          <a:xfrm>
            <a:off x="457200" y="4195500"/>
            <a:ext cx="5853300" cy="605100"/>
          </a:xfrm>
          <a:prstGeom prst="rect">
            <a:avLst/>
          </a:prstGeom>
          <a:noFill/>
          <a:ln>
            <a:noFill/>
          </a:ln>
        </p:spPr>
        <p:txBody>
          <a:bodyPr spcFirstLastPara="1" wrap="square" lIns="45700" tIns="45700" rIns="45700" bIns="45700" anchor="ctr" anchorCtr="0">
            <a:spAutoFit/>
          </a:bodyPr>
          <a:lstStyle>
            <a:lvl1pPr marL="457200" lvl="0" indent="-228600" algn="l">
              <a:lnSpc>
                <a:spcPct val="100000"/>
              </a:lnSpc>
              <a:spcBef>
                <a:spcPts val="0"/>
              </a:spcBef>
              <a:spcAft>
                <a:spcPts val="0"/>
              </a:spcAft>
              <a:buClr>
                <a:schemeClr val="accent2"/>
              </a:buClr>
              <a:buSzPts val="1600"/>
              <a:buNone/>
              <a:defRPr sz="1600">
                <a:solidFill>
                  <a:schemeClr val="accent2"/>
                </a:solidFill>
              </a:defRPr>
            </a:lvl1pPr>
          </a:lstStyle>
          <a:p>
            <a:endParaRPr/>
          </a:p>
        </p:txBody>
      </p:sp>
      <p:pic>
        <p:nvPicPr>
          <p:cNvPr id="185" name="Google Shape;185;p53"/>
          <p:cNvPicPr preferRelativeResize="0"/>
          <p:nvPr/>
        </p:nvPicPr>
        <p:blipFill rotWithShape="1">
          <a:blip r:embed="rId2">
            <a:alphaModFix/>
          </a:blip>
          <a:srcRect/>
          <a:stretch/>
        </p:blipFill>
        <p:spPr>
          <a:xfrm>
            <a:off x="8686800" y="4800600"/>
            <a:ext cx="182880" cy="18288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ig Stat">
  <p:cSld name="BIG_NUMBER">
    <p:spTree>
      <p:nvGrpSpPr>
        <p:cNvPr id="1" name="Shape 186"/>
        <p:cNvGrpSpPr/>
        <p:nvPr/>
      </p:nvGrpSpPr>
      <p:grpSpPr>
        <a:xfrm>
          <a:off x="0" y="0"/>
          <a:ext cx="0" cy="0"/>
          <a:chOff x="0" y="0"/>
          <a:chExt cx="0" cy="0"/>
        </a:xfrm>
      </p:grpSpPr>
      <p:sp>
        <p:nvSpPr>
          <p:cNvPr id="187" name="Google Shape;187;p54"/>
          <p:cNvSpPr txBox="1">
            <a:spLocks noGrp="1"/>
          </p:cNvSpPr>
          <p:nvPr>
            <p:ph type="title" hasCustomPrompt="1"/>
          </p:nvPr>
        </p:nvSpPr>
        <p:spPr>
          <a:xfrm>
            <a:off x="457200" y="895650"/>
            <a:ext cx="8201400" cy="1963500"/>
          </a:xfrm>
          <a:prstGeom prst="rect">
            <a:avLst/>
          </a:prstGeom>
          <a:noFill/>
          <a:ln>
            <a:noFill/>
          </a:ln>
        </p:spPr>
        <p:txBody>
          <a:bodyPr spcFirstLastPara="1" wrap="square" lIns="45700" tIns="45700" rIns="45700" bIns="45700" anchor="b" anchorCtr="0">
            <a:normAutofit/>
          </a:bodyPr>
          <a:lstStyle>
            <a:lvl1pPr lvl="0" algn="ctr">
              <a:lnSpc>
                <a:spcPct val="115000"/>
              </a:lnSpc>
              <a:spcBef>
                <a:spcPts val="0"/>
              </a:spcBef>
              <a:spcAft>
                <a:spcPts val="0"/>
              </a:spcAft>
              <a:buClr>
                <a:schemeClr val="accent2"/>
              </a:buClr>
              <a:buSzPts val="12000"/>
              <a:buNone/>
              <a:defRPr sz="12000">
                <a:solidFill>
                  <a:schemeClr val="accent2"/>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88" name="Google Shape;188;p54"/>
          <p:cNvSpPr txBox="1">
            <a:spLocks noGrp="1"/>
          </p:cNvSpPr>
          <p:nvPr>
            <p:ph type="body" idx="1"/>
          </p:nvPr>
        </p:nvSpPr>
        <p:spPr>
          <a:xfrm>
            <a:off x="457200" y="2859150"/>
            <a:ext cx="8229600" cy="1648500"/>
          </a:xfrm>
          <a:prstGeom prst="rect">
            <a:avLst/>
          </a:prstGeom>
          <a:noFill/>
          <a:ln>
            <a:noFill/>
          </a:ln>
        </p:spPr>
        <p:txBody>
          <a:bodyPr spcFirstLastPara="1" wrap="square" lIns="45700" tIns="45700" rIns="45700" bIns="45700" anchor="t" anchorCtr="0">
            <a:spAutoFit/>
          </a:bodyPr>
          <a:lstStyle>
            <a:lvl1pPr marL="457200" lvl="0" indent="-330200" algn="ctr">
              <a:lnSpc>
                <a:spcPct val="115000"/>
              </a:lnSpc>
              <a:spcBef>
                <a:spcPts val="0"/>
              </a:spcBef>
              <a:spcAft>
                <a:spcPts val="0"/>
              </a:spcAft>
              <a:buClr>
                <a:schemeClr val="dk1"/>
              </a:buClr>
              <a:buSzPts val="1600"/>
              <a:buChar char="●"/>
              <a:defRPr sz="1600">
                <a:solidFill>
                  <a:schemeClr val="dk1"/>
                </a:solidFill>
              </a:defRPr>
            </a:lvl1pPr>
            <a:lvl2pPr marL="914400" lvl="1" indent="-317500" algn="ctr">
              <a:lnSpc>
                <a:spcPct val="115000"/>
              </a:lnSpc>
              <a:spcBef>
                <a:spcPts val="400"/>
              </a:spcBef>
              <a:spcAft>
                <a:spcPts val="0"/>
              </a:spcAft>
              <a:buClr>
                <a:schemeClr val="dk1"/>
              </a:buClr>
              <a:buSzPts val="1400"/>
              <a:buChar char="○"/>
              <a:defRPr sz="1400">
                <a:solidFill>
                  <a:schemeClr val="dk1"/>
                </a:solidFill>
              </a:defRPr>
            </a:lvl2pPr>
            <a:lvl3pPr marL="1371600" lvl="2" indent="-304800" algn="ctr">
              <a:lnSpc>
                <a:spcPct val="115000"/>
              </a:lnSpc>
              <a:spcBef>
                <a:spcPts val="400"/>
              </a:spcBef>
              <a:spcAft>
                <a:spcPts val="0"/>
              </a:spcAft>
              <a:buClr>
                <a:schemeClr val="dk1"/>
              </a:buClr>
              <a:buSzPts val="1200"/>
              <a:buChar char="■"/>
              <a:defRPr sz="1200">
                <a:solidFill>
                  <a:schemeClr val="dk1"/>
                </a:solidFill>
              </a:defRPr>
            </a:lvl3pPr>
            <a:lvl4pPr marL="1828800" lvl="3" indent="-304800" algn="ctr">
              <a:lnSpc>
                <a:spcPct val="115000"/>
              </a:lnSpc>
              <a:spcBef>
                <a:spcPts val="400"/>
              </a:spcBef>
              <a:spcAft>
                <a:spcPts val="0"/>
              </a:spcAft>
              <a:buClr>
                <a:schemeClr val="dk1"/>
              </a:buClr>
              <a:buSzPts val="1200"/>
              <a:buChar char="●"/>
              <a:defRPr sz="1200">
                <a:solidFill>
                  <a:schemeClr val="dk1"/>
                </a:solidFill>
              </a:defRPr>
            </a:lvl4pPr>
            <a:lvl5pPr marL="2286000" lvl="4" indent="-304800" algn="ctr">
              <a:lnSpc>
                <a:spcPct val="115000"/>
              </a:lnSpc>
              <a:spcBef>
                <a:spcPts val="400"/>
              </a:spcBef>
              <a:spcAft>
                <a:spcPts val="0"/>
              </a:spcAft>
              <a:buClr>
                <a:schemeClr val="dk1"/>
              </a:buClr>
              <a:buSzPts val="1200"/>
              <a:buChar char="○"/>
              <a:defRPr sz="1200">
                <a:solidFill>
                  <a:schemeClr val="dk1"/>
                </a:solidFill>
              </a:defRPr>
            </a:lvl5pPr>
            <a:lvl6pPr marL="2743200" lvl="5" indent="-304800" algn="ctr">
              <a:lnSpc>
                <a:spcPct val="115000"/>
              </a:lnSpc>
              <a:spcBef>
                <a:spcPts val="400"/>
              </a:spcBef>
              <a:spcAft>
                <a:spcPts val="0"/>
              </a:spcAft>
              <a:buClr>
                <a:schemeClr val="dk1"/>
              </a:buClr>
              <a:buSzPts val="1200"/>
              <a:buChar char="■"/>
              <a:defRPr sz="1200">
                <a:solidFill>
                  <a:schemeClr val="dk1"/>
                </a:solidFill>
              </a:defRPr>
            </a:lvl6pPr>
            <a:lvl7pPr marL="3200400" lvl="6" indent="-304800" algn="ctr">
              <a:lnSpc>
                <a:spcPct val="115000"/>
              </a:lnSpc>
              <a:spcBef>
                <a:spcPts val="400"/>
              </a:spcBef>
              <a:spcAft>
                <a:spcPts val="0"/>
              </a:spcAft>
              <a:buClr>
                <a:schemeClr val="dk1"/>
              </a:buClr>
              <a:buSzPts val="1200"/>
              <a:buChar char="●"/>
              <a:defRPr sz="1200">
                <a:solidFill>
                  <a:schemeClr val="dk1"/>
                </a:solidFill>
              </a:defRPr>
            </a:lvl7pPr>
            <a:lvl8pPr marL="3657600" lvl="7" indent="-304800" algn="ctr">
              <a:lnSpc>
                <a:spcPct val="115000"/>
              </a:lnSpc>
              <a:spcBef>
                <a:spcPts val="400"/>
              </a:spcBef>
              <a:spcAft>
                <a:spcPts val="0"/>
              </a:spcAft>
              <a:buClr>
                <a:schemeClr val="dk1"/>
              </a:buClr>
              <a:buSzPts val="1200"/>
              <a:buChar char="○"/>
              <a:defRPr sz="1200">
                <a:solidFill>
                  <a:schemeClr val="dk1"/>
                </a:solidFill>
              </a:defRPr>
            </a:lvl8pPr>
            <a:lvl9pPr marL="4114800" lvl="8" indent="-304800" algn="ctr">
              <a:lnSpc>
                <a:spcPct val="115000"/>
              </a:lnSpc>
              <a:spcBef>
                <a:spcPts val="400"/>
              </a:spcBef>
              <a:spcAft>
                <a:spcPts val="400"/>
              </a:spcAft>
              <a:buClr>
                <a:schemeClr val="dk1"/>
              </a:buClr>
              <a:buSzPts val="1200"/>
              <a:buChar char="■"/>
              <a:defRPr sz="1200">
                <a:solidFill>
                  <a:schemeClr val="dk1"/>
                </a:solidFill>
              </a:defRPr>
            </a:lvl9pPr>
          </a:lstStyle>
          <a:p>
            <a:endParaRPr/>
          </a:p>
        </p:txBody>
      </p:sp>
      <p:pic>
        <p:nvPicPr>
          <p:cNvPr id="189" name="Google Shape;189;p54"/>
          <p:cNvPicPr preferRelativeResize="0"/>
          <p:nvPr/>
        </p:nvPicPr>
        <p:blipFill rotWithShape="1">
          <a:blip r:embed="rId2">
            <a:alphaModFix/>
          </a:blip>
          <a:srcRect/>
          <a:stretch/>
        </p:blipFill>
        <p:spPr>
          <a:xfrm>
            <a:off x="8686800" y="4800600"/>
            <a:ext cx="182880" cy="18288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2" type="blank">
  <p:cSld name="BLANK">
    <p:spTree>
      <p:nvGrpSpPr>
        <p:cNvPr id="1" name="Shape 190"/>
        <p:cNvGrpSpPr/>
        <p:nvPr/>
      </p:nvGrpSpPr>
      <p:grpSpPr>
        <a:xfrm>
          <a:off x="0" y="0"/>
          <a:ext cx="0" cy="0"/>
          <a:chOff x="0" y="0"/>
          <a:chExt cx="0" cy="0"/>
        </a:xfrm>
      </p:grpSpPr>
      <p:pic>
        <p:nvPicPr>
          <p:cNvPr id="191" name="Google Shape;191;p55"/>
          <p:cNvPicPr preferRelativeResize="0"/>
          <p:nvPr/>
        </p:nvPicPr>
        <p:blipFill rotWithShape="1">
          <a:blip r:embed="rId2">
            <a:alphaModFix/>
          </a:blip>
          <a:srcRect/>
          <a:stretch/>
        </p:blipFill>
        <p:spPr>
          <a:xfrm>
            <a:off x="8686800" y="4800600"/>
            <a:ext cx="182880" cy="18288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Body + Gradient ">
  <p:cSld name="BLANK_4">
    <p:bg>
      <p:bgPr>
        <a:blipFill>
          <a:blip r:embed="rId2">
            <a:alphaModFix/>
          </a:blip>
          <a:stretch>
            <a:fillRect/>
          </a:stretch>
        </a:blipFill>
        <a:effectLst/>
      </p:bgPr>
    </p:bg>
    <p:spTree>
      <p:nvGrpSpPr>
        <p:cNvPr id="1" name="Shape 192"/>
        <p:cNvGrpSpPr/>
        <p:nvPr/>
      </p:nvGrpSpPr>
      <p:grpSpPr>
        <a:xfrm>
          <a:off x="0" y="0"/>
          <a:ext cx="0" cy="0"/>
          <a:chOff x="0" y="0"/>
          <a:chExt cx="0" cy="0"/>
        </a:xfrm>
      </p:grpSpPr>
      <p:pic>
        <p:nvPicPr>
          <p:cNvPr id="193" name="Google Shape;193;p56"/>
          <p:cNvPicPr preferRelativeResize="0"/>
          <p:nvPr/>
        </p:nvPicPr>
        <p:blipFill rotWithShape="1">
          <a:blip r:embed="rId3">
            <a:alphaModFix/>
          </a:blip>
          <a:srcRect/>
          <a:stretch/>
        </p:blipFill>
        <p:spPr>
          <a:xfrm>
            <a:off x="8686800" y="4800600"/>
            <a:ext cx="182880" cy="182880"/>
          </a:xfrm>
          <a:prstGeom prst="rect">
            <a:avLst/>
          </a:prstGeom>
          <a:noFill/>
          <a:ln>
            <a:noFill/>
          </a:ln>
        </p:spPr>
      </p:pic>
      <p:sp>
        <p:nvSpPr>
          <p:cNvPr id="194" name="Google Shape;194;p56"/>
          <p:cNvSpPr txBox="1">
            <a:spLocks noGrp="1"/>
          </p:cNvSpPr>
          <p:nvPr>
            <p:ph type="title"/>
          </p:nvPr>
        </p:nvSpPr>
        <p:spPr>
          <a:xfrm>
            <a:off x="457200" y="1144900"/>
            <a:ext cx="4209300" cy="1207500"/>
          </a:xfrm>
          <a:prstGeom prst="rect">
            <a:avLst/>
          </a:prstGeom>
          <a:noFill/>
          <a:ln>
            <a:noFill/>
          </a:ln>
        </p:spPr>
        <p:txBody>
          <a:bodyPr spcFirstLastPara="1" wrap="square" lIns="45700" tIns="45700" rIns="45700" bIns="45700" anchor="b" anchorCtr="0">
            <a:spAutoFit/>
          </a:bodyPr>
          <a:lstStyle>
            <a:lvl1pPr lvl="0" algn="l">
              <a:lnSpc>
                <a:spcPct val="100000"/>
              </a:lnSpc>
              <a:spcBef>
                <a:spcPts val="0"/>
              </a:spcBef>
              <a:spcAft>
                <a:spcPts val="0"/>
              </a:spcAft>
              <a:buClr>
                <a:schemeClr val="lt1"/>
              </a:buClr>
              <a:buSzPts val="3000"/>
              <a:buNone/>
              <a:defRPr sz="30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195" name="Google Shape;195;p56"/>
          <p:cNvSpPr txBox="1">
            <a:spLocks noGrp="1"/>
          </p:cNvSpPr>
          <p:nvPr>
            <p:ph type="subTitle" idx="1"/>
          </p:nvPr>
        </p:nvSpPr>
        <p:spPr>
          <a:xfrm>
            <a:off x="457200" y="839800"/>
            <a:ext cx="4004100" cy="305100"/>
          </a:xfrm>
          <a:prstGeom prst="rect">
            <a:avLst/>
          </a:prstGeom>
          <a:noFill/>
          <a:ln>
            <a:noFill/>
          </a:ln>
        </p:spPr>
        <p:txBody>
          <a:bodyPr spcFirstLastPara="1" wrap="square" lIns="45700" tIns="45700" rIns="45700" bIns="45700" anchor="ctr" anchorCtr="0">
            <a:spAutoFit/>
          </a:bodyPr>
          <a:lstStyle>
            <a:lvl1pPr lvl="0" algn="l">
              <a:lnSpc>
                <a:spcPct val="115000"/>
              </a:lnSpc>
              <a:spcBef>
                <a:spcPts val="0"/>
              </a:spcBef>
              <a:spcAft>
                <a:spcPts val="0"/>
              </a:spcAft>
              <a:buClr>
                <a:schemeClr val="accent2"/>
              </a:buClr>
              <a:buSzPts val="1200"/>
              <a:buNone/>
              <a:defRPr sz="1200" b="1">
                <a:solidFill>
                  <a:schemeClr val="accent2"/>
                </a:solidFill>
              </a:defRPr>
            </a:lvl1pPr>
            <a:lvl2pPr lvl="1" algn="l">
              <a:lnSpc>
                <a:spcPct val="115000"/>
              </a:lnSpc>
              <a:spcBef>
                <a:spcPts val="400"/>
              </a:spcBef>
              <a:spcAft>
                <a:spcPts val="0"/>
              </a:spcAft>
              <a:buClr>
                <a:schemeClr val="accent2"/>
              </a:buClr>
              <a:buSzPts val="1400"/>
              <a:buNone/>
              <a:defRPr sz="1400">
                <a:solidFill>
                  <a:schemeClr val="accent2"/>
                </a:solidFill>
              </a:defRPr>
            </a:lvl2pPr>
            <a:lvl3pPr lvl="2" algn="l">
              <a:lnSpc>
                <a:spcPct val="115000"/>
              </a:lnSpc>
              <a:spcBef>
                <a:spcPts val="400"/>
              </a:spcBef>
              <a:spcAft>
                <a:spcPts val="0"/>
              </a:spcAft>
              <a:buClr>
                <a:schemeClr val="accent2"/>
              </a:buClr>
              <a:buSzPts val="1400"/>
              <a:buNone/>
              <a:defRPr>
                <a:solidFill>
                  <a:schemeClr val="accent2"/>
                </a:solidFill>
              </a:defRPr>
            </a:lvl3pPr>
            <a:lvl4pPr lvl="3" algn="l">
              <a:lnSpc>
                <a:spcPct val="115000"/>
              </a:lnSpc>
              <a:spcBef>
                <a:spcPts val="400"/>
              </a:spcBef>
              <a:spcAft>
                <a:spcPts val="0"/>
              </a:spcAft>
              <a:buClr>
                <a:schemeClr val="accent2"/>
              </a:buClr>
              <a:buSzPts val="1400"/>
              <a:buNone/>
              <a:defRPr>
                <a:solidFill>
                  <a:schemeClr val="accent2"/>
                </a:solidFill>
              </a:defRPr>
            </a:lvl4pPr>
            <a:lvl5pPr lvl="4" algn="l">
              <a:lnSpc>
                <a:spcPct val="115000"/>
              </a:lnSpc>
              <a:spcBef>
                <a:spcPts val="400"/>
              </a:spcBef>
              <a:spcAft>
                <a:spcPts val="0"/>
              </a:spcAft>
              <a:buClr>
                <a:schemeClr val="accent2"/>
              </a:buClr>
              <a:buSzPts val="1400"/>
              <a:buNone/>
              <a:defRPr>
                <a:solidFill>
                  <a:schemeClr val="accent2"/>
                </a:solidFill>
              </a:defRPr>
            </a:lvl5pPr>
            <a:lvl6pPr lvl="5" algn="l">
              <a:lnSpc>
                <a:spcPct val="115000"/>
              </a:lnSpc>
              <a:spcBef>
                <a:spcPts val="400"/>
              </a:spcBef>
              <a:spcAft>
                <a:spcPts val="0"/>
              </a:spcAft>
              <a:buClr>
                <a:schemeClr val="accent2"/>
              </a:buClr>
              <a:buSzPts val="1400"/>
              <a:buNone/>
              <a:defRPr>
                <a:solidFill>
                  <a:schemeClr val="accent2"/>
                </a:solidFill>
              </a:defRPr>
            </a:lvl6pPr>
            <a:lvl7pPr lvl="6" algn="l">
              <a:lnSpc>
                <a:spcPct val="115000"/>
              </a:lnSpc>
              <a:spcBef>
                <a:spcPts val="400"/>
              </a:spcBef>
              <a:spcAft>
                <a:spcPts val="0"/>
              </a:spcAft>
              <a:buClr>
                <a:schemeClr val="accent2"/>
              </a:buClr>
              <a:buSzPts val="1400"/>
              <a:buNone/>
              <a:defRPr>
                <a:solidFill>
                  <a:schemeClr val="accent2"/>
                </a:solidFill>
              </a:defRPr>
            </a:lvl7pPr>
            <a:lvl8pPr lvl="7" algn="l">
              <a:lnSpc>
                <a:spcPct val="115000"/>
              </a:lnSpc>
              <a:spcBef>
                <a:spcPts val="400"/>
              </a:spcBef>
              <a:spcAft>
                <a:spcPts val="0"/>
              </a:spcAft>
              <a:buClr>
                <a:schemeClr val="accent2"/>
              </a:buClr>
              <a:buSzPts val="1400"/>
              <a:buNone/>
              <a:defRPr>
                <a:solidFill>
                  <a:schemeClr val="accent2"/>
                </a:solidFill>
              </a:defRPr>
            </a:lvl8pPr>
            <a:lvl9pPr lvl="8" algn="l">
              <a:lnSpc>
                <a:spcPct val="115000"/>
              </a:lnSpc>
              <a:spcBef>
                <a:spcPts val="400"/>
              </a:spcBef>
              <a:spcAft>
                <a:spcPts val="400"/>
              </a:spcAft>
              <a:buClr>
                <a:schemeClr val="accent2"/>
              </a:buClr>
              <a:buSzPts val="1400"/>
              <a:buNone/>
              <a:defRPr>
                <a:solidFill>
                  <a:schemeClr val="accent2"/>
                </a:solidFill>
              </a:defRPr>
            </a:lvl9pPr>
          </a:lstStyle>
          <a:p>
            <a:endParaRPr/>
          </a:p>
        </p:txBody>
      </p:sp>
      <p:sp>
        <p:nvSpPr>
          <p:cNvPr id="196" name="Google Shape;196;p56"/>
          <p:cNvSpPr txBox="1">
            <a:spLocks noGrp="1"/>
          </p:cNvSpPr>
          <p:nvPr>
            <p:ph type="subTitle" idx="2"/>
          </p:nvPr>
        </p:nvSpPr>
        <p:spPr>
          <a:xfrm>
            <a:off x="457200" y="2352475"/>
            <a:ext cx="4209300" cy="342900"/>
          </a:xfrm>
          <a:prstGeom prst="rect">
            <a:avLst/>
          </a:prstGeom>
          <a:noFill/>
          <a:ln>
            <a:noFill/>
          </a:ln>
        </p:spPr>
        <p:txBody>
          <a:bodyPr spcFirstLastPara="1" wrap="square" lIns="45700" tIns="45700" rIns="45700" bIns="45700" anchor="ctr" anchorCtr="0">
            <a:spAutoFit/>
          </a:bodyPr>
          <a:lstStyle>
            <a:lvl1pPr lvl="0" algn="l">
              <a:lnSpc>
                <a:spcPct val="125000"/>
              </a:lnSpc>
              <a:spcBef>
                <a:spcPts val="0"/>
              </a:spcBef>
              <a:spcAft>
                <a:spcPts val="0"/>
              </a:spcAft>
              <a:buClr>
                <a:schemeClr val="lt1"/>
              </a:buClr>
              <a:buSzPts val="1000"/>
              <a:buNone/>
              <a:defRPr sz="1000">
                <a:solidFill>
                  <a:schemeClr val="lt1"/>
                </a:solidFill>
              </a:defRPr>
            </a:lvl1pPr>
            <a:lvl2pPr lvl="1" algn="l">
              <a:lnSpc>
                <a:spcPct val="115000"/>
              </a:lnSpc>
              <a:spcBef>
                <a:spcPts val="400"/>
              </a:spcBef>
              <a:spcAft>
                <a:spcPts val="0"/>
              </a:spcAft>
              <a:buSzPts val="1000"/>
              <a:buNone/>
              <a:defRPr sz="1000"/>
            </a:lvl2pPr>
            <a:lvl3pPr lvl="2" algn="l">
              <a:lnSpc>
                <a:spcPct val="115000"/>
              </a:lnSpc>
              <a:spcBef>
                <a:spcPts val="400"/>
              </a:spcBef>
              <a:spcAft>
                <a:spcPts val="0"/>
              </a:spcAft>
              <a:buSzPts val="1000"/>
              <a:buNone/>
              <a:defRPr sz="1000"/>
            </a:lvl3pPr>
            <a:lvl4pPr lvl="3" algn="l">
              <a:lnSpc>
                <a:spcPct val="115000"/>
              </a:lnSpc>
              <a:spcBef>
                <a:spcPts val="400"/>
              </a:spcBef>
              <a:spcAft>
                <a:spcPts val="0"/>
              </a:spcAft>
              <a:buSzPts val="1000"/>
              <a:buNone/>
              <a:defRPr sz="1000"/>
            </a:lvl4pPr>
            <a:lvl5pPr lvl="4" algn="l">
              <a:lnSpc>
                <a:spcPct val="115000"/>
              </a:lnSpc>
              <a:spcBef>
                <a:spcPts val="400"/>
              </a:spcBef>
              <a:spcAft>
                <a:spcPts val="0"/>
              </a:spcAft>
              <a:buSzPts val="1000"/>
              <a:buNone/>
              <a:defRPr sz="1000"/>
            </a:lvl5pPr>
            <a:lvl6pPr lvl="5" algn="l">
              <a:lnSpc>
                <a:spcPct val="115000"/>
              </a:lnSpc>
              <a:spcBef>
                <a:spcPts val="400"/>
              </a:spcBef>
              <a:spcAft>
                <a:spcPts val="0"/>
              </a:spcAft>
              <a:buSzPts val="1000"/>
              <a:buNone/>
              <a:defRPr sz="1000"/>
            </a:lvl6pPr>
            <a:lvl7pPr lvl="6" algn="l">
              <a:lnSpc>
                <a:spcPct val="115000"/>
              </a:lnSpc>
              <a:spcBef>
                <a:spcPts val="400"/>
              </a:spcBef>
              <a:spcAft>
                <a:spcPts val="0"/>
              </a:spcAft>
              <a:buSzPts val="1000"/>
              <a:buNone/>
              <a:defRPr sz="1000"/>
            </a:lvl7pPr>
            <a:lvl8pPr lvl="7" algn="l">
              <a:lnSpc>
                <a:spcPct val="115000"/>
              </a:lnSpc>
              <a:spcBef>
                <a:spcPts val="400"/>
              </a:spcBef>
              <a:spcAft>
                <a:spcPts val="0"/>
              </a:spcAft>
              <a:buSzPts val="1000"/>
              <a:buNone/>
              <a:defRPr sz="1000"/>
            </a:lvl8pPr>
            <a:lvl9pPr lvl="8" algn="l">
              <a:lnSpc>
                <a:spcPct val="115000"/>
              </a:lnSpc>
              <a:spcBef>
                <a:spcPts val="400"/>
              </a:spcBef>
              <a:spcAft>
                <a:spcPts val="400"/>
              </a:spcAft>
              <a:buSzPts val="1000"/>
              <a:buNone/>
              <a:defRPr sz="1000"/>
            </a:lvl9pPr>
          </a:lstStyle>
          <a:p>
            <a:endParaRPr/>
          </a:p>
        </p:txBody>
      </p:sp>
      <p:sp>
        <p:nvSpPr>
          <p:cNvPr id="197" name="Google Shape;197;p56"/>
          <p:cNvSpPr txBox="1">
            <a:spLocks noGrp="1"/>
          </p:cNvSpPr>
          <p:nvPr>
            <p:ph type="body" idx="3"/>
          </p:nvPr>
        </p:nvSpPr>
        <p:spPr>
          <a:xfrm>
            <a:off x="470100" y="3196750"/>
            <a:ext cx="3722700" cy="1299000"/>
          </a:xfrm>
          <a:prstGeom prst="rect">
            <a:avLst/>
          </a:prstGeom>
          <a:noFill/>
          <a:ln>
            <a:noFill/>
          </a:ln>
        </p:spPr>
        <p:txBody>
          <a:bodyPr spcFirstLastPara="1" wrap="square" lIns="45700" tIns="45700" rIns="45700" bIns="45700" anchor="t" anchorCtr="0">
            <a:noAutofit/>
          </a:bodyPr>
          <a:lstStyle>
            <a:lvl1pPr marL="457200" lvl="0" indent="-279400" algn="l">
              <a:lnSpc>
                <a:spcPct val="115000"/>
              </a:lnSpc>
              <a:spcBef>
                <a:spcPts val="0"/>
              </a:spcBef>
              <a:spcAft>
                <a:spcPts val="0"/>
              </a:spcAft>
              <a:buClr>
                <a:schemeClr val="lt1"/>
              </a:buClr>
              <a:buSzPts val="800"/>
              <a:buChar char="●"/>
              <a:defRPr sz="800" b="1">
                <a:solidFill>
                  <a:schemeClr val="lt1"/>
                </a:solidFill>
              </a:defRPr>
            </a:lvl1pPr>
            <a:lvl2pPr marL="914400" lvl="1" indent="-279400" algn="l">
              <a:lnSpc>
                <a:spcPct val="115000"/>
              </a:lnSpc>
              <a:spcBef>
                <a:spcPts val="400"/>
              </a:spcBef>
              <a:spcAft>
                <a:spcPts val="0"/>
              </a:spcAft>
              <a:buClr>
                <a:schemeClr val="lt1"/>
              </a:buClr>
              <a:buSzPts val="800"/>
              <a:buChar char="○"/>
              <a:defRPr sz="800" b="1">
                <a:solidFill>
                  <a:schemeClr val="lt1"/>
                </a:solidFill>
              </a:defRPr>
            </a:lvl2pPr>
            <a:lvl3pPr marL="1371600" lvl="2" indent="-279400" algn="l">
              <a:lnSpc>
                <a:spcPct val="115000"/>
              </a:lnSpc>
              <a:spcBef>
                <a:spcPts val="400"/>
              </a:spcBef>
              <a:spcAft>
                <a:spcPts val="0"/>
              </a:spcAft>
              <a:buClr>
                <a:schemeClr val="lt1"/>
              </a:buClr>
              <a:buSzPts val="800"/>
              <a:buChar char="■"/>
              <a:defRPr sz="800" b="1">
                <a:solidFill>
                  <a:schemeClr val="lt1"/>
                </a:solidFill>
              </a:defRPr>
            </a:lvl3pPr>
            <a:lvl4pPr marL="1828800" lvl="3" indent="-279400" algn="l">
              <a:lnSpc>
                <a:spcPct val="115000"/>
              </a:lnSpc>
              <a:spcBef>
                <a:spcPts val="400"/>
              </a:spcBef>
              <a:spcAft>
                <a:spcPts val="0"/>
              </a:spcAft>
              <a:buClr>
                <a:schemeClr val="lt1"/>
              </a:buClr>
              <a:buSzPts val="800"/>
              <a:buChar char="●"/>
              <a:defRPr sz="800" b="1">
                <a:solidFill>
                  <a:schemeClr val="lt1"/>
                </a:solidFill>
              </a:defRPr>
            </a:lvl4pPr>
            <a:lvl5pPr marL="2286000" lvl="4" indent="-279400" algn="l">
              <a:lnSpc>
                <a:spcPct val="115000"/>
              </a:lnSpc>
              <a:spcBef>
                <a:spcPts val="400"/>
              </a:spcBef>
              <a:spcAft>
                <a:spcPts val="0"/>
              </a:spcAft>
              <a:buClr>
                <a:schemeClr val="lt1"/>
              </a:buClr>
              <a:buSzPts val="800"/>
              <a:buChar char="○"/>
              <a:defRPr sz="800" b="1">
                <a:solidFill>
                  <a:schemeClr val="lt1"/>
                </a:solidFill>
              </a:defRPr>
            </a:lvl5pPr>
            <a:lvl6pPr marL="2743200" lvl="5" indent="-279400" algn="l">
              <a:lnSpc>
                <a:spcPct val="115000"/>
              </a:lnSpc>
              <a:spcBef>
                <a:spcPts val="400"/>
              </a:spcBef>
              <a:spcAft>
                <a:spcPts val="0"/>
              </a:spcAft>
              <a:buClr>
                <a:schemeClr val="lt1"/>
              </a:buClr>
              <a:buSzPts val="800"/>
              <a:buChar char="■"/>
              <a:defRPr sz="800" b="1">
                <a:solidFill>
                  <a:schemeClr val="lt1"/>
                </a:solidFill>
              </a:defRPr>
            </a:lvl6pPr>
            <a:lvl7pPr marL="3200400" lvl="6" indent="-279400" algn="l">
              <a:lnSpc>
                <a:spcPct val="115000"/>
              </a:lnSpc>
              <a:spcBef>
                <a:spcPts val="400"/>
              </a:spcBef>
              <a:spcAft>
                <a:spcPts val="0"/>
              </a:spcAft>
              <a:buClr>
                <a:schemeClr val="lt1"/>
              </a:buClr>
              <a:buSzPts val="800"/>
              <a:buChar char="●"/>
              <a:defRPr sz="800" b="1">
                <a:solidFill>
                  <a:schemeClr val="lt1"/>
                </a:solidFill>
              </a:defRPr>
            </a:lvl7pPr>
            <a:lvl8pPr marL="3657600" lvl="7" indent="-279400" algn="l">
              <a:lnSpc>
                <a:spcPct val="115000"/>
              </a:lnSpc>
              <a:spcBef>
                <a:spcPts val="400"/>
              </a:spcBef>
              <a:spcAft>
                <a:spcPts val="0"/>
              </a:spcAft>
              <a:buClr>
                <a:schemeClr val="lt1"/>
              </a:buClr>
              <a:buSzPts val="800"/>
              <a:buChar char="○"/>
              <a:defRPr sz="800" b="1">
                <a:solidFill>
                  <a:schemeClr val="lt1"/>
                </a:solidFill>
              </a:defRPr>
            </a:lvl8pPr>
            <a:lvl9pPr marL="4114800" lvl="8" indent="-279400" algn="l">
              <a:lnSpc>
                <a:spcPct val="115000"/>
              </a:lnSpc>
              <a:spcBef>
                <a:spcPts val="400"/>
              </a:spcBef>
              <a:spcAft>
                <a:spcPts val="400"/>
              </a:spcAft>
              <a:buClr>
                <a:schemeClr val="lt1"/>
              </a:buClr>
              <a:buSzPts val="800"/>
              <a:buChar char="■"/>
              <a:defRPr sz="800" b="1">
                <a:solidFill>
                  <a:schemeClr val="lt1"/>
                </a:solidFill>
              </a:defRPr>
            </a:lvl9pPr>
          </a:lstStyle>
          <a:p>
            <a:endParaRPr/>
          </a:p>
        </p:txBody>
      </p:sp>
      <p:pic>
        <p:nvPicPr>
          <p:cNvPr id="198" name="Google Shape;198;p56"/>
          <p:cNvPicPr preferRelativeResize="0"/>
          <p:nvPr/>
        </p:nvPicPr>
        <p:blipFill rotWithShape="1">
          <a:blip r:embed="rId4">
            <a:alphaModFix/>
          </a:blip>
          <a:srcRect/>
          <a:stretch/>
        </p:blipFill>
        <p:spPr>
          <a:xfrm>
            <a:off x="4666375" y="254300"/>
            <a:ext cx="1848475" cy="1848475"/>
          </a:xfrm>
          <a:prstGeom prst="rect">
            <a:avLst/>
          </a:prstGeom>
          <a:noFill/>
          <a:ln>
            <a:noFill/>
          </a:ln>
        </p:spPr>
      </p:pic>
      <p:grpSp>
        <p:nvGrpSpPr>
          <p:cNvPr id="199" name="Google Shape;199;p56"/>
          <p:cNvGrpSpPr/>
          <p:nvPr/>
        </p:nvGrpSpPr>
        <p:grpSpPr>
          <a:xfrm rot="-5400000">
            <a:off x="6559304" y="1862664"/>
            <a:ext cx="462625" cy="3698996"/>
            <a:chOff x="7593375" y="2164001"/>
            <a:chExt cx="462625" cy="2719450"/>
          </a:xfrm>
        </p:grpSpPr>
        <p:pic>
          <p:nvPicPr>
            <p:cNvPr id="200" name="Google Shape;200;p56"/>
            <p:cNvPicPr preferRelativeResize="0"/>
            <p:nvPr/>
          </p:nvPicPr>
          <p:blipFill rotWithShape="1">
            <a:blip r:embed="rId5">
              <a:alphaModFix/>
            </a:blip>
            <a:srcRect/>
            <a:stretch/>
          </p:blipFill>
          <p:spPr>
            <a:xfrm>
              <a:off x="7593375" y="2164001"/>
              <a:ext cx="172225" cy="2719450"/>
            </a:xfrm>
            <a:prstGeom prst="rect">
              <a:avLst/>
            </a:prstGeom>
            <a:noFill/>
            <a:ln>
              <a:noFill/>
            </a:ln>
          </p:spPr>
        </p:pic>
        <p:pic>
          <p:nvPicPr>
            <p:cNvPr id="201" name="Google Shape;201;p56"/>
            <p:cNvPicPr preferRelativeResize="0"/>
            <p:nvPr/>
          </p:nvPicPr>
          <p:blipFill rotWithShape="1">
            <a:blip r:embed="rId5">
              <a:alphaModFix/>
            </a:blip>
            <a:srcRect/>
            <a:stretch/>
          </p:blipFill>
          <p:spPr>
            <a:xfrm>
              <a:off x="7883775" y="2164001"/>
              <a:ext cx="172225" cy="2719450"/>
            </a:xfrm>
            <a:prstGeom prst="rect">
              <a:avLst/>
            </a:prstGeom>
            <a:noFill/>
            <a:ln>
              <a:noFill/>
            </a:ln>
          </p:spPr>
        </p:pic>
      </p:grpSp>
      <p:pic>
        <p:nvPicPr>
          <p:cNvPr id="202" name="Google Shape;202;p56"/>
          <p:cNvPicPr preferRelativeResize="0"/>
          <p:nvPr/>
        </p:nvPicPr>
        <p:blipFill rotWithShape="1">
          <a:blip r:embed="rId6">
            <a:alphaModFix/>
          </a:blip>
          <a:srcRect/>
          <a:stretch/>
        </p:blipFill>
        <p:spPr>
          <a:xfrm>
            <a:off x="5405850" y="922750"/>
            <a:ext cx="2769526" cy="3620451"/>
          </a:xfrm>
          <a:prstGeom prst="rect">
            <a:avLst/>
          </a:prstGeom>
          <a:noFill/>
          <a:ln>
            <a:noFill/>
          </a:ln>
          <a:effectLst>
            <a:outerShdw blurRad="257175" dist="28575" dir="5400000" algn="bl" rotWithShape="0">
              <a:srgbClr val="000000">
                <a:alpha val="9019"/>
              </a:srgbClr>
            </a:outerShdw>
          </a:effectLst>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Process Phases">
  <p:cSld name="BLANK_2_1">
    <p:spTree>
      <p:nvGrpSpPr>
        <p:cNvPr id="1" name="Shape 203"/>
        <p:cNvGrpSpPr/>
        <p:nvPr/>
      </p:nvGrpSpPr>
      <p:grpSpPr>
        <a:xfrm>
          <a:off x="0" y="0"/>
          <a:ext cx="0" cy="0"/>
          <a:chOff x="0" y="0"/>
          <a:chExt cx="0" cy="0"/>
        </a:xfrm>
      </p:grpSpPr>
      <p:pic>
        <p:nvPicPr>
          <p:cNvPr id="204" name="Google Shape;204;p57"/>
          <p:cNvPicPr preferRelativeResize="0"/>
          <p:nvPr/>
        </p:nvPicPr>
        <p:blipFill rotWithShape="1">
          <a:blip r:embed="rId2">
            <a:alphaModFix/>
          </a:blip>
          <a:srcRect/>
          <a:stretch/>
        </p:blipFill>
        <p:spPr>
          <a:xfrm>
            <a:off x="8686800" y="4800600"/>
            <a:ext cx="182880" cy="182880"/>
          </a:xfrm>
          <a:prstGeom prst="rect">
            <a:avLst/>
          </a:prstGeom>
          <a:noFill/>
          <a:ln>
            <a:noFill/>
          </a:ln>
        </p:spPr>
      </p:pic>
      <p:pic>
        <p:nvPicPr>
          <p:cNvPr id="205" name="Google Shape;205;p57"/>
          <p:cNvPicPr preferRelativeResize="0"/>
          <p:nvPr/>
        </p:nvPicPr>
        <p:blipFill rotWithShape="1">
          <a:blip r:embed="rId3">
            <a:alphaModFix/>
          </a:blip>
          <a:srcRect/>
          <a:stretch/>
        </p:blipFill>
        <p:spPr>
          <a:xfrm>
            <a:off x="0" y="0"/>
            <a:ext cx="9143998" cy="2336199"/>
          </a:xfrm>
          <a:prstGeom prst="rect">
            <a:avLst/>
          </a:prstGeom>
          <a:noFill/>
          <a:ln>
            <a:noFill/>
          </a:ln>
        </p:spPr>
      </p:pic>
      <p:sp>
        <p:nvSpPr>
          <p:cNvPr id="206" name="Google Shape;206;p57"/>
          <p:cNvSpPr txBox="1">
            <a:spLocks noGrp="1"/>
          </p:cNvSpPr>
          <p:nvPr>
            <p:ph type="title"/>
          </p:nvPr>
        </p:nvSpPr>
        <p:spPr>
          <a:xfrm>
            <a:off x="457200" y="409700"/>
            <a:ext cx="8229600" cy="1242900"/>
          </a:xfrm>
          <a:prstGeom prst="rect">
            <a:avLst/>
          </a:prstGeom>
          <a:noFill/>
          <a:ln>
            <a:noFill/>
          </a:ln>
        </p:spPr>
        <p:txBody>
          <a:bodyPr spcFirstLastPara="1" wrap="square" lIns="45700" tIns="45700" rIns="45700" bIns="45700" anchor="ctr" anchorCtr="0">
            <a:noAutofit/>
          </a:bodyPr>
          <a:lstStyle>
            <a:lvl1pPr lvl="0" algn="ctr">
              <a:lnSpc>
                <a:spcPct val="115000"/>
              </a:lnSpc>
              <a:spcBef>
                <a:spcPts val="0"/>
              </a:spcBef>
              <a:spcAft>
                <a:spcPts val="0"/>
              </a:spcAft>
              <a:buClr>
                <a:schemeClr val="lt1"/>
              </a:buClr>
              <a:buSzPts val="2600"/>
              <a:buNone/>
              <a:defRPr>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07" name="Google Shape;207;p57"/>
          <p:cNvSpPr/>
          <p:nvPr/>
        </p:nvSpPr>
        <p:spPr>
          <a:xfrm>
            <a:off x="6747786" y="1942725"/>
            <a:ext cx="2012400" cy="2659500"/>
          </a:xfrm>
          <a:prstGeom prst="rect">
            <a:avLst/>
          </a:prstGeom>
          <a:solidFill>
            <a:srgbClr val="FFFFFF"/>
          </a:solidFill>
          <a:ln>
            <a:noFill/>
          </a:ln>
          <a:effectLst>
            <a:outerShdw blurRad="228600" dist="47625" dir="6060000" algn="bl" rotWithShape="0">
              <a:srgbClr val="000000">
                <a:alpha val="901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4343"/>
              </a:solidFill>
              <a:latin typeface="Arial"/>
              <a:ea typeface="Arial"/>
              <a:cs typeface="Arial"/>
              <a:sym typeface="Arial"/>
            </a:endParaRPr>
          </a:p>
        </p:txBody>
      </p:sp>
      <p:grpSp>
        <p:nvGrpSpPr>
          <p:cNvPr id="208" name="Google Shape;208;p57"/>
          <p:cNvGrpSpPr/>
          <p:nvPr/>
        </p:nvGrpSpPr>
        <p:grpSpPr>
          <a:xfrm>
            <a:off x="6695277" y="1652610"/>
            <a:ext cx="2193253" cy="290121"/>
            <a:chOff x="796138" y="2306625"/>
            <a:chExt cx="1606073" cy="297225"/>
          </a:xfrm>
        </p:grpSpPr>
        <p:sp>
          <p:nvSpPr>
            <p:cNvPr id="209" name="Google Shape;209;p57"/>
            <p:cNvSpPr/>
            <p:nvPr/>
          </p:nvSpPr>
          <p:spPr>
            <a:xfrm flipH="1">
              <a:off x="796138" y="2306625"/>
              <a:ext cx="1605900" cy="143400"/>
            </a:xfrm>
            <a:prstGeom prst="parallelogram">
              <a:avLst>
                <a:gd name="adj" fmla="val 96952"/>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10" name="Google Shape;210;p57"/>
            <p:cNvSpPr/>
            <p:nvPr/>
          </p:nvSpPr>
          <p:spPr>
            <a:xfrm>
              <a:off x="796311" y="2460450"/>
              <a:ext cx="1605900" cy="143400"/>
            </a:xfrm>
            <a:prstGeom prst="parallelogram">
              <a:avLst>
                <a:gd name="adj" fmla="val 96952"/>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1" name="Google Shape;211;p57"/>
          <p:cNvSpPr/>
          <p:nvPr/>
        </p:nvSpPr>
        <p:spPr>
          <a:xfrm>
            <a:off x="4598240" y="1942725"/>
            <a:ext cx="2012400" cy="2659500"/>
          </a:xfrm>
          <a:prstGeom prst="rect">
            <a:avLst/>
          </a:prstGeom>
          <a:solidFill>
            <a:srgbClr val="FFFFFF"/>
          </a:solidFill>
          <a:ln>
            <a:noFill/>
          </a:ln>
          <a:effectLst>
            <a:outerShdw blurRad="228600" dist="47625" dir="6060000" algn="bl" rotWithShape="0">
              <a:srgbClr val="000000">
                <a:alpha val="901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4343"/>
              </a:solidFill>
              <a:latin typeface="Arial"/>
              <a:ea typeface="Arial"/>
              <a:cs typeface="Arial"/>
              <a:sym typeface="Arial"/>
            </a:endParaRPr>
          </a:p>
        </p:txBody>
      </p:sp>
      <p:grpSp>
        <p:nvGrpSpPr>
          <p:cNvPr id="212" name="Google Shape;212;p57"/>
          <p:cNvGrpSpPr/>
          <p:nvPr/>
        </p:nvGrpSpPr>
        <p:grpSpPr>
          <a:xfrm>
            <a:off x="4554539" y="1652610"/>
            <a:ext cx="2193253" cy="290121"/>
            <a:chOff x="796138" y="2306625"/>
            <a:chExt cx="1606073" cy="297225"/>
          </a:xfrm>
        </p:grpSpPr>
        <p:sp>
          <p:nvSpPr>
            <p:cNvPr id="213" name="Google Shape;213;p57"/>
            <p:cNvSpPr/>
            <p:nvPr/>
          </p:nvSpPr>
          <p:spPr>
            <a:xfrm flipH="1">
              <a:off x="796138" y="2306625"/>
              <a:ext cx="1605900" cy="143400"/>
            </a:xfrm>
            <a:prstGeom prst="parallelogram">
              <a:avLst>
                <a:gd name="adj" fmla="val 96952"/>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14" name="Google Shape;214;p57"/>
            <p:cNvSpPr/>
            <p:nvPr/>
          </p:nvSpPr>
          <p:spPr>
            <a:xfrm>
              <a:off x="796311" y="2460450"/>
              <a:ext cx="1605900" cy="143400"/>
            </a:xfrm>
            <a:prstGeom prst="parallelogram">
              <a:avLst>
                <a:gd name="adj" fmla="val 96952"/>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5" name="Google Shape;215;p57"/>
          <p:cNvSpPr/>
          <p:nvPr/>
        </p:nvSpPr>
        <p:spPr>
          <a:xfrm>
            <a:off x="2448732" y="1942725"/>
            <a:ext cx="2012400" cy="2659500"/>
          </a:xfrm>
          <a:prstGeom prst="rect">
            <a:avLst/>
          </a:prstGeom>
          <a:solidFill>
            <a:srgbClr val="FFFFFF"/>
          </a:solidFill>
          <a:ln>
            <a:noFill/>
          </a:ln>
          <a:effectLst>
            <a:outerShdw blurRad="228600" dist="47625" dir="6060000" algn="bl" rotWithShape="0">
              <a:srgbClr val="000000">
                <a:alpha val="901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4343"/>
              </a:solidFill>
              <a:latin typeface="Arial"/>
              <a:ea typeface="Arial"/>
              <a:cs typeface="Arial"/>
              <a:sym typeface="Arial"/>
            </a:endParaRPr>
          </a:p>
        </p:txBody>
      </p:sp>
      <p:grpSp>
        <p:nvGrpSpPr>
          <p:cNvPr id="216" name="Google Shape;216;p57"/>
          <p:cNvGrpSpPr/>
          <p:nvPr/>
        </p:nvGrpSpPr>
        <p:grpSpPr>
          <a:xfrm>
            <a:off x="2404999" y="1652610"/>
            <a:ext cx="2193253" cy="290121"/>
            <a:chOff x="796138" y="2306625"/>
            <a:chExt cx="1606073" cy="297225"/>
          </a:xfrm>
        </p:grpSpPr>
        <p:sp>
          <p:nvSpPr>
            <p:cNvPr id="217" name="Google Shape;217;p57"/>
            <p:cNvSpPr/>
            <p:nvPr/>
          </p:nvSpPr>
          <p:spPr>
            <a:xfrm flipH="1">
              <a:off x="796138" y="2306625"/>
              <a:ext cx="1605900" cy="143400"/>
            </a:xfrm>
            <a:prstGeom prst="parallelogram">
              <a:avLst>
                <a:gd name="adj" fmla="val 96952"/>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18" name="Google Shape;218;p57"/>
            <p:cNvSpPr/>
            <p:nvPr/>
          </p:nvSpPr>
          <p:spPr>
            <a:xfrm>
              <a:off x="796311" y="2460450"/>
              <a:ext cx="1605900" cy="143400"/>
            </a:xfrm>
            <a:prstGeom prst="parallelogram">
              <a:avLst>
                <a:gd name="adj" fmla="val 96952"/>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9" name="Google Shape;219;p57"/>
          <p:cNvSpPr/>
          <p:nvPr/>
        </p:nvSpPr>
        <p:spPr>
          <a:xfrm>
            <a:off x="299211" y="1942725"/>
            <a:ext cx="2012400" cy="2659500"/>
          </a:xfrm>
          <a:prstGeom prst="rect">
            <a:avLst/>
          </a:prstGeom>
          <a:solidFill>
            <a:srgbClr val="FFFFFF"/>
          </a:solidFill>
          <a:ln>
            <a:noFill/>
          </a:ln>
          <a:effectLst>
            <a:outerShdw blurRad="228600" dist="47625" dir="6060000" algn="bl" rotWithShape="0">
              <a:srgbClr val="000000">
                <a:alpha val="901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4343"/>
              </a:solidFill>
              <a:latin typeface="Arial"/>
              <a:ea typeface="Arial"/>
              <a:cs typeface="Arial"/>
              <a:sym typeface="Arial"/>
            </a:endParaRPr>
          </a:p>
        </p:txBody>
      </p:sp>
      <p:grpSp>
        <p:nvGrpSpPr>
          <p:cNvPr id="220" name="Google Shape;220;p57"/>
          <p:cNvGrpSpPr/>
          <p:nvPr/>
        </p:nvGrpSpPr>
        <p:grpSpPr>
          <a:xfrm>
            <a:off x="255472" y="1652610"/>
            <a:ext cx="2193253" cy="290121"/>
            <a:chOff x="796138" y="2306625"/>
            <a:chExt cx="1606073" cy="297225"/>
          </a:xfrm>
        </p:grpSpPr>
        <p:sp>
          <p:nvSpPr>
            <p:cNvPr id="221" name="Google Shape;221;p57"/>
            <p:cNvSpPr/>
            <p:nvPr/>
          </p:nvSpPr>
          <p:spPr>
            <a:xfrm flipH="1">
              <a:off x="796138" y="2306625"/>
              <a:ext cx="1605900" cy="143400"/>
            </a:xfrm>
            <a:prstGeom prst="parallelogram">
              <a:avLst>
                <a:gd name="adj" fmla="val 96952"/>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22" name="Google Shape;222;p57"/>
            <p:cNvSpPr/>
            <p:nvPr/>
          </p:nvSpPr>
          <p:spPr>
            <a:xfrm>
              <a:off x="796311" y="2460450"/>
              <a:ext cx="1605900" cy="143400"/>
            </a:xfrm>
            <a:prstGeom prst="parallelogram">
              <a:avLst>
                <a:gd name="adj" fmla="val 96952"/>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3" name="Google Shape;223;p57" descr="TextBox 2"/>
          <p:cNvSpPr/>
          <p:nvPr/>
        </p:nvSpPr>
        <p:spPr>
          <a:xfrm>
            <a:off x="446502" y="2202817"/>
            <a:ext cx="450300" cy="515700"/>
          </a:xfrm>
          <a:prstGeom prst="rect">
            <a:avLst/>
          </a:prstGeom>
          <a:noFill/>
          <a:ln>
            <a:noFill/>
          </a:ln>
        </p:spPr>
        <p:txBody>
          <a:bodyPr spcFirstLastPara="1" wrap="square" lIns="17150" tIns="17150" rIns="17150" bIns="17150" anchor="t" anchorCtr="0">
            <a:noAutofit/>
          </a:bodyPr>
          <a:lstStyle/>
          <a:p>
            <a:pPr marL="0" marR="0" lvl="0" indent="0" algn="l" rtl="0">
              <a:lnSpc>
                <a:spcPct val="100000"/>
              </a:lnSpc>
              <a:spcBef>
                <a:spcPts val="0"/>
              </a:spcBef>
              <a:spcAft>
                <a:spcPts val="0"/>
              </a:spcAft>
              <a:buClr>
                <a:srgbClr val="142852"/>
              </a:buClr>
              <a:buSzPts val="4500"/>
              <a:buFont typeface="Helvetica Neue"/>
              <a:buNone/>
            </a:pPr>
            <a:r>
              <a:rPr lang="en-US" sz="3000" b="1" i="0" u="none" strike="noStrike" cap="none">
                <a:solidFill>
                  <a:schemeClr val="accent4"/>
                </a:solidFill>
                <a:latin typeface="Oxygen"/>
                <a:ea typeface="Oxygen"/>
                <a:cs typeface="Oxygen"/>
                <a:sym typeface="Oxygen"/>
              </a:rPr>
              <a:t>01</a:t>
            </a:r>
            <a:endParaRPr sz="3000" b="1" i="0" u="none" strike="noStrike" cap="none">
              <a:solidFill>
                <a:schemeClr val="accent4"/>
              </a:solidFill>
              <a:latin typeface="Oxygen"/>
              <a:ea typeface="Oxygen"/>
              <a:cs typeface="Oxygen"/>
              <a:sym typeface="Oxygen"/>
            </a:endParaRPr>
          </a:p>
        </p:txBody>
      </p:sp>
      <p:sp>
        <p:nvSpPr>
          <p:cNvPr id="224" name="Google Shape;224;p57" descr="TextBox 2"/>
          <p:cNvSpPr/>
          <p:nvPr/>
        </p:nvSpPr>
        <p:spPr>
          <a:xfrm>
            <a:off x="2654225" y="2236832"/>
            <a:ext cx="536700" cy="515700"/>
          </a:xfrm>
          <a:prstGeom prst="rect">
            <a:avLst/>
          </a:prstGeom>
          <a:noFill/>
          <a:ln>
            <a:noFill/>
          </a:ln>
        </p:spPr>
        <p:txBody>
          <a:bodyPr spcFirstLastPara="1" wrap="square" lIns="17150" tIns="17150" rIns="17150" bIns="17150" anchor="t" anchorCtr="0">
            <a:noAutofit/>
          </a:bodyPr>
          <a:lstStyle/>
          <a:p>
            <a:pPr marL="0" marR="0" lvl="0" indent="0" algn="l" rtl="0">
              <a:lnSpc>
                <a:spcPct val="100000"/>
              </a:lnSpc>
              <a:spcBef>
                <a:spcPts val="0"/>
              </a:spcBef>
              <a:spcAft>
                <a:spcPts val="0"/>
              </a:spcAft>
              <a:buClr>
                <a:srgbClr val="142852"/>
              </a:buClr>
              <a:buSzPts val="4500"/>
              <a:buFont typeface="Helvetica Neue"/>
              <a:buNone/>
            </a:pPr>
            <a:r>
              <a:rPr lang="en-US" sz="3000" b="1" i="0" u="none" strike="noStrike" cap="none">
                <a:solidFill>
                  <a:schemeClr val="accent5"/>
                </a:solidFill>
                <a:latin typeface="Oxygen"/>
                <a:ea typeface="Oxygen"/>
                <a:cs typeface="Oxygen"/>
                <a:sym typeface="Oxygen"/>
              </a:rPr>
              <a:t>02</a:t>
            </a:r>
            <a:endParaRPr sz="3000" b="1" i="0" u="none" strike="noStrike" cap="none">
              <a:solidFill>
                <a:schemeClr val="accent5"/>
              </a:solidFill>
              <a:latin typeface="Oxygen"/>
              <a:ea typeface="Oxygen"/>
              <a:cs typeface="Oxygen"/>
              <a:sym typeface="Oxygen"/>
            </a:endParaRPr>
          </a:p>
        </p:txBody>
      </p:sp>
      <p:sp>
        <p:nvSpPr>
          <p:cNvPr id="225" name="Google Shape;225;p57" descr="TextBox 2"/>
          <p:cNvSpPr/>
          <p:nvPr/>
        </p:nvSpPr>
        <p:spPr>
          <a:xfrm>
            <a:off x="4804248" y="2283932"/>
            <a:ext cx="536700" cy="515700"/>
          </a:xfrm>
          <a:prstGeom prst="rect">
            <a:avLst/>
          </a:prstGeom>
          <a:noFill/>
          <a:ln>
            <a:noFill/>
          </a:ln>
        </p:spPr>
        <p:txBody>
          <a:bodyPr spcFirstLastPara="1" wrap="square" lIns="17150" tIns="17150" rIns="17150" bIns="17150" anchor="t" anchorCtr="0">
            <a:noAutofit/>
          </a:bodyPr>
          <a:lstStyle/>
          <a:p>
            <a:pPr marL="0" marR="0" lvl="0" indent="0" algn="l" rtl="0">
              <a:lnSpc>
                <a:spcPct val="100000"/>
              </a:lnSpc>
              <a:spcBef>
                <a:spcPts val="0"/>
              </a:spcBef>
              <a:spcAft>
                <a:spcPts val="0"/>
              </a:spcAft>
              <a:buClr>
                <a:srgbClr val="142852"/>
              </a:buClr>
              <a:buSzPts val="4500"/>
              <a:buFont typeface="Helvetica Neue"/>
              <a:buNone/>
            </a:pPr>
            <a:r>
              <a:rPr lang="en-US" sz="3000" b="1" i="0" u="none" strike="noStrike" cap="none">
                <a:solidFill>
                  <a:schemeClr val="accent3"/>
                </a:solidFill>
                <a:latin typeface="Oxygen"/>
                <a:ea typeface="Oxygen"/>
                <a:cs typeface="Oxygen"/>
                <a:sym typeface="Oxygen"/>
              </a:rPr>
              <a:t>03</a:t>
            </a:r>
            <a:endParaRPr sz="3000" b="1" i="0" u="none" strike="noStrike" cap="none">
              <a:solidFill>
                <a:schemeClr val="accent3"/>
              </a:solidFill>
              <a:latin typeface="Oxygen"/>
              <a:ea typeface="Oxygen"/>
              <a:cs typeface="Oxygen"/>
              <a:sym typeface="Oxygen"/>
            </a:endParaRPr>
          </a:p>
        </p:txBody>
      </p:sp>
      <p:sp>
        <p:nvSpPr>
          <p:cNvPr id="226" name="Google Shape;226;p57" descr="TextBox 2"/>
          <p:cNvSpPr/>
          <p:nvPr/>
        </p:nvSpPr>
        <p:spPr>
          <a:xfrm>
            <a:off x="6944747" y="2315207"/>
            <a:ext cx="647400" cy="515700"/>
          </a:xfrm>
          <a:prstGeom prst="rect">
            <a:avLst/>
          </a:prstGeom>
          <a:noFill/>
          <a:ln>
            <a:noFill/>
          </a:ln>
        </p:spPr>
        <p:txBody>
          <a:bodyPr spcFirstLastPara="1" wrap="square" lIns="17150" tIns="17150" rIns="17150" bIns="17150" anchor="t" anchorCtr="0">
            <a:noAutofit/>
          </a:bodyPr>
          <a:lstStyle/>
          <a:p>
            <a:pPr marL="0" marR="0" lvl="0" indent="0" algn="l" rtl="0">
              <a:lnSpc>
                <a:spcPct val="100000"/>
              </a:lnSpc>
              <a:spcBef>
                <a:spcPts val="0"/>
              </a:spcBef>
              <a:spcAft>
                <a:spcPts val="0"/>
              </a:spcAft>
              <a:buClr>
                <a:srgbClr val="142852"/>
              </a:buClr>
              <a:buSzPts val="4500"/>
              <a:buFont typeface="Helvetica Neue"/>
              <a:buNone/>
            </a:pPr>
            <a:r>
              <a:rPr lang="en-US" sz="3000" b="1" i="0" u="none" strike="noStrike" cap="none">
                <a:solidFill>
                  <a:schemeClr val="accent2"/>
                </a:solidFill>
                <a:latin typeface="Oxygen"/>
                <a:ea typeface="Oxygen"/>
                <a:cs typeface="Oxygen"/>
                <a:sym typeface="Oxygen"/>
              </a:rPr>
              <a:t>04</a:t>
            </a:r>
            <a:endParaRPr sz="3000" b="1" i="0" u="none" strike="noStrike" cap="none">
              <a:solidFill>
                <a:schemeClr val="accent2"/>
              </a:solidFill>
              <a:latin typeface="Oxygen"/>
              <a:ea typeface="Oxygen"/>
              <a:cs typeface="Oxygen"/>
              <a:sym typeface="Oxygen"/>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1">
  <p:cSld name="BLANK_1">
    <p:bg>
      <p:bgPr>
        <a:blipFill>
          <a:blip r:embed="rId2">
            <a:alphaModFix/>
          </a:blip>
          <a:stretch>
            <a:fillRect/>
          </a:stretch>
        </a:blipFill>
        <a:effectLst/>
      </p:bgPr>
    </p:bg>
    <p:spTree>
      <p:nvGrpSpPr>
        <p:cNvPr id="1" name="Shape 227"/>
        <p:cNvGrpSpPr/>
        <p:nvPr/>
      </p:nvGrpSpPr>
      <p:grpSpPr>
        <a:xfrm>
          <a:off x="0" y="0"/>
          <a:ext cx="0" cy="0"/>
          <a:chOff x="0" y="0"/>
          <a:chExt cx="0" cy="0"/>
        </a:xfrm>
      </p:grpSpPr>
      <p:pic>
        <p:nvPicPr>
          <p:cNvPr id="228" name="Google Shape;228;p58"/>
          <p:cNvPicPr preferRelativeResize="0"/>
          <p:nvPr/>
        </p:nvPicPr>
        <p:blipFill rotWithShape="1">
          <a:blip r:embed="rId3">
            <a:alphaModFix/>
          </a:blip>
          <a:srcRect/>
          <a:stretch/>
        </p:blipFill>
        <p:spPr>
          <a:xfrm>
            <a:off x="8686800" y="4800600"/>
            <a:ext cx="182880" cy="18288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Gradient 1">
  <p:cSld name="BLANK_2_2">
    <p:spTree>
      <p:nvGrpSpPr>
        <p:cNvPr id="1" name="Shape 17"/>
        <p:cNvGrpSpPr/>
        <p:nvPr/>
      </p:nvGrpSpPr>
      <p:grpSpPr>
        <a:xfrm>
          <a:off x="0" y="0"/>
          <a:ext cx="0" cy="0"/>
          <a:chOff x="0" y="0"/>
          <a:chExt cx="0" cy="0"/>
        </a:xfrm>
      </p:grpSpPr>
      <p:pic>
        <p:nvPicPr>
          <p:cNvPr id="18" name="Google Shape;18;g112015827e4_0_4"/>
          <p:cNvPicPr preferRelativeResize="0"/>
          <p:nvPr/>
        </p:nvPicPr>
        <p:blipFill rotWithShape="1">
          <a:blip r:embed="rId2">
            <a:alphaModFix/>
          </a:blip>
          <a:srcRect/>
          <a:stretch/>
        </p:blipFill>
        <p:spPr>
          <a:xfrm rot="10800000">
            <a:off x="-1" y="2807298"/>
            <a:ext cx="9143998" cy="2336199"/>
          </a:xfrm>
          <a:prstGeom prst="rect">
            <a:avLst/>
          </a:prstGeom>
          <a:noFill/>
          <a:ln>
            <a:noFill/>
          </a:ln>
        </p:spPr>
      </p:pic>
      <p:sp>
        <p:nvSpPr>
          <p:cNvPr id="19" name="Google Shape;19;g112015827e4_0_4"/>
          <p:cNvSpPr txBox="1">
            <a:spLocks noGrp="1"/>
          </p:cNvSpPr>
          <p:nvPr>
            <p:ph type="title"/>
          </p:nvPr>
        </p:nvSpPr>
        <p:spPr>
          <a:xfrm>
            <a:off x="367975" y="3695375"/>
            <a:ext cx="8229600" cy="916800"/>
          </a:xfrm>
          <a:prstGeom prst="rect">
            <a:avLst/>
          </a:prstGeom>
          <a:noFill/>
          <a:ln>
            <a:noFill/>
          </a:ln>
        </p:spPr>
        <p:txBody>
          <a:bodyPr spcFirstLastPara="1" wrap="square" lIns="45700" tIns="45700" rIns="45700" bIns="45700" anchor="ctr" anchorCtr="0">
            <a:noAutofit/>
          </a:bodyPr>
          <a:lstStyle>
            <a:lvl1pPr lvl="0" algn="ctr">
              <a:lnSpc>
                <a:spcPct val="115000"/>
              </a:lnSpc>
              <a:spcBef>
                <a:spcPts val="0"/>
              </a:spcBef>
              <a:spcAft>
                <a:spcPts val="0"/>
              </a:spcAft>
              <a:buClr>
                <a:schemeClr val="lt1"/>
              </a:buClr>
              <a:buSzPts val="2600"/>
              <a:buNone/>
              <a:defRPr>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pic>
        <p:nvPicPr>
          <p:cNvPr id="20" name="Google Shape;20;g112015827e4_0_4"/>
          <p:cNvPicPr preferRelativeResize="0"/>
          <p:nvPr/>
        </p:nvPicPr>
        <p:blipFill rotWithShape="1">
          <a:blip r:embed="rId3">
            <a:alphaModFix/>
          </a:blip>
          <a:srcRect/>
          <a:stretch/>
        </p:blipFill>
        <p:spPr>
          <a:xfrm>
            <a:off x="8686800" y="4800600"/>
            <a:ext cx="182880" cy="18288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_1">
  <p:cSld name="TITLE_1">
    <p:spTree>
      <p:nvGrpSpPr>
        <p:cNvPr id="1" name="Shape 229"/>
        <p:cNvGrpSpPr/>
        <p:nvPr/>
      </p:nvGrpSpPr>
      <p:grpSpPr>
        <a:xfrm>
          <a:off x="0" y="0"/>
          <a:ext cx="0" cy="0"/>
          <a:chOff x="0" y="0"/>
          <a:chExt cx="0" cy="0"/>
        </a:xfrm>
      </p:grpSpPr>
      <p:sp>
        <p:nvSpPr>
          <p:cNvPr id="230" name="Google Shape;230;p59"/>
          <p:cNvSpPr txBox="1">
            <a:spLocks noGrp="1"/>
          </p:cNvSpPr>
          <p:nvPr>
            <p:ph type="ctrTitle"/>
          </p:nvPr>
        </p:nvSpPr>
        <p:spPr>
          <a:xfrm>
            <a:off x="311708" y="744575"/>
            <a:ext cx="8520600" cy="2052600"/>
          </a:xfrm>
          <a:prstGeom prst="rect">
            <a:avLst/>
          </a:prstGeom>
          <a:noFill/>
          <a:ln>
            <a:noFill/>
          </a:ln>
        </p:spPr>
        <p:txBody>
          <a:bodyPr spcFirstLastPara="1" wrap="square" lIns="45700" tIns="45700" rIns="45700" bIns="45700" anchor="b" anchorCtr="0">
            <a:normAutofit/>
          </a:bodyPr>
          <a:lstStyle>
            <a:lvl1pPr lvl="0" algn="ctr">
              <a:lnSpc>
                <a:spcPct val="115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231" name="Google Shape;231;p59"/>
          <p:cNvSpPr txBox="1">
            <a:spLocks noGrp="1"/>
          </p:cNvSpPr>
          <p:nvPr>
            <p:ph type="subTitle" idx="1"/>
          </p:nvPr>
        </p:nvSpPr>
        <p:spPr>
          <a:xfrm>
            <a:off x="311700" y="2834125"/>
            <a:ext cx="8520600" cy="792600"/>
          </a:xfrm>
          <a:prstGeom prst="rect">
            <a:avLst/>
          </a:prstGeom>
          <a:noFill/>
          <a:ln>
            <a:noFill/>
          </a:ln>
        </p:spPr>
        <p:txBody>
          <a:bodyPr spcFirstLastPara="1" wrap="square" lIns="45700" tIns="45700" rIns="45700" bIns="45700" anchor="t" anchorCtr="0">
            <a:sp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32" name="Google Shape;232;p59"/>
          <p:cNvSpPr txBox="1">
            <a:spLocks noGrp="1"/>
          </p:cNvSpPr>
          <p:nvPr>
            <p:ph type="sldNum" idx="12"/>
          </p:nvPr>
        </p:nvSpPr>
        <p:spPr>
          <a:xfrm>
            <a:off x="8472458" y="4663217"/>
            <a:ext cx="548700" cy="393600"/>
          </a:xfrm>
          <a:prstGeom prst="rect">
            <a:avLst/>
          </a:prstGeom>
          <a:noFill/>
          <a:ln>
            <a:noFill/>
          </a:ln>
        </p:spPr>
        <p:txBody>
          <a:bodyPr spcFirstLastPara="1" wrap="square" lIns="45700" tIns="45700" rIns="45700" bIns="45700" anchor="t" anchorCtr="0">
            <a:norm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accent1"/>
                </a:solidFill>
                <a:latin typeface="Oxygen"/>
                <a:ea typeface="Oxygen"/>
                <a:cs typeface="Oxygen"/>
                <a:sym typeface="Oxygen"/>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accent1"/>
                </a:solidFill>
                <a:latin typeface="Oxygen"/>
                <a:ea typeface="Oxygen"/>
                <a:cs typeface="Oxygen"/>
                <a:sym typeface="Oxygen"/>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accent1"/>
                </a:solidFill>
                <a:latin typeface="Oxygen"/>
                <a:ea typeface="Oxygen"/>
                <a:cs typeface="Oxygen"/>
                <a:sym typeface="Oxygen"/>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accent1"/>
                </a:solidFill>
                <a:latin typeface="Oxygen"/>
                <a:ea typeface="Oxygen"/>
                <a:cs typeface="Oxygen"/>
                <a:sym typeface="Oxygen"/>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accent1"/>
                </a:solidFill>
                <a:latin typeface="Oxygen"/>
                <a:ea typeface="Oxygen"/>
                <a:cs typeface="Oxygen"/>
                <a:sym typeface="Oxygen"/>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accent1"/>
                </a:solidFill>
                <a:latin typeface="Oxygen"/>
                <a:ea typeface="Oxygen"/>
                <a:cs typeface="Oxygen"/>
                <a:sym typeface="Oxygen"/>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accent1"/>
                </a:solidFill>
                <a:latin typeface="Oxygen"/>
                <a:ea typeface="Oxygen"/>
                <a:cs typeface="Oxygen"/>
                <a:sym typeface="Oxygen"/>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accent1"/>
                </a:solidFill>
                <a:latin typeface="Oxygen"/>
                <a:ea typeface="Oxygen"/>
                <a:cs typeface="Oxygen"/>
                <a:sym typeface="Oxygen"/>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accent1"/>
                </a:solidFill>
                <a:latin typeface="Oxygen"/>
                <a:ea typeface="Oxygen"/>
                <a:cs typeface="Oxygen"/>
                <a:sym typeface="Oxyge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genda" type="tx">
  <p:cSld name="TITLE_AND_BODY">
    <p:bg>
      <p:bgPr>
        <a:noFill/>
        <a:effectLst/>
      </p:bgPr>
    </p:bg>
    <p:spTree>
      <p:nvGrpSpPr>
        <p:cNvPr id="1" name="Shape 21"/>
        <p:cNvGrpSpPr/>
        <p:nvPr/>
      </p:nvGrpSpPr>
      <p:grpSpPr>
        <a:xfrm>
          <a:off x="0" y="0"/>
          <a:ext cx="0" cy="0"/>
          <a:chOff x="0" y="0"/>
          <a:chExt cx="0" cy="0"/>
        </a:xfrm>
      </p:grpSpPr>
      <p:sp>
        <p:nvSpPr>
          <p:cNvPr id="22" name="Google Shape;22;p96"/>
          <p:cNvSpPr txBox="1">
            <a:spLocks noGrp="1"/>
          </p:cNvSpPr>
          <p:nvPr>
            <p:ph type="title"/>
          </p:nvPr>
        </p:nvSpPr>
        <p:spPr>
          <a:xfrm>
            <a:off x="4567650" y="1368575"/>
            <a:ext cx="4119300" cy="505500"/>
          </a:xfrm>
          <a:prstGeom prst="rect">
            <a:avLst/>
          </a:prstGeom>
          <a:noFill/>
          <a:ln>
            <a:noFill/>
          </a:ln>
        </p:spPr>
        <p:txBody>
          <a:bodyPr spcFirstLastPara="1" wrap="square" lIns="45700" tIns="45700" rIns="45700" bIns="45700" anchor="t" anchorCtr="0">
            <a:normAutofit/>
          </a:bodyPr>
          <a:lstStyle>
            <a:lvl1pPr lvl="0" algn="l">
              <a:lnSpc>
                <a:spcPct val="115000"/>
              </a:lnSpc>
              <a:spcBef>
                <a:spcPts val="0"/>
              </a:spcBef>
              <a:spcAft>
                <a:spcPts val="0"/>
              </a:spcAft>
              <a:buSzPts val="2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 name="Google Shape;23;p96"/>
          <p:cNvSpPr txBox="1">
            <a:spLocks noGrp="1"/>
          </p:cNvSpPr>
          <p:nvPr>
            <p:ph type="body" idx="1"/>
          </p:nvPr>
        </p:nvSpPr>
        <p:spPr>
          <a:xfrm>
            <a:off x="4567500" y="1965960"/>
            <a:ext cx="4119300" cy="2689200"/>
          </a:xfrm>
          <a:prstGeom prst="rect">
            <a:avLst/>
          </a:prstGeom>
          <a:noFill/>
          <a:ln>
            <a:noFill/>
          </a:ln>
        </p:spPr>
        <p:txBody>
          <a:bodyPr spcFirstLastPara="1" wrap="square" lIns="45700" tIns="45700" rIns="45700" bIns="45700" anchor="t" anchorCtr="0">
            <a:spAutoFit/>
          </a:bodyPr>
          <a:lstStyle>
            <a:lvl1pPr marL="457200" lvl="0" indent="-304800" algn="l">
              <a:lnSpc>
                <a:spcPct val="115000"/>
              </a:lnSpc>
              <a:spcBef>
                <a:spcPts val="0"/>
              </a:spcBef>
              <a:spcAft>
                <a:spcPts val="0"/>
              </a:spcAft>
              <a:buClr>
                <a:schemeClr val="dk1"/>
              </a:buClr>
              <a:buSzPts val="1200"/>
              <a:buChar char="●"/>
              <a:defRPr sz="1200">
                <a:solidFill>
                  <a:schemeClr val="dk1"/>
                </a:solidFill>
              </a:defRPr>
            </a:lvl1pPr>
            <a:lvl2pPr marL="914400" lvl="1" indent="-304800" algn="l">
              <a:lnSpc>
                <a:spcPct val="115000"/>
              </a:lnSpc>
              <a:spcBef>
                <a:spcPts val="400"/>
              </a:spcBef>
              <a:spcAft>
                <a:spcPts val="0"/>
              </a:spcAft>
              <a:buClr>
                <a:schemeClr val="dk1"/>
              </a:buClr>
              <a:buSzPts val="1200"/>
              <a:buChar char="○"/>
              <a:defRPr sz="1200">
                <a:solidFill>
                  <a:schemeClr val="dk1"/>
                </a:solidFill>
              </a:defRPr>
            </a:lvl2pPr>
            <a:lvl3pPr marL="1371600" lvl="2" indent="-298450" algn="l">
              <a:lnSpc>
                <a:spcPct val="115000"/>
              </a:lnSpc>
              <a:spcBef>
                <a:spcPts val="400"/>
              </a:spcBef>
              <a:spcAft>
                <a:spcPts val="0"/>
              </a:spcAft>
              <a:buClr>
                <a:schemeClr val="dk1"/>
              </a:buClr>
              <a:buSzPts val="1100"/>
              <a:buChar char="■"/>
              <a:defRPr sz="1100">
                <a:solidFill>
                  <a:schemeClr val="dk1"/>
                </a:solidFill>
              </a:defRPr>
            </a:lvl3pPr>
            <a:lvl4pPr marL="1828800" lvl="3" indent="-298450" algn="l">
              <a:lnSpc>
                <a:spcPct val="115000"/>
              </a:lnSpc>
              <a:spcBef>
                <a:spcPts val="400"/>
              </a:spcBef>
              <a:spcAft>
                <a:spcPts val="0"/>
              </a:spcAft>
              <a:buClr>
                <a:schemeClr val="dk1"/>
              </a:buClr>
              <a:buSzPts val="1100"/>
              <a:buChar char="●"/>
              <a:defRPr sz="1100">
                <a:solidFill>
                  <a:schemeClr val="dk1"/>
                </a:solidFill>
              </a:defRPr>
            </a:lvl4pPr>
            <a:lvl5pPr marL="2286000" lvl="4" indent="-292100" algn="l">
              <a:lnSpc>
                <a:spcPct val="115000"/>
              </a:lnSpc>
              <a:spcBef>
                <a:spcPts val="400"/>
              </a:spcBef>
              <a:spcAft>
                <a:spcPts val="0"/>
              </a:spcAft>
              <a:buClr>
                <a:schemeClr val="dk1"/>
              </a:buClr>
              <a:buSzPts val="1000"/>
              <a:buChar char="○"/>
              <a:defRPr sz="1000">
                <a:solidFill>
                  <a:schemeClr val="dk1"/>
                </a:solidFill>
              </a:defRPr>
            </a:lvl5pPr>
            <a:lvl6pPr marL="2743200" lvl="5" indent="-292100" algn="l">
              <a:lnSpc>
                <a:spcPct val="115000"/>
              </a:lnSpc>
              <a:spcBef>
                <a:spcPts val="400"/>
              </a:spcBef>
              <a:spcAft>
                <a:spcPts val="0"/>
              </a:spcAft>
              <a:buClr>
                <a:schemeClr val="dk1"/>
              </a:buClr>
              <a:buSzPts val="1000"/>
              <a:buChar char="■"/>
              <a:defRPr sz="1000">
                <a:solidFill>
                  <a:schemeClr val="dk1"/>
                </a:solidFill>
              </a:defRPr>
            </a:lvl6pPr>
            <a:lvl7pPr marL="3200400" lvl="6" indent="-292100" algn="l">
              <a:lnSpc>
                <a:spcPct val="115000"/>
              </a:lnSpc>
              <a:spcBef>
                <a:spcPts val="400"/>
              </a:spcBef>
              <a:spcAft>
                <a:spcPts val="0"/>
              </a:spcAft>
              <a:buClr>
                <a:schemeClr val="dk1"/>
              </a:buClr>
              <a:buSzPts val="1000"/>
              <a:buChar char="●"/>
              <a:defRPr sz="1000">
                <a:solidFill>
                  <a:schemeClr val="dk1"/>
                </a:solidFill>
              </a:defRPr>
            </a:lvl7pPr>
            <a:lvl8pPr marL="3657600" lvl="7" indent="-279400" algn="l">
              <a:lnSpc>
                <a:spcPct val="115000"/>
              </a:lnSpc>
              <a:spcBef>
                <a:spcPts val="400"/>
              </a:spcBef>
              <a:spcAft>
                <a:spcPts val="0"/>
              </a:spcAft>
              <a:buClr>
                <a:schemeClr val="dk1"/>
              </a:buClr>
              <a:buSzPts val="800"/>
              <a:buChar char="○"/>
              <a:defRPr sz="800">
                <a:solidFill>
                  <a:schemeClr val="dk1"/>
                </a:solidFill>
              </a:defRPr>
            </a:lvl8pPr>
            <a:lvl9pPr marL="4114800" lvl="8" indent="-279400" algn="l">
              <a:lnSpc>
                <a:spcPct val="115000"/>
              </a:lnSpc>
              <a:spcBef>
                <a:spcPts val="400"/>
              </a:spcBef>
              <a:spcAft>
                <a:spcPts val="400"/>
              </a:spcAft>
              <a:buClr>
                <a:schemeClr val="dk1"/>
              </a:buClr>
              <a:buSzPts val="800"/>
              <a:buChar char="■"/>
              <a:defRPr sz="800">
                <a:solidFill>
                  <a:schemeClr val="dk1"/>
                </a:solidFill>
              </a:defRPr>
            </a:lvl9pPr>
          </a:lstStyle>
          <a:p>
            <a:endParaRPr/>
          </a:p>
        </p:txBody>
      </p:sp>
      <p:pic>
        <p:nvPicPr>
          <p:cNvPr id="24" name="Google Shape;24;p96"/>
          <p:cNvPicPr preferRelativeResize="0"/>
          <p:nvPr/>
        </p:nvPicPr>
        <p:blipFill rotWithShape="1">
          <a:blip r:embed="rId2">
            <a:alphaModFix/>
          </a:blip>
          <a:srcRect/>
          <a:stretch/>
        </p:blipFill>
        <p:spPr>
          <a:xfrm>
            <a:off x="2379700" y="409700"/>
            <a:ext cx="1996176" cy="1996176"/>
          </a:xfrm>
          <a:prstGeom prst="rect">
            <a:avLst/>
          </a:prstGeom>
          <a:noFill/>
          <a:ln>
            <a:noFill/>
          </a:ln>
        </p:spPr>
      </p:pic>
      <p:pic>
        <p:nvPicPr>
          <p:cNvPr id="25" name="Google Shape;25;p96"/>
          <p:cNvPicPr preferRelativeResize="0"/>
          <p:nvPr/>
        </p:nvPicPr>
        <p:blipFill rotWithShape="1">
          <a:blip r:embed="rId3">
            <a:alphaModFix/>
          </a:blip>
          <a:srcRect l="7413" r="36296"/>
          <a:stretch/>
        </p:blipFill>
        <p:spPr>
          <a:xfrm>
            <a:off x="-1957275" y="-244075"/>
            <a:ext cx="5635800" cy="5631600"/>
          </a:xfrm>
          <a:prstGeom prst="ellipse">
            <a:avLst/>
          </a:prstGeom>
          <a:noFill/>
          <a:ln>
            <a:noFill/>
          </a:ln>
        </p:spPr>
      </p:pic>
      <p:pic>
        <p:nvPicPr>
          <p:cNvPr id="26" name="Google Shape;26;p96"/>
          <p:cNvPicPr preferRelativeResize="0"/>
          <p:nvPr/>
        </p:nvPicPr>
        <p:blipFill rotWithShape="1">
          <a:blip r:embed="rId4">
            <a:alphaModFix/>
          </a:blip>
          <a:srcRect/>
          <a:stretch/>
        </p:blipFill>
        <p:spPr>
          <a:xfrm>
            <a:off x="8686800" y="4800600"/>
            <a:ext cx="182880" cy="18288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7"/>
        <p:cNvGrpSpPr/>
        <p:nvPr/>
      </p:nvGrpSpPr>
      <p:grpSpPr>
        <a:xfrm>
          <a:off x="0" y="0"/>
          <a:ext cx="0" cy="0"/>
          <a:chOff x="0" y="0"/>
          <a:chExt cx="0" cy="0"/>
        </a:xfrm>
      </p:grpSpPr>
      <p:pic>
        <p:nvPicPr>
          <p:cNvPr id="28" name="Google Shape;28;p97" descr="A group of people looking at a computer&#10;&#10;Description automatically generated"/>
          <p:cNvPicPr preferRelativeResize="0"/>
          <p:nvPr/>
        </p:nvPicPr>
        <p:blipFill rotWithShape="1">
          <a:blip r:embed="rId2">
            <a:alphaModFix/>
          </a:blip>
          <a:srcRect/>
          <a:stretch/>
        </p:blipFill>
        <p:spPr>
          <a:xfrm>
            <a:off x="0" y="-1"/>
            <a:ext cx="9144000" cy="5143501"/>
          </a:xfrm>
          <a:prstGeom prst="rect">
            <a:avLst/>
          </a:prstGeom>
          <a:noFill/>
          <a:ln>
            <a:noFill/>
          </a:ln>
        </p:spPr>
      </p:pic>
      <p:sp>
        <p:nvSpPr>
          <p:cNvPr id="29" name="Google Shape;29;p97"/>
          <p:cNvSpPr/>
          <p:nvPr/>
        </p:nvSpPr>
        <p:spPr>
          <a:xfrm>
            <a:off x="0" y="0"/>
            <a:ext cx="9144000" cy="5143501"/>
          </a:xfrm>
          <a:prstGeom prst="rect">
            <a:avLst/>
          </a:prstGeom>
          <a:gradFill>
            <a:gsLst>
              <a:gs pos="0">
                <a:srgbClr val="484A9A">
                  <a:alpha val="73725"/>
                </a:srgbClr>
              </a:gs>
              <a:gs pos="4000">
                <a:srgbClr val="484A9A">
                  <a:alpha val="73725"/>
                </a:srgbClr>
              </a:gs>
              <a:gs pos="100000">
                <a:schemeClr val="accent2"/>
              </a:gs>
            </a:gsLst>
            <a:lin ang="135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0" name="Google Shape;30;p97"/>
          <p:cNvSpPr/>
          <p:nvPr/>
        </p:nvSpPr>
        <p:spPr>
          <a:xfrm>
            <a:off x="828675" y="1226448"/>
            <a:ext cx="7362825" cy="2381250"/>
          </a:xfrm>
          <a:prstGeom prst="roundRect">
            <a:avLst>
              <a:gd name="adj" fmla="val 16667"/>
            </a:avLst>
          </a:prstGeom>
          <a:solidFill>
            <a:schemeClr val="accent1">
              <a:alpha val="6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1" name="Google Shape;31;p97"/>
          <p:cNvPicPr preferRelativeResize="0"/>
          <p:nvPr/>
        </p:nvPicPr>
        <p:blipFill rotWithShape="1">
          <a:blip r:embed="rId3">
            <a:alphaModFix/>
          </a:blip>
          <a:srcRect/>
          <a:stretch/>
        </p:blipFill>
        <p:spPr>
          <a:xfrm>
            <a:off x="8686800" y="4800600"/>
            <a:ext cx="182880" cy="182880"/>
          </a:xfrm>
          <a:prstGeom prst="rect">
            <a:avLst/>
          </a:prstGeom>
          <a:noFill/>
          <a:ln>
            <a:noFill/>
          </a:ln>
        </p:spPr>
      </p:pic>
      <p:sp>
        <p:nvSpPr>
          <p:cNvPr id="32" name="Google Shape;32;p97"/>
          <p:cNvSpPr txBox="1">
            <a:spLocks noGrp="1"/>
          </p:cNvSpPr>
          <p:nvPr>
            <p:ph type="title"/>
          </p:nvPr>
        </p:nvSpPr>
        <p:spPr>
          <a:xfrm>
            <a:off x="1447800" y="2011679"/>
            <a:ext cx="5915025" cy="1052193"/>
          </a:xfrm>
          <a:prstGeom prst="rect">
            <a:avLst/>
          </a:prstGeom>
          <a:noFill/>
          <a:ln>
            <a:noFill/>
          </a:ln>
        </p:spPr>
        <p:txBody>
          <a:bodyPr spcFirstLastPara="1" wrap="square" lIns="45700" tIns="45700" rIns="45700" bIns="45700" anchor="ctr" anchorCtr="0">
            <a:normAutofit/>
          </a:bodyPr>
          <a:lstStyle>
            <a:lvl1pPr lvl="0" algn="ctr">
              <a:lnSpc>
                <a:spcPct val="115000"/>
              </a:lnSpc>
              <a:spcBef>
                <a:spcPts val="0"/>
              </a:spcBef>
              <a:spcAft>
                <a:spcPts val="0"/>
              </a:spcAft>
              <a:buClr>
                <a:schemeClr val="lt1"/>
              </a:buClr>
              <a:buSzPts val="3600"/>
              <a:buNone/>
              <a:defRPr sz="3600">
                <a:solidFill>
                  <a:schemeClr val="lt1"/>
                </a:solidFill>
              </a:defRPr>
            </a:lvl1pPr>
            <a:lvl2pPr lvl="1" algn="ctr">
              <a:lnSpc>
                <a:spcPct val="100000"/>
              </a:lnSpc>
              <a:spcBef>
                <a:spcPts val="0"/>
              </a:spcBef>
              <a:spcAft>
                <a:spcPts val="0"/>
              </a:spcAft>
              <a:buClr>
                <a:schemeClr val="lt1"/>
              </a:buClr>
              <a:buSzPts val="3600"/>
              <a:buNone/>
              <a:defRPr sz="3600">
                <a:solidFill>
                  <a:schemeClr val="lt1"/>
                </a:solidFill>
              </a:defRPr>
            </a:lvl2pPr>
            <a:lvl3pPr lvl="2" algn="ctr">
              <a:lnSpc>
                <a:spcPct val="100000"/>
              </a:lnSpc>
              <a:spcBef>
                <a:spcPts val="0"/>
              </a:spcBef>
              <a:spcAft>
                <a:spcPts val="0"/>
              </a:spcAft>
              <a:buClr>
                <a:schemeClr val="lt1"/>
              </a:buClr>
              <a:buSzPts val="3600"/>
              <a:buNone/>
              <a:defRPr sz="3600">
                <a:solidFill>
                  <a:schemeClr val="lt1"/>
                </a:solidFill>
              </a:defRPr>
            </a:lvl3pPr>
            <a:lvl4pPr lvl="3" algn="ctr">
              <a:lnSpc>
                <a:spcPct val="100000"/>
              </a:lnSpc>
              <a:spcBef>
                <a:spcPts val="0"/>
              </a:spcBef>
              <a:spcAft>
                <a:spcPts val="0"/>
              </a:spcAft>
              <a:buClr>
                <a:schemeClr val="lt1"/>
              </a:buClr>
              <a:buSzPts val="3600"/>
              <a:buNone/>
              <a:defRPr sz="3600">
                <a:solidFill>
                  <a:schemeClr val="lt1"/>
                </a:solidFill>
              </a:defRPr>
            </a:lvl4pPr>
            <a:lvl5pPr lvl="4" algn="ctr">
              <a:lnSpc>
                <a:spcPct val="100000"/>
              </a:lnSpc>
              <a:spcBef>
                <a:spcPts val="0"/>
              </a:spcBef>
              <a:spcAft>
                <a:spcPts val="0"/>
              </a:spcAft>
              <a:buClr>
                <a:schemeClr val="lt1"/>
              </a:buClr>
              <a:buSzPts val="3600"/>
              <a:buNone/>
              <a:defRPr sz="3600">
                <a:solidFill>
                  <a:schemeClr val="lt1"/>
                </a:solidFill>
              </a:defRPr>
            </a:lvl5pPr>
            <a:lvl6pPr lvl="5" algn="ctr">
              <a:lnSpc>
                <a:spcPct val="100000"/>
              </a:lnSpc>
              <a:spcBef>
                <a:spcPts val="0"/>
              </a:spcBef>
              <a:spcAft>
                <a:spcPts val="0"/>
              </a:spcAft>
              <a:buClr>
                <a:schemeClr val="lt1"/>
              </a:buClr>
              <a:buSzPts val="3600"/>
              <a:buNone/>
              <a:defRPr sz="3600">
                <a:solidFill>
                  <a:schemeClr val="lt1"/>
                </a:solidFill>
              </a:defRPr>
            </a:lvl6pPr>
            <a:lvl7pPr lvl="6" algn="ctr">
              <a:lnSpc>
                <a:spcPct val="100000"/>
              </a:lnSpc>
              <a:spcBef>
                <a:spcPts val="0"/>
              </a:spcBef>
              <a:spcAft>
                <a:spcPts val="0"/>
              </a:spcAft>
              <a:buClr>
                <a:schemeClr val="lt1"/>
              </a:buClr>
              <a:buSzPts val="3600"/>
              <a:buNone/>
              <a:defRPr sz="3600">
                <a:solidFill>
                  <a:schemeClr val="lt1"/>
                </a:solidFill>
              </a:defRPr>
            </a:lvl7pPr>
            <a:lvl8pPr lvl="7" algn="ctr">
              <a:lnSpc>
                <a:spcPct val="100000"/>
              </a:lnSpc>
              <a:spcBef>
                <a:spcPts val="0"/>
              </a:spcBef>
              <a:spcAft>
                <a:spcPts val="0"/>
              </a:spcAft>
              <a:buClr>
                <a:schemeClr val="lt1"/>
              </a:buClr>
              <a:buSzPts val="3600"/>
              <a:buNone/>
              <a:defRPr sz="3600">
                <a:solidFill>
                  <a:schemeClr val="lt1"/>
                </a:solidFill>
              </a:defRPr>
            </a:lvl8pPr>
            <a:lvl9pPr lvl="8" algn="ctr">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33" name="Google Shape;33;p97"/>
          <p:cNvSpPr txBox="1">
            <a:spLocks noGrp="1"/>
          </p:cNvSpPr>
          <p:nvPr>
            <p:ph type="subTitle" idx="1"/>
          </p:nvPr>
        </p:nvSpPr>
        <p:spPr>
          <a:xfrm>
            <a:off x="2569950" y="1706575"/>
            <a:ext cx="4004100" cy="305100"/>
          </a:xfrm>
          <a:prstGeom prst="rect">
            <a:avLst/>
          </a:prstGeom>
          <a:noFill/>
          <a:ln>
            <a:noFill/>
          </a:ln>
        </p:spPr>
        <p:txBody>
          <a:bodyPr spcFirstLastPara="1" wrap="square" lIns="45700" tIns="45700" rIns="45700" bIns="45700" anchor="ctr" anchorCtr="0">
            <a:spAutoFit/>
          </a:bodyPr>
          <a:lstStyle>
            <a:lvl1pPr lvl="0" algn="ctr">
              <a:lnSpc>
                <a:spcPct val="115000"/>
              </a:lnSpc>
              <a:spcBef>
                <a:spcPts val="0"/>
              </a:spcBef>
              <a:spcAft>
                <a:spcPts val="0"/>
              </a:spcAft>
              <a:buClr>
                <a:schemeClr val="lt1"/>
              </a:buClr>
              <a:buSzPts val="1200"/>
              <a:buNone/>
              <a:defRPr sz="1200" b="1">
                <a:solidFill>
                  <a:schemeClr val="lt1"/>
                </a:solidFill>
              </a:defRPr>
            </a:lvl1pPr>
            <a:lvl2pPr lvl="1" algn="ctr">
              <a:lnSpc>
                <a:spcPct val="115000"/>
              </a:lnSpc>
              <a:spcBef>
                <a:spcPts val="400"/>
              </a:spcBef>
              <a:spcAft>
                <a:spcPts val="0"/>
              </a:spcAft>
              <a:buSzPts val="1400"/>
              <a:buNone/>
              <a:defRPr sz="1400"/>
            </a:lvl2pPr>
            <a:lvl3pPr lvl="2" algn="ctr">
              <a:lnSpc>
                <a:spcPct val="115000"/>
              </a:lnSpc>
              <a:spcBef>
                <a:spcPts val="400"/>
              </a:spcBef>
              <a:spcAft>
                <a:spcPts val="0"/>
              </a:spcAft>
              <a:buSzPts val="1400"/>
              <a:buNone/>
              <a:defRPr/>
            </a:lvl3pPr>
            <a:lvl4pPr lvl="3" algn="ctr">
              <a:lnSpc>
                <a:spcPct val="115000"/>
              </a:lnSpc>
              <a:spcBef>
                <a:spcPts val="400"/>
              </a:spcBef>
              <a:spcAft>
                <a:spcPts val="0"/>
              </a:spcAft>
              <a:buSzPts val="1400"/>
              <a:buNone/>
              <a:defRPr/>
            </a:lvl4pPr>
            <a:lvl5pPr lvl="4" algn="ctr">
              <a:lnSpc>
                <a:spcPct val="115000"/>
              </a:lnSpc>
              <a:spcBef>
                <a:spcPts val="400"/>
              </a:spcBef>
              <a:spcAft>
                <a:spcPts val="0"/>
              </a:spcAft>
              <a:buSzPts val="1400"/>
              <a:buNone/>
              <a:defRPr/>
            </a:lvl5pPr>
            <a:lvl6pPr lvl="5" algn="ctr">
              <a:lnSpc>
                <a:spcPct val="115000"/>
              </a:lnSpc>
              <a:spcBef>
                <a:spcPts val="400"/>
              </a:spcBef>
              <a:spcAft>
                <a:spcPts val="0"/>
              </a:spcAft>
              <a:buSzPts val="1400"/>
              <a:buNone/>
              <a:defRPr/>
            </a:lvl6pPr>
            <a:lvl7pPr lvl="6" algn="ctr">
              <a:lnSpc>
                <a:spcPct val="115000"/>
              </a:lnSpc>
              <a:spcBef>
                <a:spcPts val="400"/>
              </a:spcBef>
              <a:spcAft>
                <a:spcPts val="0"/>
              </a:spcAft>
              <a:buSzPts val="1400"/>
              <a:buNone/>
              <a:defRPr/>
            </a:lvl7pPr>
            <a:lvl8pPr lvl="7" algn="ctr">
              <a:lnSpc>
                <a:spcPct val="115000"/>
              </a:lnSpc>
              <a:spcBef>
                <a:spcPts val="400"/>
              </a:spcBef>
              <a:spcAft>
                <a:spcPts val="0"/>
              </a:spcAft>
              <a:buSzPts val="1400"/>
              <a:buNone/>
              <a:defRPr/>
            </a:lvl8pPr>
            <a:lvl9pPr lvl="8" algn="ctr">
              <a:lnSpc>
                <a:spcPct val="115000"/>
              </a:lnSpc>
              <a:spcBef>
                <a:spcPts val="400"/>
              </a:spcBef>
              <a:spcAft>
                <a:spcPts val="400"/>
              </a:spcAft>
              <a:buSzPts val="1400"/>
              <a:buNone/>
              <a:defRPr/>
            </a:lvl9pPr>
          </a:lstStyle>
          <a:p>
            <a:endParaRPr/>
          </a:p>
        </p:txBody>
      </p:sp>
      <p:pic>
        <p:nvPicPr>
          <p:cNvPr id="34" name="Google Shape;34;p97"/>
          <p:cNvPicPr preferRelativeResize="0"/>
          <p:nvPr/>
        </p:nvPicPr>
        <p:blipFill rotWithShape="1">
          <a:blip r:embed="rId4">
            <a:alphaModFix/>
          </a:blip>
          <a:srcRect/>
          <a:stretch/>
        </p:blipFill>
        <p:spPr>
          <a:xfrm>
            <a:off x="7182700" y="-1344250"/>
            <a:ext cx="3181674" cy="3181674"/>
          </a:xfrm>
          <a:prstGeom prst="rect">
            <a:avLst/>
          </a:prstGeom>
          <a:noFill/>
          <a:ln>
            <a:noFill/>
          </a:ln>
        </p:spPr>
      </p:pic>
      <p:pic>
        <p:nvPicPr>
          <p:cNvPr id="35" name="Google Shape;35;p97"/>
          <p:cNvPicPr preferRelativeResize="0"/>
          <p:nvPr/>
        </p:nvPicPr>
        <p:blipFill rotWithShape="1">
          <a:blip r:embed="rId5">
            <a:alphaModFix/>
          </a:blip>
          <a:srcRect/>
          <a:stretch/>
        </p:blipFill>
        <p:spPr>
          <a:xfrm>
            <a:off x="-950736" y="3607698"/>
            <a:ext cx="2571800" cy="25718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Body">
  <p:cSld name="TITLE_AND_BODY_1_1">
    <p:bg>
      <p:bgPr>
        <a:blipFill>
          <a:blip r:embed="rId2">
            <a:alphaModFix/>
          </a:blip>
          <a:stretch>
            <a:fillRect/>
          </a:stretch>
        </a:blipFill>
        <a:effectLst/>
      </p:bgPr>
    </p:bg>
    <p:spTree>
      <p:nvGrpSpPr>
        <p:cNvPr id="1" name="Shape 36"/>
        <p:cNvGrpSpPr/>
        <p:nvPr/>
      </p:nvGrpSpPr>
      <p:grpSpPr>
        <a:xfrm>
          <a:off x="0" y="0"/>
          <a:ext cx="0" cy="0"/>
          <a:chOff x="0" y="0"/>
          <a:chExt cx="0" cy="0"/>
        </a:xfrm>
      </p:grpSpPr>
      <p:sp>
        <p:nvSpPr>
          <p:cNvPr id="37" name="Google Shape;37;p43"/>
          <p:cNvSpPr txBox="1">
            <a:spLocks noGrp="1"/>
          </p:cNvSpPr>
          <p:nvPr>
            <p:ph type="title"/>
          </p:nvPr>
        </p:nvSpPr>
        <p:spPr>
          <a:xfrm>
            <a:off x="2514600" y="1054725"/>
            <a:ext cx="6172200" cy="505500"/>
          </a:xfrm>
          <a:prstGeom prst="rect">
            <a:avLst/>
          </a:prstGeom>
          <a:noFill/>
          <a:ln>
            <a:noFill/>
          </a:ln>
        </p:spPr>
        <p:txBody>
          <a:bodyPr spcFirstLastPara="1" wrap="square" lIns="45700" tIns="45700" rIns="45700" bIns="45700" anchor="t" anchorCtr="0">
            <a:noAutofit/>
          </a:bodyPr>
          <a:lstStyle>
            <a:lvl1pPr lvl="0" algn="l">
              <a:lnSpc>
                <a:spcPct val="115000"/>
              </a:lnSpc>
              <a:spcBef>
                <a:spcPts val="0"/>
              </a:spcBef>
              <a:spcAft>
                <a:spcPts val="0"/>
              </a:spcAft>
              <a:buSzPts val="2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8" name="Google Shape;38;p43"/>
          <p:cNvSpPr txBox="1">
            <a:spLocks noGrp="1"/>
          </p:cNvSpPr>
          <p:nvPr>
            <p:ph type="body" idx="1"/>
          </p:nvPr>
        </p:nvSpPr>
        <p:spPr>
          <a:xfrm>
            <a:off x="2514600" y="2377448"/>
            <a:ext cx="6172200" cy="2024700"/>
          </a:xfrm>
          <a:prstGeom prst="rect">
            <a:avLst/>
          </a:prstGeom>
          <a:noFill/>
          <a:ln>
            <a:noFill/>
          </a:ln>
        </p:spPr>
        <p:txBody>
          <a:bodyPr spcFirstLastPara="1" wrap="square" lIns="45700" tIns="45700" rIns="45700" bIns="45700" anchor="t" anchorCtr="0">
            <a:spAutoFit/>
          </a:bodyPr>
          <a:lstStyle>
            <a:lvl1pPr marL="457200" lvl="0" indent="-298450" algn="l">
              <a:lnSpc>
                <a:spcPct val="165000"/>
              </a:lnSpc>
              <a:spcBef>
                <a:spcPts val="0"/>
              </a:spcBef>
              <a:spcAft>
                <a:spcPts val="0"/>
              </a:spcAft>
              <a:buClr>
                <a:schemeClr val="dk1"/>
              </a:buClr>
              <a:buSzPts val="1100"/>
              <a:buChar char="●"/>
              <a:defRPr sz="1100">
                <a:solidFill>
                  <a:schemeClr val="dk1"/>
                </a:solidFill>
              </a:defRPr>
            </a:lvl1pPr>
            <a:lvl2pPr marL="914400" lvl="1" indent="-298450" algn="l">
              <a:lnSpc>
                <a:spcPct val="165000"/>
              </a:lnSpc>
              <a:spcBef>
                <a:spcPts val="400"/>
              </a:spcBef>
              <a:spcAft>
                <a:spcPts val="0"/>
              </a:spcAft>
              <a:buClr>
                <a:schemeClr val="dk1"/>
              </a:buClr>
              <a:buSzPts val="1100"/>
              <a:buChar char="○"/>
              <a:defRPr sz="1100">
                <a:solidFill>
                  <a:schemeClr val="dk1"/>
                </a:solidFill>
              </a:defRPr>
            </a:lvl2pPr>
            <a:lvl3pPr marL="1371600" lvl="2" indent="-298450" algn="l">
              <a:lnSpc>
                <a:spcPct val="165000"/>
              </a:lnSpc>
              <a:spcBef>
                <a:spcPts val="400"/>
              </a:spcBef>
              <a:spcAft>
                <a:spcPts val="0"/>
              </a:spcAft>
              <a:buClr>
                <a:schemeClr val="dk1"/>
              </a:buClr>
              <a:buSzPts val="1100"/>
              <a:buChar char="■"/>
              <a:defRPr sz="1100">
                <a:solidFill>
                  <a:schemeClr val="dk1"/>
                </a:solidFill>
              </a:defRPr>
            </a:lvl3pPr>
            <a:lvl4pPr marL="1828800" lvl="3" indent="-298450" algn="l">
              <a:lnSpc>
                <a:spcPct val="165000"/>
              </a:lnSpc>
              <a:spcBef>
                <a:spcPts val="400"/>
              </a:spcBef>
              <a:spcAft>
                <a:spcPts val="0"/>
              </a:spcAft>
              <a:buClr>
                <a:schemeClr val="dk1"/>
              </a:buClr>
              <a:buSzPts val="1100"/>
              <a:buChar char="●"/>
              <a:defRPr sz="1100">
                <a:solidFill>
                  <a:schemeClr val="dk1"/>
                </a:solidFill>
              </a:defRPr>
            </a:lvl4pPr>
            <a:lvl5pPr marL="2286000" lvl="4" indent="-298450" algn="l">
              <a:lnSpc>
                <a:spcPct val="165000"/>
              </a:lnSpc>
              <a:spcBef>
                <a:spcPts val="400"/>
              </a:spcBef>
              <a:spcAft>
                <a:spcPts val="0"/>
              </a:spcAft>
              <a:buClr>
                <a:schemeClr val="dk1"/>
              </a:buClr>
              <a:buSzPts val="1100"/>
              <a:buChar char="○"/>
              <a:defRPr sz="1100">
                <a:solidFill>
                  <a:schemeClr val="dk1"/>
                </a:solidFill>
              </a:defRPr>
            </a:lvl5pPr>
            <a:lvl6pPr marL="2743200" lvl="5" indent="-298450" algn="l">
              <a:lnSpc>
                <a:spcPct val="165000"/>
              </a:lnSpc>
              <a:spcBef>
                <a:spcPts val="400"/>
              </a:spcBef>
              <a:spcAft>
                <a:spcPts val="0"/>
              </a:spcAft>
              <a:buClr>
                <a:schemeClr val="dk1"/>
              </a:buClr>
              <a:buSzPts val="1100"/>
              <a:buChar char="■"/>
              <a:defRPr sz="1100">
                <a:solidFill>
                  <a:schemeClr val="dk1"/>
                </a:solidFill>
              </a:defRPr>
            </a:lvl6pPr>
            <a:lvl7pPr marL="3200400" lvl="6" indent="-298450" algn="l">
              <a:lnSpc>
                <a:spcPct val="165000"/>
              </a:lnSpc>
              <a:spcBef>
                <a:spcPts val="400"/>
              </a:spcBef>
              <a:spcAft>
                <a:spcPts val="0"/>
              </a:spcAft>
              <a:buClr>
                <a:schemeClr val="dk1"/>
              </a:buClr>
              <a:buSzPts val="1100"/>
              <a:buChar char="●"/>
              <a:defRPr sz="1100">
                <a:solidFill>
                  <a:schemeClr val="dk1"/>
                </a:solidFill>
              </a:defRPr>
            </a:lvl7pPr>
            <a:lvl8pPr marL="3657600" lvl="7" indent="-298450" algn="l">
              <a:lnSpc>
                <a:spcPct val="165000"/>
              </a:lnSpc>
              <a:spcBef>
                <a:spcPts val="400"/>
              </a:spcBef>
              <a:spcAft>
                <a:spcPts val="0"/>
              </a:spcAft>
              <a:buClr>
                <a:schemeClr val="dk1"/>
              </a:buClr>
              <a:buSzPts val="1100"/>
              <a:buChar char="○"/>
              <a:defRPr sz="1100">
                <a:solidFill>
                  <a:schemeClr val="dk1"/>
                </a:solidFill>
              </a:defRPr>
            </a:lvl8pPr>
            <a:lvl9pPr marL="4114800" lvl="8" indent="-298450" algn="l">
              <a:lnSpc>
                <a:spcPct val="165000"/>
              </a:lnSpc>
              <a:spcBef>
                <a:spcPts val="400"/>
              </a:spcBef>
              <a:spcAft>
                <a:spcPts val="400"/>
              </a:spcAft>
              <a:buClr>
                <a:schemeClr val="dk1"/>
              </a:buClr>
              <a:buSzPts val="1100"/>
              <a:buChar char="■"/>
              <a:defRPr sz="1100">
                <a:solidFill>
                  <a:schemeClr val="dk1"/>
                </a:solidFill>
              </a:defRPr>
            </a:lvl9pPr>
          </a:lstStyle>
          <a:p>
            <a:endParaRPr/>
          </a:p>
        </p:txBody>
      </p:sp>
      <p:pic>
        <p:nvPicPr>
          <p:cNvPr id="39" name="Google Shape;39;p43"/>
          <p:cNvPicPr preferRelativeResize="0"/>
          <p:nvPr/>
        </p:nvPicPr>
        <p:blipFill rotWithShape="1">
          <a:blip r:embed="rId3">
            <a:alphaModFix/>
          </a:blip>
          <a:srcRect/>
          <a:stretch/>
        </p:blipFill>
        <p:spPr>
          <a:xfrm>
            <a:off x="-1389900" y="545275"/>
            <a:ext cx="3209826" cy="3209826"/>
          </a:xfrm>
          <a:prstGeom prst="rect">
            <a:avLst/>
          </a:prstGeom>
          <a:noFill/>
          <a:ln>
            <a:noFill/>
          </a:ln>
        </p:spPr>
      </p:pic>
      <p:sp>
        <p:nvSpPr>
          <p:cNvPr id="40" name="Google Shape;40;p43"/>
          <p:cNvSpPr txBox="1">
            <a:spLocks noGrp="1"/>
          </p:cNvSpPr>
          <p:nvPr>
            <p:ph type="subTitle" idx="2"/>
          </p:nvPr>
        </p:nvSpPr>
        <p:spPr>
          <a:xfrm>
            <a:off x="2514600" y="1560220"/>
            <a:ext cx="6172200" cy="618900"/>
          </a:xfrm>
          <a:prstGeom prst="rect">
            <a:avLst/>
          </a:prstGeom>
          <a:noFill/>
          <a:ln>
            <a:noFill/>
          </a:ln>
        </p:spPr>
        <p:txBody>
          <a:bodyPr spcFirstLastPara="1" wrap="square" lIns="45700" tIns="45700" rIns="45700" bIns="45700" anchor="t" anchorCtr="0">
            <a:noAutofit/>
          </a:bodyPr>
          <a:lstStyle>
            <a:lvl1pPr lvl="0" algn="l">
              <a:lnSpc>
                <a:spcPct val="140000"/>
              </a:lnSpc>
              <a:spcBef>
                <a:spcPts val="0"/>
              </a:spcBef>
              <a:spcAft>
                <a:spcPts val="0"/>
              </a:spcAft>
              <a:buClr>
                <a:schemeClr val="accent2"/>
              </a:buClr>
              <a:buSzPts val="1200"/>
              <a:buNone/>
              <a:defRPr sz="1200" b="1">
                <a:solidFill>
                  <a:schemeClr val="accent2"/>
                </a:solidFill>
              </a:defRPr>
            </a:lvl1pPr>
            <a:lvl2pPr lvl="1" algn="l">
              <a:lnSpc>
                <a:spcPct val="115000"/>
              </a:lnSpc>
              <a:spcBef>
                <a:spcPts val="400"/>
              </a:spcBef>
              <a:spcAft>
                <a:spcPts val="0"/>
              </a:spcAft>
              <a:buSzPts val="1600"/>
              <a:buNone/>
              <a:defRPr/>
            </a:lvl2pPr>
            <a:lvl3pPr lvl="2" algn="l">
              <a:lnSpc>
                <a:spcPct val="115000"/>
              </a:lnSpc>
              <a:spcBef>
                <a:spcPts val="400"/>
              </a:spcBef>
              <a:spcAft>
                <a:spcPts val="0"/>
              </a:spcAft>
              <a:buSzPts val="1400"/>
              <a:buNone/>
              <a:defRPr/>
            </a:lvl3pPr>
            <a:lvl4pPr lvl="3" algn="l">
              <a:lnSpc>
                <a:spcPct val="115000"/>
              </a:lnSpc>
              <a:spcBef>
                <a:spcPts val="400"/>
              </a:spcBef>
              <a:spcAft>
                <a:spcPts val="0"/>
              </a:spcAft>
              <a:buSzPts val="1400"/>
              <a:buNone/>
              <a:defRPr/>
            </a:lvl4pPr>
            <a:lvl5pPr lvl="4" algn="l">
              <a:lnSpc>
                <a:spcPct val="115000"/>
              </a:lnSpc>
              <a:spcBef>
                <a:spcPts val="400"/>
              </a:spcBef>
              <a:spcAft>
                <a:spcPts val="0"/>
              </a:spcAft>
              <a:buSzPts val="1400"/>
              <a:buNone/>
              <a:defRPr/>
            </a:lvl5pPr>
            <a:lvl6pPr lvl="5" algn="l">
              <a:lnSpc>
                <a:spcPct val="115000"/>
              </a:lnSpc>
              <a:spcBef>
                <a:spcPts val="400"/>
              </a:spcBef>
              <a:spcAft>
                <a:spcPts val="0"/>
              </a:spcAft>
              <a:buSzPts val="1400"/>
              <a:buNone/>
              <a:defRPr/>
            </a:lvl6pPr>
            <a:lvl7pPr lvl="6" algn="l">
              <a:lnSpc>
                <a:spcPct val="115000"/>
              </a:lnSpc>
              <a:spcBef>
                <a:spcPts val="400"/>
              </a:spcBef>
              <a:spcAft>
                <a:spcPts val="0"/>
              </a:spcAft>
              <a:buSzPts val="1400"/>
              <a:buNone/>
              <a:defRPr/>
            </a:lvl7pPr>
            <a:lvl8pPr lvl="7" algn="l">
              <a:lnSpc>
                <a:spcPct val="115000"/>
              </a:lnSpc>
              <a:spcBef>
                <a:spcPts val="400"/>
              </a:spcBef>
              <a:spcAft>
                <a:spcPts val="0"/>
              </a:spcAft>
              <a:buSzPts val="1400"/>
              <a:buNone/>
              <a:defRPr/>
            </a:lvl8pPr>
            <a:lvl9pPr lvl="8" algn="l">
              <a:lnSpc>
                <a:spcPct val="115000"/>
              </a:lnSpc>
              <a:spcBef>
                <a:spcPts val="400"/>
              </a:spcBef>
              <a:spcAft>
                <a:spcPts val="400"/>
              </a:spcAft>
              <a:buSzPts val="1400"/>
              <a:buNone/>
              <a:defRPr/>
            </a:lvl9pPr>
          </a:lstStyle>
          <a:p>
            <a:endParaRPr/>
          </a:p>
        </p:txBody>
      </p:sp>
      <p:pic>
        <p:nvPicPr>
          <p:cNvPr id="41" name="Google Shape;41;p43"/>
          <p:cNvPicPr preferRelativeResize="0"/>
          <p:nvPr/>
        </p:nvPicPr>
        <p:blipFill rotWithShape="1">
          <a:blip r:embed="rId4">
            <a:alphaModFix/>
          </a:blip>
          <a:srcRect/>
          <a:stretch/>
        </p:blipFill>
        <p:spPr>
          <a:xfrm>
            <a:off x="8686800" y="4800600"/>
            <a:ext cx="182880" cy="182880"/>
          </a:xfrm>
          <a:prstGeom prst="rect">
            <a:avLst/>
          </a:prstGeom>
          <a:noFill/>
          <a:ln>
            <a:noFill/>
          </a:ln>
        </p:spPr>
      </p:pic>
    </p:spTree>
  </p:cSld>
  <p:clrMapOvr>
    <a:masterClrMapping/>
  </p:clrMapOvr>
  <p:extLst>
    <p:ext uri="{DCECCB84-F9BA-43D5-87BE-67443E8EF086}">
      <p15:sldGuideLst xmlns:p15="http://schemas.microsoft.com/office/powerpoint/2012/main">
        <p15:guide id="1" pos="1584">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tats">
  <p:cSld name="Stats">
    <p:spTree>
      <p:nvGrpSpPr>
        <p:cNvPr id="1" name="Shape 42"/>
        <p:cNvGrpSpPr/>
        <p:nvPr/>
      </p:nvGrpSpPr>
      <p:grpSpPr>
        <a:xfrm>
          <a:off x="0" y="0"/>
          <a:ext cx="0" cy="0"/>
          <a:chOff x="0" y="0"/>
          <a:chExt cx="0" cy="0"/>
        </a:xfrm>
      </p:grpSpPr>
      <p:pic>
        <p:nvPicPr>
          <p:cNvPr id="43" name="Google Shape;43;p98"/>
          <p:cNvPicPr preferRelativeResize="0"/>
          <p:nvPr/>
        </p:nvPicPr>
        <p:blipFill rotWithShape="1">
          <a:blip r:embed="rId2">
            <a:alphaModFix/>
          </a:blip>
          <a:srcRect/>
          <a:stretch/>
        </p:blipFill>
        <p:spPr>
          <a:xfrm>
            <a:off x="8686800" y="4800600"/>
            <a:ext cx="182880" cy="182880"/>
          </a:xfrm>
          <a:prstGeom prst="rect">
            <a:avLst/>
          </a:prstGeom>
          <a:noFill/>
          <a:ln>
            <a:noFill/>
          </a:ln>
        </p:spPr>
      </p:pic>
      <p:pic>
        <p:nvPicPr>
          <p:cNvPr id="44" name="Google Shape;44;p98" descr="A person and person looking at a computer&#10;&#10;Description automatically generated"/>
          <p:cNvPicPr preferRelativeResize="0"/>
          <p:nvPr/>
        </p:nvPicPr>
        <p:blipFill rotWithShape="1">
          <a:blip r:embed="rId3">
            <a:alphaModFix/>
          </a:blip>
          <a:srcRect l="8007" r="18939"/>
          <a:stretch/>
        </p:blipFill>
        <p:spPr>
          <a:xfrm flipH="1">
            <a:off x="5140252" y="2177"/>
            <a:ext cx="5458079" cy="4981303"/>
          </a:xfrm>
          <a:prstGeom prst="ellipse">
            <a:avLst/>
          </a:prstGeom>
          <a:noFill/>
          <a:ln>
            <a:noFill/>
          </a:ln>
        </p:spPr>
      </p:pic>
      <p:pic>
        <p:nvPicPr>
          <p:cNvPr id="45" name="Google Shape;45;p98"/>
          <p:cNvPicPr preferRelativeResize="0"/>
          <p:nvPr/>
        </p:nvPicPr>
        <p:blipFill rotWithShape="1">
          <a:blip r:embed="rId4">
            <a:alphaModFix/>
          </a:blip>
          <a:srcRect/>
          <a:stretch/>
        </p:blipFill>
        <p:spPr>
          <a:xfrm flipH="1">
            <a:off x="8602155" y="-17020"/>
            <a:ext cx="1996176" cy="1996176"/>
          </a:xfrm>
          <a:prstGeom prst="rect">
            <a:avLst/>
          </a:prstGeom>
          <a:noFill/>
          <a:ln>
            <a:noFill/>
          </a:ln>
        </p:spPr>
      </p:pic>
      <p:pic>
        <p:nvPicPr>
          <p:cNvPr id="46" name="Google Shape;46;p98"/>
          <p:cNvPicPr preferRelativeResize="0"/>
          <p:nvPr/>
        </p:nvPicPr>
        <p:blipFill rotWithShape="1">
          <a:blip r:embed="rId5">
            <a:alphaModFix/>
          </a:blip>
          <a:srcRect/>
          <a:stretch/>
        </p:blipFill>
        <p:spPr>
          <a:xfrm>
            <a:off x="0" y="4472325"/>
            <a:ext cx="9144000" cy="671175"/>
          </a:xfrm>
          <a:prstGeom prst="rect">
            <a:avLst/>
          </a:prstGeom>
          <a:noFill/>
          <a:ln>
            <a:noFill/>
          </a:ln>
        </p:spPr>
      </p:pic>
      <p:pic>
        <p:nvPicPr>
          <p:cNvPr id="47" name="Google Shape;47;p98"/>
          <p:cNvPicPr preferRelativeResize="0"/>
          <p:nvPr/>
        </p:nvPicPr>
        <p:blipFill rotWithShape="1">
          <a:blip r:embed="rId6">
            <a:alphaModFix/>
          </a:blip>
          <a:srcRect/>
          <a:stretch/>
        </p:blipFill>
        <p:spPr>
          <a:xfrm>
            <a:off x="8883925" y="4883450"/>
            <a:ext cx="149700" cy="1471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48"/>
        <p:cNvGrpSpPr/>
        <p:nvPr/>
      </p:nvGrpSpPr>
      <p:grpSpPr>
        <a:xfrm>
          <a:off x="0" y="0"/>
          <a:ext cx="0" cy="0"/>
          <a:chOff x="0" y="0"/>
          <a:chExt cx="0" cy="0"/>
        </a:xfrm>
      </p:grpSpPr>
      <p:pic>
        <p:nvPicPr>
          <p:cNvPr id="49" name="Google Shape;49;p99" descr="A person and person standing in front of glass doors&#10;&#10;Description automatically generated with medium confidence"/>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50" name="Google Shape;50;p99"/>
          <p:cNvSpPr/>
          <p:nvPr/>
        </p:nvSpPr>
        <p:spPr>
          <a:xfrm>
            <a:off x="0" y="0"/>
            <a:ext cx="9144000" cy="5143501"/>
          </a:xfrm>
          <a:prstGeom prst="rect">
            <a:avLst/>
          </a:prstGeom>
          <a:gradFill>
            <a:gsLst>
              <a:gs pos="0">
                <a:srgbClr val="484A9A">
                  <a:alpha val="73725"/>
                </a:srgbClr>
              </a:gs>
              <a:gs pos="4000">
                <a:srgbClr val="484A9A">
                  <a:alpha val="73725"/>
                </a:srgbClr>
              </a:gs>
              <a:gs pos="100000">
                <a:schemeClr val="accent2"/>
              </a:gs>
            </a:gsLst>
            <a:lin ang="135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1" name="Google Shape;51;p99"/>
          <p:cNvSpPr/>
          <p:nvPr/>
        </p:nvSpPr>
        <p:spPr>
          <a:xfrm>
            <a:off x="828675" y="1226448"/>
            <a:ext cx="7362825" cy="2381250"/>
          </a:xfrm>
          <a:prstGeom prst="roundRect">
            <a:avLst>
              <a:gd name="adj" fmla="val 16667"/>
            </a:avLst>
          </a:prstGeom>
          <a:solidFill>
            <a:schemeClr val="accent1">
              <a:alpha val="6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2" name="Google Shape;52;p99"/>
          <p:cNvSpPr txBox="1">
            <a:spLocks noGrp="1"/>
          </p:cNvSpPr>
          <p:nvPr>
            <p:ph type="title"/>
          </p:nvPr>
        </p:nvSpPr>
        <p:spPr>
          <a:xfrm>
            <a:off x="1447800" y="2011679"/>
            <a:ext cx="5915025" cy="1052193"/>
          </a:xfrm>
          <a:prstGeom prst="rect">
            <a:avLst/>
          </a:prstGeom>
          <a:noFill/>
          <a:ln>
            <a:noFill/>
          </a:ln>
        </p:spPr>
        <p:txBody>
          <a:bodyPr spcFirstLastPara="1" wrap="square" lIns="45700" tIns="45700" rIns="45700" bIns="45700" anchor="ctr" anchorCtr="0">
            <a:normAutofit/>
          </a:bodyPr>
          <a:lstStyle>
            <a:lvl1pPr lvl="0" algn="ctr">
              <a:lnSpc>
                <a:spcPct val="115000"/>
              </a:lnSpc>
              <a:spcBef>
                <a:spcPts val="0"/>
              </a:spcBef>
              <a:spcAft>
                <a:spcPts val="0"/>
              </a:spcAft>
              <a:buClr>
                <a:schemeClr val="lt1"/>
              </a:buClr>
              <a:buSzPts val="3600"/>
              <a:buNone/>
              <a:defRPr sz="3600">
                <a:solidFill>
                  <a:schemeClr val="lt1"/>
                </a:solidFill>
              </a:defRPr>
            </a:lvl1pPr>
            <a:lvl2pPr lvl="1" algn="ctr">
              <a:lnSpc>
                <a:spcPct val="100000"/>
              </a:lnSpc>
              <a:spcBef>
                <a:spcPts val="0"/>
              </a:spcBef>
              <a:spcAft>
                <a:spcPts val="0"/>
              </a:spcAft>
              <a:buClr>
                <a:schemeClr val="lt1"/>
              </a:buClr>
              <a:buSzPts val="3600"/>
              <a:buNone/>
              <a:defRPr sz="3600">
                <a:solidFill>
                  <a:schemeClr val="lt1"/>
                </a:solidFill>
              </a:defRPr>
            </a:lvl2pPr>
            <a:lvl3pPr lvl="2" algn="ctr">
              <a:lnSpc>
                <a:spcPct val="100000"/>
              </a:lnSpc>
              <a:spcBef>
                <a:spcPts val="0"/>
              </a:spcBef>
              <a:spcAft>
                <a:spcPts val="0"/>
              </a:spcAft>
              <a:buClr>
                <a:schemeClr val="lt1"/>
              </a:buClr>
              <a:buSzPts val="3600"/>
              <a:buNone/>
              <a:defRPr sz="3600">
                <a:solidFill>
                  <a:schemeClr val="lt1"/>
                </a:solidFill>
              </a:defRPr>
            </a:lvl3pPr>
            <a:lvl4pPr lvl="3" algn="ctr">
              <a:lnSpc>
                <a:spcPct val="100000"/>
              </a:lnSpc>
              <a:spcBef>
                <a:spcPts val="0"/>
              </a:spcBef>
              <a:spcAft>
                <a:spcPts val="0"/>
              </a:spcAft>
              <a:buClr>
                <a:schemeClr val="lt1"/>
              </a:buClr>
              <a:buSzPts val="3600"/>
              <a:buNone/>
              <a:defRPr sz="3600">
                <a:solidFill>
                  <a:schemeClr val="lt1"/>
                </a:solidFill>
              </a:defRPr>
            </a:lvl4pPr>
            <a:lvl5pPr lvl="4" algn="ctr">
              <a:lnSpc>
                <a:spcPct val="100000"/>
              </a:lnSpc>
              <a:spcBef>
                <a:spcPts val="0"/>
              </a:spcBef>
              <a:spcAft>
                <a:spcPts val="0"/>
              </a:spcAft>
              <a:buClr>
                <a:schemeClr val="lt1"/>
              </a:buClr>
              <a:buSzPts val="3600"/>
              <a:buNone/>
              <a:defRPr sz="3600">
                <a:solidFill>
                  <a:schemeClr val="lt1"/>
                </a:solidFill>
              </a:defRPr>
            </a:lvl5pPr>
            <a:lvl6pPr lvl="5" algn="ctr">
              <a:lnSpc>
                <a:spcPct val="100000"/>
              </a:lnSpc>
              <a:spcBef>
                <a:spcPts val="0"/>
              </a:spcBef>
              <a:spcAft>
                <a:spcPts val="0"/>
              </a:spcAft>
              <a:buClr>
                <a:schemeClr val="lt1"/>
              </a:buClr>
              <a:buSzPts val="3600"/>
              <a:buNone/>
              <a:defRPr sz="3600">
                <a:solidFill>
                  <a:schemeClr val="lt1"/>
                </a:solidFill>
              </a:defRPr>
            </a:lvl6pPr>
            <a:lvl7pPr lvl="6" algn="ctr">
              <a:lnSpc>
                <a:spcPct val="100000"/>
              </a:lnSpc>
              <a:spcBef>
                <a:spcPts val="0"/>
              </a:spcBef>
              <a:spcAft>
                <a:spcPts val="0"/>
              </a:spcAft>
              <a:buClr>
                <a:schemeClr val="lt1"/>
              </a:buClr>
              <a:buSzPts val="3600"/>
              <a:buNone/>
              <a:defRPr sz="3600">
                <a:solidFill>
                  <a:schemeClr val="lt1"/>
                </a:solidFill>
              </a:defRPr>
            </a:lvl7pPr>
            <a:lvl8pPr lvl="7" algn="ctr">
              <a:lnSpc>
                <a:spcPct val="100000"/>
              </a:lnSpc>
              <a:spcBef>
                <a:spcPts val="0"/>
              </a:spcBef>
              <a:spcAft>
                <a:spcPts val="0"/>
              </a:spcAft>
              <a:buClr>
                <a:schemeClr val="lt1"/>
              </a:buClr>
              <a:buSzPts val="3600"/>
              <a:buNone/>
              <a:defRPr sz="3600">
                <a:solidFill>
                  <a:schemeClr val="lt1"/>
                </a:solidFill>
              </a:defRPr>
            </a:lvl8pPr>
            <a:lvl9pPr lvl="8" algn="ctr">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53" name="Google Shape;53;p99"/>
          <p:cNvSpPr txBox="1">
            <a:spLocks noGrp="1"/>
          </p:cNvSpPr>
          <p:nvPr>
            <p:ph type="subTitle" idx="1"/>
          </p:nvPr>
        </p:nvSpPr>
        <p:spPr>
          <a:xfrm>
            <a:off x="2569950" y="1706575"/>
            <a:ext cx="4004100" cy="305100"/>
          </a:xfrm>
          <a:prstGeom prst="rect">
            <a:avLst/>
          </a:prstGeom>
          <a:noFill/>
          <a:ln>
            <a:noFill/>
          </a:ln>
        </p:spPr>
        <p:txBody>
          <a:bodyPr spcFirstLastPara="1" wrap="square" lIns="45700" tIns="45700" rIns="45700" bIns="45700" anchor="ctr" anchorCtr="0">
            <a:spAutoFit/>
          </a:bodyPr>
          <a:lstStyle>
            <a:lvl1pPr lvl="0" algn="ctr">
              <a:lnSpc>
                <a:spcPct val="115000"/>
              </a:lnSpc>
              <a:spcBef>
                <a:spcPts val="0"/>
              </a:spcBef>
              <a:spcAft>
                <a:spcPts val="0"/>
              </a:spcAft>
              <a:buClr>
                <a:schemeClr val="lt1"/>
              </a:buClr>
              <a:buSzPts val="1200"/>
              <a:buNone/>
              <a:defRPr sz="1200" b="1">
                <a:solidFill>
                  <a:schemeClr val="lt1"/>
                </a:solidFill>
              </a:defRPr>
            </a:lvl1pPr>
            <a:lvl2pPr lvl="1" algn="ctr">
              <a:lnSpc>
                <a:spcPct val="115000"/>
              </a:lnSpc>
              <a:spcBef>
                <a:spcPts val="400"/>
              </a:spcBef>
              <a:spcAft>
                <a:spcPts val="0"/>
              </a:spcAft>
              <a:buSzPts val="1400"/>
              <a:buNone/>
              <a:defRPr sz="1400"/>
            </a:lvl2pPr>
            <a:lvl3pPr lvl="2" algn="ctr">
              <a:lnSpc>
                <a:spcPct val="115000"/>
              </a:lnSpc>
              <a:spcBef>
                <a:spcPts val="400"/>
              </a:spcBef>
              <a:spcAft>
                <a:spcPts val="0"/>
              </a:spcAft>
              <a:buSzPts val="1400"/>
              <a:buNone/>
              <a:defRPr/>
            </a:lvl3pPr>
            <a:lvl4pPr lvl="3" algn="ctr">
              <a:lnSpc>
                <a:spcPct val="115000"/>
              </a:lnSpc>
              <a:spcBef>
                <a:spcPts val="400"/>
              </a:spcBef>
              <a:spcAft>
                <a:spcPts val="0"/>
              </a:spcAft>
              <a:buSzPts val="1400"/>
              <a:buNone/>
              <a:defRPr/>
            </a:lvl4pPr>
            <a:lvl5pPr lvl="4" algn="ctr">
              <a:lnSpc>
                <a:spcPct val="115000"/>
              </a:lnSpc>
              <a:spcBef>
                <a:spcPts val="400"/>
              </a:spcBef>
              <a:spcAft>
                <a:spcPts val="0"/>
              </a:spcAft>
              <a:buSzPts val="1400"/>
              <a:buNone/>
              <a:defRPr/>
            </a:lvl5pPr>
            <a:lvl6pPr lvl="5" algn="ctr">
              <a:lnSpc>
                <a:spcPct val="115000"/>
              </a:lnSpc>
              <a:spcBef>
                <a:spcPts val="400"/>
              </a:spcBef>
              <a:spcAft>
                <a:spcPts val="0"/>
              </a:spcAft>
              <a:buSzPts val="1400"/>
              <a:buNone/>
              <a:defRPr/>
            </a:lvl6pPr>
            <a:lvl7pPr lvl="6" algn="ctr">
              <a:lnSpc>
                <a:spcPct val="115000"/>
              </a:lnSpc>
              <a:spcBef>
                <a:spcPts val="400"/>
              </a:spcBef>
              <a:spcAft>
                <a:spcPts val="0"/>
              </a:spcAft>
              <a:buSzPts val="1400"/>
              <a:buNone/>
              <a:defRPr/>
            </a:lvl7pPr>
            <a:lvl8pPr lvl="7" algn="ctr">
              <a:lnSpc>
                <a:spcPct val="115000"/>
              </a:lnSpc>
              <a:spcBef>
                <a:spcPts val="400"/>
              </a:spcBef>
              <a:spcAft>
                <a:spcPts val="0"/>
              </a:spcAft>
              <a:buSzPts val="1400"/>
              <a:buNone/>
              <a:defRPr/>
            </a:lvl8pPr>
            <a:lvl9pPr lvl="8" algn="ctr">
              <a:lnSpc>
                <a:spcPct val="115000"/>
              </a:lnSpc>
              <a:spcBef>
                <a:spcPts val="400"/>
              </a:spcBef>
              <a:spcAft>
                <a:spcPts val="400"/>
              </a:spcAft>
              <a:buSzPts val="1400"/>
              <a:buNone/>
              <a:defRPr/>
            </a:lvl9pPr>
          </a:lstStyle>
          <a:p>
            <a:endParaRPr/>
          </a:p>
        </p:txBody>
      </p:sp>
      <p:pic>
        <p:nvPicPr>
          <p:cNvPr id="54" name="Google Shape;54;p99"/>
          <p:cNvPicPr preferRelativeResize="0"/>
          <p:nvPr/>
        </p:nvPicPr>
        <p:blipFill rotWithShape="1">
          <a:blip r:embed="rId3">
            <a:alphaModFix/>
          </a:blip>
          <a:srcRect/>
          <a:stretch/>
        </p:blipFill>
        <p:spPr>
          <a:xfrm>
            <a:off x="8686800" y="4800600"/>
            <a:ext cx="182880" cy="182880"/>
          </a:xfrm>
          <a:prstGeom prst="rect">
            <a:avLst/>
          </a:prstGeom>
          <a:noFill/>
          <a:ln>
            <a:noFill/>
          </a:ln>
        </p:spPr>
      </p:pic>
      <p:pic>
        <p:nvPicPr>
          <p:cNvPr id="55" name="Google Shape;55;p99"/>
          <p:cNvPicPr preferRelativeResize="0"/>
          <p:nvPr/>
        </p:nvPicPr>
        <p:blipFill rotWithShape="1">
          <a:blip r:embed="rId4">
            <a:alphaModFix/>
          </a:blip>
          <a:srcRect/>
          <a:stretch/>
        </p:blipFill>
        <p:spPr>
          <a:xfrm>
            <a:off x="7182700" y="-1344250"/>
            <a:ext cx="3181674" cy="3181674"/>
          </a:xfrm>
          <a:prstGeom prst="rect">
            <a:avLst/>
          </a:prstGeom>
          <a:noFill/>
          <a:ln>
            <a:noFill/>
          </a:ln>
        </p:spPr>
      </p:pic>
      <p:pic>
        <p:nvPicPr>
          <p:cNvPr id="56" name="Google Shape;56;p99"/>
          <p:cNvPicPr preferRelativeResize="0"/>
          <p:nvPr/>
        </p:nvPicPr>
        <p:blipFill rotWithShape="1">
          <a:blip r:embed="rId5">
            <a:alphaModFix/>
          </a:blip>
          <a:srcRect/>
          <a:stretch/>
        </p:blipFill>
        <p:spPr>
          <a:xfrm>
            <a:off x="-950736" y="3607698"/>
            <a:ext cx="2571800" cy="25718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Body 1 Column">
  <p:cSld name="TITLE_AND_TWO_COLUMNS_1">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Google Shape;58;p48"/>
          <p:cNvSpPr txBox="1">
            <a:spLocks noGrp="1"/>
          </p:cNvSpPr>
          <p:nvPr>
            <p:ph type="body" idx="1"/>
          </p:nvPr>
        </p:nvSpPr>
        <p:spPr>
          <a:xfrm>
            <a:off x="457200" y="1645925"/>
            <a:ext cx="8229600" cy="2828400"/>
          </a:xfrm>
          <a:prstGeom prst="rect">
            <a:avLst/>
          </a:prstGeom>
          <a:noFill/>
          <a:ln>
            <a:noFill/>
          </a:ln>
        </p:spPr>
        <p:txBody>
          <a:bodyPr spcFirstLastPara="1" wrap="square" lIns="45700" tIns="45700" rIns="45700" bIns="45700" anchor="t" anchorCtr="0">
            <a:spAutoFit/>
          </a:bodyPr>
          <a:lstStyle>
            <a:lvl1pPr marL="457200" lvl="0" indent="-298450" algn="l">
              <a:lnSpc>
                <a:spcPct val="165000"/>
              </a:lnSpc>
              <a:spcBef>
                <a:spcPts val="0"/>
              </a:spcBef>
              <a:spcAft>
                <a:spcPts val="0"/>
              </a:spcAft>
              <a:buClr>
                <a:schemeClr val="dk1"/>
              </a:buClr>
              <a:buSzPts val="1100"/>
              <a:buChar char="●"/>
              <a:defRPr sz="1100">
                <a:solidFill>
                  <a:schemeClr val="dk1"/>
                </a:solidFill>
              </a:defRPr>
            </a:lvl1pPr>
            <a:lvl2pPr marL="914400" lvl="1" indent="-298450" algn="l">
              <a:lnSpc>
                <a:spcPct val="165000"/>
              </a:lnSpc>
              <a:spcBef>
                <a:spcPts val="400"/>
              </a:spcBef>
              <a:spcAft>
                <a:spcPts val="0"/>
              </a:spcAft>
              <a:buClr>
                <a:schemeClr val="dk1"/>
              </a:buClr>
              <a:buSzPts val="1100"/>
              <a:buChar char="○"/>
              <a:defRPr sz="1100">
                <a:solidFill>
                  <a:schemeClr val="dk1"/>
                </a:solidFill>
              </a:defRPr>
            </a:lvl2pPr>
            <a:lvl3pPr marL="1371600" lvl="2" indent="-298450" algn="l">
              <a:lnSpc>
                <a:spcPct val="165000"/>
              </a:lnSpc>
              <a:spcBef>
                <a:spcPts val="400"/>
              </a:spcBef>
              <a:spcAft>
                <a:spcPts val="0"/>
              </a:spcAft>
              <a:buClr>
                <a:schemeClr val="dk1"/>
              </a:buClr>
              <a:buSzPts val="1100"/>
              <a:buChar char="■"/>
              <a:defRPr sz="1100">
                <a:solidFill>
                  <a:schemeClr val="dk1"/>
                </a:solidFill>
              </a:defRPr>
            </a:lvl3pPr>
            <a:lvl4pPr marL="1828800" lvl="3" indent="-298450" algn="l">
              <a:lnSpc>
                <a:spcPct val="165000"/>
              </a:lnSpc>
              <a:spcBef>
                <a:spcPts val="400"/>
              </a:spcBef>
              <a:spcAft>
                <a:spcPts val="0"/>
              </a:spcAft>
              <a:buClr>
                <a:schemeClr val="dk1"/>
              </a:buClr>
              <a:buSzPts val="1100"/>
              <a:buChar char="●"/>
              <a:defRPr sz="1100">
                <a:solidFill>
                  <a:schemeClr val="dk1"/>
                </a:solidFill>
              </a:defRPr>
            </a:lvl4pPr>
            <a:lvl5pPr marL="2286000" lvl="4" indent="-298450" algn="l">
              <a:lnSpc>
                <a:spcPct val="165000"/>
              </a:lnSpc>
              <a:spcBef>
                <a:spcPts val="400"/>
              </a:spcBef>
              <a:spcAft>
                <a:spcPts val="0"/>
              </a:spcAft>
              <a:buClr>
                <a:schemeClr val="dk1"/>
              </a:buClr>
              <a:buSzPts val="1100"/>
              <a:buChar char="○"/>
              <a:defRPr sz="1100">
                <a:solidFill>
                  <a:schemeClr val="dk1"/>
                </a:solidFill>
              </a:defRPr>
            </a:lvl5pPr>
            <a:lvl6pPr marL="2743200" lvl="5" indent="-298450" algn="l">
              <a:lnSpc>
                <a:spcPct val="165000"/>
              </a:lnSpc>
              <a:spcBef>
                <a:spcPts val="400"/>
              </a:spcBef>
              <a:spcAft>
                <a:spcPts val="0"/>
              </a:spcAft>
              <a:buClr>
                <a:schemeClr val="dk1"/>
              </a:buClr>
              <a:buSzPts val="1100"/>
              <a:buChar char="■"/>
              <a:defRPr sz="1100">
                <a:solidFill>
                  <a:schemeClr val="dk1"/>
                </a:solidFill>
              </a:defRPr>
            </a:lvl6pPr>
            <a:lvl7pPr marL="3200400" lvl="6" indent="-298450" algn="l">
              <a:lnSpc>
                <a:spcPct val="165000"/>
              </a:lnSpc>
              <a:spcBef>
                <a:spcPts val="400"/>
              </a:spcBef>
              <a:spcAft>
                <a:spcPts val="0"/>
              </a:spcAft>
              <a:buClr>
                <a:schemeClr val="dk1"/>
              </a:buClr>
              <a:buSzPts val="1100"/>
              <a:buChar char="●"/>
              <a:defRPr sz="1100">
                <a:solidFill>
                  <a:schemeClr val="dk1"/>
                </a:solidFill>
              </a:defRPr>
            </a:lvl7pPr>
            <a:lvl8pPr marL="3657600" lvl="7" indent="-298450" algn="l">
              <a:lnSpc>
                <a:spcPct val="165000"/>
              </a:lnSpc>
              <a:spcBef>
                <a:spcPts val="400"/>
              </a:spcBef>
              <a:spcAft>
                <a:spcPts val="0"/>
              </a:spcAft>
              <a:buClr>
                <a:schemeClr val="dk1"/>
              </a:buClr>
              <a:buSzPts val="1100"/>
              <a:buChar char="○"/>
              <a:defRPr sz="1100">
                <a:solidFill>
                  <a:schemeClr val="dk1"/>
                </a:solidFill>
              </a:defRPr>
            </a:lvl8pPr>
            <a:lvl9pPr marL="4114800" lvl="8" indent="-298450" algn="l">
              <a:lnSpc>
                <a:spcPct val="165000"/>
              </a:lnSpc>
              <a:spcBef>
                <a:spcPts val="400"/>
              </a:spcBef>
              <a:spcAft>
                <a:spcPts val="400"/>
              </a:spcAft>
              <a:buClr>
                <a:schemeClr val="dk1"/>
              </a:buClr>
              <a:buSzPts val="1100"/>
              <a:buChar char="■"/>
              <a:defRPr sz="1100">
                <a:solidFill>
                  <a:schemeClr val="dk1"/>
                </a:solidFill>
              </a:defRPr>
            </a:lvl9pPr>
          </a:lstStyle>
          <a:p>
            <a:endParaRPr/>
          </a:p>
        </p:txBody>
      </p:sp>
      <p:sp>
        <p:nvSpPr>
          <p:cNvPr id="59" name="Google Shape;59;p48"/>
          <p:cNvSpPr txBox="1">
            <a:spLocks noGrp="1"/>
          </p:cNvSpPr>
          <p:nvPr>
            <p:ph type="title"/>
          </p:nvPr>
        </p:nvSpPr>
        <p:spPr>
          <a:xfrm>
            <a:off x="457200" y="409700"/>
            <a:ext cx="6172200" cy="505500"/>
          </a:xfrm>
          <a:prstGeom prst="rect">
            <a:avLst/>
          </a:prstGeom>
          <a:noFill/>
          <a:ln>
            <a:noFill/>
          </a:ln>
        </p:spPr>
        <p:txBody>
          <a:bodyPr spcFirstLastPara="1" wrap="square" lIns="45700" tIns="45700" rIns="45700" bIns="45700" anchor="t" anchorCtr="0">
            <a:noAutofit/>
          </a:bodyPr>
          <a:lstStyle>
            <a:lvl1pPr lvl="0" algn="l">
              <a:lnSpc>
                <a:spcPct val="115000"/>
              </a:lnSpc>
              <a:spcBef>
                <a:spcPts val="0"/>
              </a:spcBef>
              <a:spcAft>
                <a:spcPts val="0"/>
              </a:spcAft>
              <a:buSzPts val="2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0" name="Google Shape;60;p48"/>
          <p:cNvSpPr txBox="1">
            <a:spLocks noGrp="1"/>
          </p:cNvSpPr>
          <p:nvPr>
            <p:ph type="subTitle" idx="2"/>
          </p:nvPr>
        </p:nvSpPr>
        <p:spPr>
          <a:xfrm>
            <a:off x="457200" y="914400"/>
            <a:ext cx="6172200" cy="314700"/>
          </a:xfrm>
          <a:prstGeom prst="rect">
            <a:avLst/>
          </a:prstGeom>
          <a:noFill/>
          <a:ln>
            <a:noFill/>
          </a:ln>
        </p:spPr>
        <p:txBody>
          <a:bodyPr spcFirstLastPara="1" wrap="square" lIns="45700" tIns="45700" rIns="45700" bIns="45700" anchor="t" anchorCtr="0">
            <a:noAutofit/>
          </a:bodyPr>
          <a:lstStyle>
            <a:lvl1pPr lvl="0" algn="l">
              <a:lnSpc>
                <a:spcPct val="140000"/>
              </a:lnSpc>
              <a:spcBef>
                <a:spcPts val="0"/>
              </a:spcBef>
              <a:spcAft>
                <a:spcPts val="0"/>
              </a:spcAft>
              <a:buClr>
                <a:schemeClr val="accent2"/>
              </a:buClr>
              <a:buSzPts val="1200"/>
              <a:buNone/>
              <a:defRPr sz="1200" b="1">
                <a:solidFill>
                  <a:schemeClr val="accent2"/>
                </a:solidFill>
              </a:defRPr>
            </a:lvl1pPr>
            <a:lvl2pPr lvl="1" algn="l">
              <a:lnSpc>
                <a:spcPct val="115000"/>
              </a:lnSpc>
              <a:spcBef>
                <a:spcPts val="400"/>
              </a:spcBef>
              <a:spcAft>
                <a:spcPts val="0"/>
              </a:spcAft>
              <a:buSzPts val="1600"/>
              <a:buNone/>
              <a:defRPr/>
            </a:lvl2pPr>
            <a:lvl3pPr lvl="2" algn="l">
              <a:lnSpc>
                <a:spcPct val="115000"/>
              </a:lnSpc>
              <a:spcBef>
                <a:spcPts val="400"/>
              </a:spcBef>
              <a:spcAft>
                <a:spcPts val="0"/>
              </a:spcAft>
              <a:buSzPts val="1400"/>
              <a:buNone/>
              <a:defRPr/>
            </a:lvl3pPr>
            <a:lvl4pPr lvl="3" algn="l">
              <a:lnSpc>
                <a:spcPct val="115000"/>
              </a:lnSpc>
              <a:spcBef>
                <a:spcPts val="400"/>
              </a:spcBef>
              <a:spcAft>
                <a:spcPts val="0"/>
              </a:spcAft>
              <a:buSzPts val="1400"/>
              <a:buNone/>
              <a:defRPr/>
            </a:lvl4pPr>
            <a:lvl5pPr lvl="4" algn="l">
              <a:lnSpc>
                <a:spcPct val="115000"/>
              </a:lnSpc>
              <a:spcBef>
                <a:spcPts val="400"/>
              </a:spcBef>
              <a:spcAft>
                <a:spcPts val="0"/>
              </a:spcAft>
              <a:buSzPts val="1400"/>
              <a:buNone/>
              <a:defRPr/>
            </a:lvl5pPr>
            <a:lvl6pPr lvl="5" algn="l">
              <a:lnSpc>
                <a:spcPct val="115000"/>
              </a:lnSpc>
              <a:spcBef>
                <a:spcPts val="400"/>
              </a:spcBef>
              <a:spcAft>
                <a:spcPts val="0"/>
              </a:spcAft>
              <a:buSzPts val="1400"/>
              <a:buNone/>
              <a:defRPr/>
            </a:lvl6pPr>
            <a:lvl7pPr lvl="6" algn="l">
              <a:lnSpc>
                <a:spcPct val="115000"/>
              </a:lnSpc>
              <a:spcBef>
                <a:spcPts val="400"/>
              </a:spcBef>
              <a:spcAft>
                <a:spcPts val="0"/>
              </a:spcAft>
              <a:buSzPts val="1400"/>
              <a:buNone/>
              <a:defRPr/>
            </a:lvl7pPr>
            <a:lvl8pPr lvl="7" algn="l">
              <a:lnSpc>
                <a:spcPct val="115000"/>
              </a:lnSpc>
              <a:spcBef>
                <a:spcPts val="400"/>
              </a:spcBef>
              <a:spcAft>
                <a:spcPts val="0"/>
              </a:spcAft>
              <a:buSzPts val="1400"/>
              <a:buNone/>
              <a:defRPr/>
            </a:lvl8pPr>
            <a:lvl9pPr lvl="8" algn="l">
              <a:lnSpc>
                <a:spcPct val="115000"/>
              </a:lnSpc>
              <a:spcBef>
                <a:spcPts val="400"/>
              </a:spcBef>
              <a:spcAft>
                <a:spcPts val="400"/>
              </a:spcAft>
              <a:buSzPts val="1400"/>
              <a:buNone/>
              <a:defRPr/>
            </a:lvl9pPr>
          </a:lstStyle>
          <a:p>
            <a:endParaRPr/>
          </a:p>
        </p:txBody>
      </p:sp>
      <p:pic>
        <p:nvPicPr>
          <p:cNvPr id="61" name="Google Shape;61;p48"/>
          <p:cNvPicPr preferRelativeResize="0"/>
          <p:nvPr/>
        </p:nvPicPr>
        <p:blipFill rotWithShape="1">
          <a:blip r:embed="rId3">
            <a:alphaModFix/>
          </a:blip>
          <a:srcRect/>
          <a:stretch/>
        </p:blipFill>
        <p:spPr>
          <a:xfrm>
            <a:off x="8686800" y="4800600"/>
            <a:ext cx="182880" cy="18288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35"/>
          <p:cNvSpPr txBox="1">
            <a:spLocks noGrp="1"/>
          </p:cNvSpPr>
          <p:nvPr>
            <p:ph type="title"/>
          </p:nvPr>
        </p:nvSpPr>
        <p:spPr>
          <a:xfrm>
            <a:off x="457200" y="409700"/>
            <a:ext cx="8229600" cy="505500"/>
          </a:xfrm>
          <a:prstGeom prst="rect">
            <a:avLst/>
          </a:prstGeom>
          <a:noFill/>
          <a:ln>
            <a:noFill/>
          </a:ln>
        </p:spPr>
        <p:txBody>
          <a:bodyPr spcFirstLastPara="1" wrap="square" lIns="45700" tIns="45700" rIns="45700" bIns="45700" anchor="t" anchorCtr="0">
            <a:normAutofit/>
          </a:bodyPr>
          <a:lstStyle>
            <a:lvl1pPr marR="0" lvl="0" algn="l" rtl="0">
              <a:lnSpc>
                <a:spcPct val="115000"/>
              </a:lnSpc>
              <a:spcBef>
                <a:spcPts val="0"/>
              </a:spcBef>
              <a:spcAft>
                <a:spcPts val="0"/>
              </a:spcAft>
              <a:buClr>
                <a:schemeClr val="dk1"/>
              </a:buClr>
              <a:buSzPts val="2600"/>
              <a:buFont typeface="Oxygen"/>
              <a:buNone/>
              <a:defRPr sz="2600" b="1" i="0" u="none" strike="noStrike" cap="none">
                <a:solidFill>
                  <a:schemeClr val="dk1"/>
                </a:solidFill>
                <a:latin typeface="Oxygen"/>
                <a:ea typeface="Oxygen"/>
                <a:cs typeface="Oxygen"/>
                <a:sym typeface="Oxygen"/>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35"/>
          <p:cNvSpPr txBox="1">
            <a:spLocks noGrp="1"/>
          </p:cNvSpPr>
          <p:nvPr>
            <p:ph type="body" idx="1"/>
          </p:nvPr>
        </p:nvSpPr>
        <p:spPr>
          <a:xfrm>
            <a:off x="457200" y="1152475"/>
            <a:ext cx="8229600" cy="3648000"/>
          </a:xfrm>
          <a:prstGeom prst="rect">
            <a:avLst/>
          </a:prstGeom>
          <a:noFill/>
          <a:ln>
            <a:noFill/>
          </a:ln>
        </p:spPr>
        <p:txBody>
          <a:bodyPr spcFirstLastPara="1" wrap="square" lIns="45700" tIns="45700" rIns="45700" bIns="45700" anchor="t" anchorCtr="0">
            <a:spAutoFit/>
          </a:bodyPr>
          <a:lstStyle>
            <a:lvl1pPr marL="457200" marR="0" lvl="0" indent="-342900" algn="l" rtl="0">
              <a:lnSpc>
                <a:spcPct val="115000"/>
              </a:lnSpc>
              <a:spcBef>
                <a:spcPts val="0"/>
              </a:spcBef>
              <a:spcAft>
                <a:spcPts val="0"/>
              </a:spcAft>
              <a:buClr>
                <a:schemeClr val="dk2"/>
              </a:buClr>
              <a:buSzPts val="1800"/>
              <a:buFont typeface="Oxygen"/>
              <a:buChar char="●"/>
              <a:defRPr sz="1800" b="0" i="0" u="none" strike="noStrike" cap="none">
                <a:solidFill>
                  <a:schemeClr val="dk2"/>
                </a:solidFill>
                <a:latin typeface="Oxygen"/>
                <a:ea typeface="Oxygen"/>
                <a:cs typeface="Oxygen"/>
                <a:sym typeface="Oxygen"/>
              </a:defRPr>
            </a:lvl1pPr>
            <a:lvl2pPr marL="914400" marR="0" lvl="1" indent="-330200" algn="l" rtl="0">
              <a:lnSpc>
                <a:spcPct val="115000"/>
              </a:lnSpc>
              <a:spcBef>
                <a:spcPts val="400"/>
              </a:spcBef>
              <a:spcAft>
                <a:spcPts val="0"/>
              </a:spcAft>
              <a:buClr>
                <a:schemeClr val="dk2"/>
              </a:buClr>
              <a:buSzPts val="1600"/>
              <a:buFont typeface="Oxygen"/>
              <a:buChar char="○"/>
              <a:defRPr sz="1600" b="0" i="0" u="none" strike="noStrike" cap="none">
                <a:solidFill>
                  <a:schemeClr val="dk2"/>
                </a:solidFill>
                <a:latin typeface="Oxygen"/>
                <a:ea typeface="Oxygen"/>
                <a:cs typeface="Oxygen"/>
                <a:sym typeface="Oxygen"/>
              </a:defRPr>
            </a:lvl2pPr>
            <a:lvl3pPr marL="1371600" marR="0" lvl="2" indent="-317500" algn="l" rtl="0">
              <a:lnSpc>
                <a:spcPct val="115000"/>
              </a:lnSpc>
              <a:spcBef>
                <a:spcPts val="400"/>
              </a:spcBef>
              <a:spcAft>
                <a:spcPts val="0"/>
              </a:spcAft>
              <a:buClr>
                <a:schemeClr val="dk2"/>
              </a:buClr>
              <a:buSzPts val="1400"/>
              <a:buFont typeface="Oxygen"/>
              <a:buChar char="■"/>
              <a:defRPr sz="1400" b="0" i="0" u="none" strike="noStrike" cap="none">
                <a:solidFill>
                  <a:schemeClr val="dk2"/>
                </a:solidFill>
                <a:latin typeface="Oxygen"/>
                <a:ea typeface="Oxygen"/>
                <a:cs typeface="Oxygen"/>
                <a:sym typeface="Oxygen"/>
              </a:defRPr>
            </a:lvl3pPr>
            <a:lvl4pPr marL="1828800" marR="0" lvl="3" indent="-317500" algn="l" rtl="0">
              <a:lnSpc>
                <a:spcPct val="115000"/>
              </a:lnSpc>
              <a:spcBef>
                <a:spcPts val="400"/>
              </a:spcBef>
              <a:spcAft>
                <a:spcPts val="0"/>
              </a:spcAft>
              <a:buClr>
                <a:schemeClr val="dk2"/>
              </a:buClr>
              <a:buSzPts val="1400"/>
              <a:buFont typeface="Oxygen"/>
              <a:buChar char="●"/>
              <a:defRPr sz="1400" b="0" i="0" u="none" strike="noStrike" cap="none">
                <a:solidFill>
                  <a:schemeClr val="dk2"/>
                </a:solidFill>
                <a:latin typeface="Oxygen"/>
                <a:ea typeface="Oxygen"/>
                <a:cs typeface="Oxygen"/>
                <a:sym typeface="Oxygen"/>
              </a:defRPr>
            </a:lvl4pPr>
            <a:lvl5pPr marL="2286000" marR="0" lvl="4" indent="-317500" algn="l" rtl="0">
              <a:lnSpc>
                <a:spcPct val="115000"/>
              </a:lnSpc>
              <a:spcBef>
                <a:spcPts val="400"/>
              </a:spcBef>
              <a:spcAft>
                <a:spcPts val="0"/>
              </a:spcAft>
              <a:buClr>
                <a:schemeClr val="dk2"/>
              </a:buClr>
              <a:buSzPts val="1400"/>
              <a:buFont typeface="Oxygen"/>
              <a:buChar char="○"/>
              <a:defRPr sz="1400" b="0" i="0" u="none" strike="noStrike" cap="none">
                <a:solidFill>
                  <a:schemeClr val="dk2"/>
                </a:solidFill>
                <a:latin typeface="Oxygen"/>
                <a:ea typeface="Oxygen"/>
                <a:cs typeface="Oxygen"/>
                <a:sym typeface="Oxygen"/>
              </a:defRPr>
            </a:lvl5pPr>
            <a:lvl6pPr marL="2743200" marR="0" lvl="5" indent="-317500" algn="l" rtl="0">
              <a:lnSpc>
                <a:spcPct val="115000"/>
              </a:lnSpc>
              <a:spcBef>
                <a:spcPts val="400"/>
              </a:spcBef>
              <a:spcAft>
                <a:spcPts val="0"/>
              </a:spcAft>
              <a:buClr>
                <a:schemeClr val="dk2"/>
              </a:buClr>
              <a:buSzPts val="1400"/>
              <a:buFont typeface="Oxygen"/>
              <a:buChar char="■"/>
              <a:defRPr sz="1400" b="0" i="0" u="none" strike="noStrike" cap="none">
                <a:solidFill>
                  <a:schemeClr val="dk2"/>
                </a:solidFill>
                <a:latin typeface="Oxygen"/>
                <a:ea typeface="Oxygen"/>
                <a:cs typeface="Oxygen"/>
                <a:sym typeface="Oxygen"/>
              </a:defRPr>
            </a:lvl6pPr>
            <a:lvl7pPr marL="3200400" marR="0" lvl="6" indent="-317500" algn="l" rtl="0">
              <a:lnSpc>
                <a:spcPct val="115000"/>
              </a:lnSpc>
              <a:spcBef>
                <a:spcPts val="400"/>
              </a:spcBef>
              <a:spcAft>
                <a:spcPts val="0"/>
              </a:spcAft>
              <a:buClr>
                <a:schemeClr val="dk2"/>
              </a:buClr>
              <a:buSzPts val="1400"/>
              <a:buFont typeface="Oxygen"/>
              <a:buChar char="●"/>
              <a:defRPr sz="1400" b="0" i="0" u="none" strike="noStrike" cap="none">
                <a:solidFill>
                  <a:schemeClr val="dk2"/>
                </a:solidFill>
                <a:latin typeface="Oxygen"/>
                <a:ea typeface="Oxygen"/>
                <a:cs typeface="Oxygen"/>
                <a:sym typeface="Oxygen"/>
              </a:defRPr>
            </a:lvl7pPr>
            <a:lvl8pPr marL="3657600" marR="0" lvl="7" indent="-317500" algn="l" rtl="0">
              <a:lnSpc>
                <a:spcPct val="115000"/>
              </a:lnSpc>
              <a:spcBef>
                <a:spcPts val="400"/>
              </a:spcBef>
              <a:spcAft>
                <a:spcPts val="0"/>
              </a:spcAft>
              <a:buClr>
                <a:schemeClr val="dk2"/>
              </a:buClr>
              <a:buSzPts val="1400"/>
              <a:buFont typeface="Oxygen"/>
              <a:buChar char="○"/>
              <a:defRPr sz="1400" b="0" i="0" u="none" strike="noStrike" cap="none">
                <a:solidFill>
                  <a:schemeClr val="dk2"/>
                </a:solidFill>
                <a:latin typeface="Oxygen"/>
                <a:ea typeface="Oxygen"/>
                <a:cs typeface="Oxygen"/>
                <a:sym typeface="Oxygen"/>
              </a:defRPr>
            </a:lvl8pPr>
            <a:lvl9pPr marL="4114800" marR="0" lvl="8" indent="-317500" algn="l" rtl="0">
              <a:lnSpc>
                <a:spcPct val="115000"/>
              </a:lnSpc>
              <a:spcBef>
                <a:spcPts val="400"/>
              </a:spcBef>
              <a:spcAft>
                <a:spcPts val="400"/>
              </a:spcAft>
              <a:buClr>
                <a:schemeClr val="dk2"/>
              </a:buClr>
              <a:buSzPts val="1400"/>
              <a:buFont typeface="Oxygen"/>
              <a:buChar char="■"/>
              <a:defRPr sz="1400" b="0" i="0" u="none" strike="noStrike" cap="none">
                <a:solidFill>
                  <a:schemeClr val="dk2"/>
                </a:solidFill>
                <a:latin typeface="Oxygen"/>
                <a:ea typeface="Oxygen"/>
                <a:cs typeface="Oxygen"/>
                <a:sym typeface="Oxygen"/>
              </a:defRPr>
            </a:lvl9pPr>
          </a:lstStyle>
          <a:p>
            <a:endParaRPr/>
          </a:p>
        </p:txBody>
      </p:sp>
      <p:sp>
        <p:nvSpPr>
          <p:cNvPr id="8" name="Google Shape;8;p35"/>
          <p:cNvSpPr txBox="1">
            <a:spLocks noGrp="1"/>
          </p:cNvSpPr>
          <p:nvPr>
            <p:ph type="sldNum" idx="12"/>
          </p:nvPr>
        </p:nvSpPr>
        <p:spPr>
          <a:xfrm>
            <a:off x="8686800" y="4800600"/>
            <a:ext cx="457200" cy="342900"/>
          </a:xfrm>
          <a:prstGeom prst="rect">
            <a:avLst/>
          </a:prstGeom>
          <a:noFill/>
          <a:ln>
            <a:noFill/>
          </a:ln>
        </p:spPr>
        <p:txBody>
          <a:bodyPr spcFirstLastPara="1" wrap="square" lIns="45700" tIns="45700" rIns="45700" bIns="45700" anchor="t" anchorCtr="0">
            <a:normAutofit/>
          </a:bodyPr>
          <a:lstStyle>
            <a:lvl1pPr marL="0" marR="0" lvl="0" indent="0" algn="l"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Oxygen"/>
                <a:ea typeface="Oxygen"/>
                <a:cs typeface="Oxygen"/>
                <a:sym typeface="Oxygen"/>
              </a:defRPr>
            </a:lvl1pPr>
            <a:lvl2pPr marL="0" marR="0" lvl="1" indent="0" algn="l"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Oxygen"/>
                <a:ea typeface="Oxygen"/>
                <a:cs typeface="Oxygen"/>
                <a:sym typeface="Oxygen"/>
              </a:defRPr>
            </a:lvl2pPr>
            <a:lvl3pPr marL="0" marR="0" lvl="2" indent="0" algn="l"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Oxygen"/>
                <a:ea typeface="Oxygen"/>
                <a:cs typeface="Oxygen"/>
                <a:sym typeface="Oxygen"/>
              </a:defRPr>
            </a:lvl3pPr>
            <a:lvl4pPr marL="0" marR="0" lvl="3" indent="0" algn="l"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Oxygen"/>
                <a:ea typeface="Oxygen"/>
                <a:cs typeface="Oxygen"/>
                <a:sym typeface="Oxygen"/>
              </a:defRPr>
            </a:lvl4pPr>
            <a:lvl5pPr marL="0" marR="0" lvl="4" indent="0" algn="l"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Oxygen"/>
                <a:ea typeface="Oxygen"/>
                <a:cs typeface="Oxygen"/>
                <a:sym typeface="Oxygen"/>
              </a:defRPr>
            </a:lvl5pPr>
            <a:lvl6pPr marL="0" marR="0" lvl="5" indent="0" algn="l"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Oxygen"/>
                <a:ea typeface="Oxygen"/>
                <a:cs typeface="Oxygen"/>
                <a:sym typeface="Oxygen"/>
              </a:defRPr>
            </a:lvl6pPr>
            <a:lvl7pPr marL="0" marR="0" lvl="6" indent="0" algn="l"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Oxygen"/>
                <a:ea typeface="Oxygen"/>
                <a:cs typeface="Oxygen"/>
                <a:sym typeface="Oxygen"/>
              </a:defRPr>
            </a:lvl7pPr>
            <a:lvl8pPr marL="0" marR="0" lvl="7" indent="0" algn="l"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Oxygen"/>
                <a:ea typeface="Oxygen"/>
                <a:cs typeface="Oxygen"/>
                <a:sym typeface="Oxygen"/>
              </a:defRPr>
            </a:lvl8pPr>
            <a:lvl9pPr marL="0" marR="0" lvl="8" indent="0" algn="l"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Oxygen"/>
                <a:ea typeface="Oxygen"/>
                <a:cs typeface="Oxygen"/>
                <a:sym typeface="Oxygen"/>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
          <p15:clr>
            <a:srgbClr val="EA4335"/>
          </p15:clr>
        </p15:guide>
        <p15:guide id="2" orient="horz" pos="258">
          <p15:clr>
            <a:srgbClr val="EA4335"/>
          </p15:clr>
        </p15:guide>
        <p15:guide id="3" pos="5472">
          <p15:clr>
            <a:srgbClr val="EA4335"/>
          </p15:clr>
        </p15:guide>
        <p15:guide id="4" orient="horz" pos="3024">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3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hyperlink" Target="https://www.leasecrunch.com/request-a-demo" TargetMode="External"/><Relationship Id="rId2" Type="http://schemas.openxmlformats.org/officeDocument/2006/relationships/notesSlide" Target="../notesSlides/notesSlide41.xml"/><Relationship Id="rId1" Type="http://schemas.openxmlformats.org/officeDocument/2006/relationships/slideLayout" Target="../slideLayouts/slideLayout14.xml"/><Relationship Id="rId5" Type="http://schemas.openxmlformats.org/officeDocument/2006/relationships/hyperlink" Target="https://www.leasecrunch.com/leasepedia" TargetMode="External"/><Relationship Id="rId4" Type="http://schemas.openxmlformats.org/officeDocument/2006/relationships/hyperlink" Target="https://www.linkedin.com/company/leasecrunch"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60"/>
          <p:cNvSpPr txBox="1">
            <a:spLocks noGrp="1"/>
          </p:cNvSpPr>
          <p:nvPr>
            <p:ph type="title"/>
          </p:nvPr>
        </p:nvSpPr>
        <p:spPr>
          <a:xfrm>
            <a:off x="177292" y="0"/>
            <a:ext cx="8793900" cy="581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1400"/>
              <a:buNone/>
            </a:pPr>
            <a:r>
              <a:rPr lang="en-US"/>
              <a:t>INTERNAL NOTES</a:t>
            </a:r>
            <a:endParaRPr/>
          </a:p>
        </p:txBody>
      </p:sp>
      <p:sp>
        <p:nvSpPr>
          <p:cNvPr id="238" name="Google Shape;238;p60"/>
          <p:cNvSpPr txBox="1"/>
          <p:nvPr/>
        </p:nvSpPr>
        <p:spPr>
          <a:xfrm>
            <a:off x="587829" y="755780"/>
            <a:ext cx="467463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Timing: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Notes: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3"/>
          <p:cNvSpPr txBox="1">
            <a:spLocks noGrp="1"/>
          </p:cNvSpPr>
          <p:nvPr>
            <p:ph type="title" idx="4294967295"/>
          </p:nvPr>
        </p:nvSpPr>
        <p:spPr>
          <a:xfrm>
            <a:off x="348342" y="420735"/>
            <a:ext cx="4981575" cy="506413"/>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0"/>
              </a:spcBef>
              <a:spcAft>
                <a:spcPts val="0"/>
              </a:spcAft>
              <a:buSzPts val="2600"/>
              <a:buNone/>
            </a:pPr>
            <a:r>
              <a:rPr lang="en-US" sz="2800">
                <a:latin typeface="Oxygen"/>
                <a:ea typeface="Oxygen"/>
                <a:cs typeface="Oxygen"/>
                <a:sym typeface="Oxygen"/>
              </a:rPr>
              <a:t>Keeping up with Lease Accounting Compliance</a:t>
            </a:r>
            <a:endParaRPr sz="2800">
              <a:latin typeface="Oxygen"/>
              <a:ea typeface="Oxygen"/>
              <a:cs typeface="Oxygen"/>
              <a:sym typeface="Oxygen"/>
            </a:endParaRPr>
          </a:p>
        </p:txBody>
      </p:sp>
      <p:sp>
        <p:nvSpPr>
          <p:cNvPr id="299" name="Google Shape;299;p13"/>
          <p:cNvSpPr txBox="1">
            <a:spLocks noGrp="1"/>
          </p:cNvSpPr>
          <p:nvPr>
            <p:ph type="subTitle" idx="4294967295"/>
          </p:nvPr>
        </p:nvSpPr>
        <p:spPr>
          <a:xfrm>
            <a:off x="348342" y="1456336"/>
            <a:ext cx="4981575" cy="314325"/>
          </a:xfrm>
          <a:prstGeom prst="rect">
            <a:avLst/>
          </a:prstGeom>
          <a:noFill/>
          <a:ln>
            <a:noFill/>
          </a:ln>
        </p:spPr>
        <p:txBody>
          <a:bodyPr spcFirstLastPara="1" wrap="square" lIns="45700" tIns="45700" rIns="45700" bIns="45700" anchor="t" anchorCtr="0">
            <a:noAutofit/>
          </a:bodyPr>
          <a:lstStyle/>
          <a:p>
            <a:pPr marL="0" marR="0" lvl="0" indent="0" algn="l" rtl="0">
              <a:lnSpc>
                <a:spcPct val="115000"/>
              </a:lnSpc>
              <a:spcBef>
                <a:spcPts val="0"/>
              </a:spcBef>
              <a:spcAft>
                <a:spcPts val="0"/>
              </a:spcAft>
              <a:buClr>
                <a:schemeClr val="dk2"/>
              </a:buClr>
              <a:buSzPts val="1800"/>
              <a:buFont typeface="Oxygen"/>
              <a:buNone/>
            </a:pPr>
            <a:r>
              <a:rPr lang="en-US" sz="1600" b="1" i="0" u="none" strike="noStrike" cap="none">
                <a:solidFill>
                  <a:schemeClr val="accent2"/>
                </a:solidFill>
                <a:latin typeface="Oxygen"/>
                <a:ea typeface="Oxygen"/>
                <a:cs typeface="Oxygen"/>
                <a:sym typeface="Oxygen"/>
              </a:rPr>
              <a:t>Process Integration</a:t>
            </a:r>
            <a:endParaRPr sz="1600" b="1" i="0" u="none" strike="noStrike" cap="none">
              <a:solidFill>
                <a:schemeClr val="accent2"/>
              </a:solidFill>
              <a:latin typeface="Oxygen"/>
              <a:ea typeface="Oxygen"/>
              <a:cs typeface="Oxygen"/>
              <a:sym typeface="Oxygen"/>
            </a:endParaRPr>
          </a:p>
        </p:txBody>
      </p:sp>
      <p:sp>
        <p:nvSpPr>
          <p:cNvPr id="300" name="Google Shape;300;p13"/>
          <p:cNvSpPr txBox="1"/>
          <p:nvPr/>
        </p:nvSpPr>
        <p:spPr>
          <a:xfrm>
            <a:off x="348342" y="1897409"/>
            <a:ext cx="4702500" cy="1581172"/>
          </a:xfrm>
          <a:prstGeom prst="rect">
            <a:avLst/>
          </a:prstGeom>
          <a:noFill/>
          <a:ln>
            <a:noFill/>
          </a:ln>
        </p:spPr>
        <p:txBody>
          <a:bodyPr spcFirstLastPara="1" wrap="square" lIns="91425" tIns="91425" rIns="91425" bIns="91425" anchor="t" anchorCtr="0">
            <a:spAutoFit/>
          </a:bodyPr>
          <a:lstStyle/>
          <a:p>
            <a:pPr marL="457200" marR="0" lvl="0" indent="-298450" algn="l" rtl="0">
              <a:lnSpc>
                <a:spcPct val="165000"/>
              </a:lnSpc>
              <a:spcBef>
                <a:spcPts val="0"/>
              </a:spcBef>
              <a:spcAft>
                <a:spcPts val="0"/>
              </a:spcAft>
              <a:buClr>
                <a:schemeClr val="dk1"/>
              </a:buClr>
              <a:buSzPts val="1100"/>
              <a:buFont typeface="Oxygen"/>
              <a:buChar char="●"/>
            </a:pPr>
            <a:r>
              <a:rPr lang="en-US" sz="1100" b="0" i="0" u="none" strike="noStrike" cap="none">
                <a:solidFill>
                  <a:schemeClr val="dk1"/>
                </a:solidFill>
                <a:latin typeface="Oxygen"/>
                <a:ea typeface="Oxygen"/>
                <a:cs typeface="Oxygen"/>
                <a:sym typeface="Oxygen"/>
              </a:rPr>
              <a:t>Staff Education</a:t>
            </a:r>
            <a:endParaRPr sz="1400" b="0" i="0" u="none" strike="noStrike" cap="none">
              <a:solidFill>
                <a:srgbClr val="000000"/>
              </a:solidFill>
              <a:latin typeface="Arial"/>
              <a:ea typeface="Arial"/>
              <a:cs typeface="Arial"/>
              <a:sym typeface="Arial"/>
            </a:endParaRPr>
          </a:p>
          <a:p>
            <a:pPr marL="457200" marR="0" lvl="0" indent="-298450" algn="l" rtl="0">
              <a:lnSpc>
                <a:spcPct val="165000"/>
              </a:lnSpc>
              <a:spcBef>
                <a:spcPts val="0"/>
              </a:spcBef>
              <a:spcAft>
                <a:spcPts val="0"/>
              </a:spcAft>
              <a:buClr>
                <a:schemeClr val="dk1"/>
              </a:buClr>
              <a:buSzPts val="1100"/>
              <a:buFont typeface="Oxygen"/>
              <a:buChar char="●"/>
            </a:pPr>
            <a:r>
              <a:rPr lang="en-US" sz="1100" b="0" i="0" u="none" strike="noStrike" cap="none">
                <a:solidFill>
                  <a:schemeClr val="dk1"/>
                </a:solidFill>
                <a:latin typeface="Oxygen"/>
                <a:ea typeface="Oxygen"/>
                <a:cs typeface="Oxygen"/>
                <a:sym typeface="Oxygen"/>
              </a:rPr>
              <a:t>Internal Controls Review</a:t>
            </a:r>
            <a:endParaRPr sz="1400" b="0" i="0" u="none" strike="noStrike" cap="none">
              <a:solidFill>
                <a:srgbClr val="000000"/>
              </a:solidFill>
              <a:latin typeface="Arial"/>
              <a:ea typeface="Arial"/>
              <a:cs typeface="Arial"/>
              <a:sym typeface="Arial"/>
            </a:endParaRPr>
          </a:p>
          <a:p>
            <a:pPr marL="457200" marR="0" lvl="0" indent="-298450" algn="l" rtl="0">
              <a:lnSpc>
                <a:spcPct val="165000"/>
              </a:lnSpc>
              <a:spcBef>
                <a:spcPts val="0"/>
              </a:spcBef>
              <a:spcAft>
                <a:spcPts val="0"/>
              </a:spcAft>
              <a:buClr>
                <a:schemeClr val="dk1"/>
              </a:buClr>
              <a:buSzPts val="1100"/>
              <a:buFont typeface="Oxygen"/>
              <a:buChar char="●"/>
            </a:pPr>
            <a:r>
              <a:rPr lang="en-US" sz="1100" b="0" i="0" u="none" strike="noStrike" cap="none">
                <a:solidFill>
                  <a:schemeClr val="dk1"/>
                </a:solidFill>
                <a:latin typeface="Oxygen"/>
                <a:ea typeface="Oxygen"/>
                <a:cs typeface="Oxygen"/>
                <a:sym typeface="Oxygen"/>
              </a:rPr>
              <a:t>New Agreements Signed</a:t>
            </a:r>
            <a:endParaRPr sz="1400" b="0" i="0" u="none" strike="noStrike" cap="none">
              <a:solidFill>
                <a:srgbClr val="000000"/>
              </a:solidFill>
              <a:latin typeface="Arial"/>
              <a:ea typeface="Arial"/>
              <a:cs typeface="Arial"/>
              <a:sym typeface="Arial"/>
            </a:endParaRPr>
          </a:p>
          <a:p>
            <a:pPr marL="457200" marR="0" lvl="0" indent="-298450" algn="l" rtl="0">
              <a:lnSpc>
                <a:spcPct val="165000"/>
              </a:lnSpc>
              <a:spcBef>
                <a:spcPts val="0"/>
              </a:spcBef>
              <a:spcAft>
                <a:spcPts val="0"/>
              </a:spcAft>
              <a:buClr>
                <a:schemeClr val="dk1"/>
              </a:buClr>
              <a:buSzPts val="1100"/>
              <a:buFont typeface="Oxygen"/>
              <a:buChar char="●"/>
            </a:pPr>
            <a:r>
              <a:rPr lang="en-US" sz="1100" b="0" i="0" u="none" strike="noStrike" cap="none">
                <a:solidFill>
                  <a:schemeClr val="dk1"/>
                </a:solidFill>
                <a:latin typeface="Oxygen"/>
                <a:ea typeface="Oxygen"/>
                <a:cs typeface="Oxygen"/>
                <a:sym typeface="Oxygen"/>
              </a:rPr>
              <a:t>Embedded Leases</a:t>
            </a:r>
            <a:endParaRPr sz="1400" b="0" i="0" u="none" strike="noStrike" cap="none">
              <a:solidFill>
                <a:srgbClr val="000000"/>
              </a:solidFill>
              <a:latin typeface="Arial"/>
              <a:ea typeface="Arial"/>
              <a:cs typeface="Arial"/>
              <a:sym typeface="Arial"/>
            </a:endParaRPr>
          </a:p>
          <a:p>
            <a:pPr marL="457200" marR="0" lvl="0" indent="-298450" algn="l" rtl="0">
              <a:lnSpc>
                <a:spcPct val="165000"/>
              </a:lnSpc>
              <a:spcBef>
                <a:spcPts val="0"/>
              </a:spcBef>
              <a:spcAft>
                <a:spcPts val="0"/>
              </a:spcAft>
              <a:buClr>
                <a:schemeClr val="dk1"/>
              </a:buClr>
              <a:buSzPts val="1100"/>
              <a:buFont typeface="Oxygen"/>
              <a:buChar char="●"/>
            </a:pPr>
            <a:r>
              <a:rPr lang="en-US" sz="1100" b="0" i="0" u="none" strike="noStrike" cap="none">
                <a:solidFill>
                  <a:schemeClr val="dk1"/>
                </a:solidFill>
                <a:latin typeface="Oxygen"/>
                <a:ea typeface="Oxygen"/>
                <a:cs typeface="Oxygen"/>
                <a:sym typeface="Oxygen"/>
              </a:rPr>
              <a:t>Subleases</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1"/>
          <p:cNvSpPr txBox="1">
            <a:spLocks noGrp="1"/>
          </p:cNvSpPr>
          <p:nvPr>
            <p:ph type="title"/>
          </p:nvPr>
        </p:nvSpPr>
        <p:spPr>
          <a:xfrm>
            <a:off x="457200" y="862547"/>
            <a:ext cx="8229600" cy="916800"/>
          </a:xfrm>
          <a:prstGeom prst="rect">
            <a:avLst/>
          </a:prstGeom>
          <a:noFill/>
          <a:ln>
            <a:noFill/>
          </a:ln>
        </p:spPr>
        <p:txBody>
          <a:bodyPr spcFirstLastPara="1" wrap="square" lIns="45700" tIns="45700" rIns="45700" bIns="45700" anchor="ctr" anchorCtr="0">
            <a:noAutofit/>
          </a:bodyPr>
          <a:lstStyle/>
          <a:p>
            <a:pPr marL="0" lvl="0" indent="0" algn="ctr" rtl="0">
              <a:lnSpc>
                <a:spcPct val="115000"/>
              </a:lnSpc>
              <a:spcBef>
                <a:spcPts val="0"/>
              </a:spcBef>
              <a:spcAft>
                <a:spcPts val="0"/>
              </a:spcAft>
              <a:buClr>
                <a:schemeClr val="lt1"/>
              </a:buClr>
              <a:buSzPts val="2600"/>
              <a:buNone/>
            </a:pPr>
            <a:r>
              <a:rPr lang="en-US"/>
              <a:t>How did your ASC 842 implementation go</a:t>
            </a:r>
            <a:br>
              <a:rPr lang="en-US"/>
            </a:br>
            <a:r>
              <a:rPr lang="en-US"/>
              <a:t> for you or your clients?</a:t>
            </a:r>
            <a:endParaRPr/>
          </a:p>
        </p:txBody>
      </p:sp>
      <p:sp>
        <p:nvSpPr>
          <p:cNvPr id="306" name="Google Shape;306;p11"/>
          <p:cNvSpPr txBox="1"/>
          <p:nvPr/>
        </p:nvSpPr>
        <p:spPr>
          <a:xfrm>
            <a:off x="7193280" y="496389"/>
            <a:ext cx="163859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Oxygen"/>
                <a:ea typeface="Oxygen"/>
                <a:cs typeface="Oxygen"/>
                <a:sym typeface="Oxygen"/>
              </a:rPr>
              <a:t>Polling Question 1</a:t>
            </a:r>
            <a:endParaRPr sz="1400" b="0" i="0" u="none" strike="noStrike" cap="none">
              <a:solidFill>
                <a:srgbClr val="000000"/>
              </a:solidFill>
              <a:latin typeface="Arial"/>
              <a:ea typeface="Arial"/>
              <a:cs typeface="Arial"/>
              <a:sym typeface="Arial"/>
            </a:endParaRPr>
          </a:p>
        </p:txBody>
      </p:sp>
      <p:sp>
        <p:nvSpPr>
          <p:cNvPr id="307" name="Google Shape;307;p11"/>
          <p:cNvSpPr txBox="1"/>
          <p:nvPr/>
        </p:nvSpPr>
        <p:spPr>
          <a:xfrm>
            <a:off x="3191269" y="2672901"/>
            <a:ext cx="2640368" cy="1690094"/>
          </a:xfrm>
          <a:prstGeom prst="rect">
            <a:avLst/>
          </a:prstGeom>
          <a:noFill/>
          <a:ln>
            <a:noFill/>
          </a:ln>
        </p:spPr>
        <p:txBody>
          <a:bodyPr spcFirstLastPara="1" wrap="square" lIns="91425" tIns="45700" rIns="91425" bIns="45700" anchor="t" anchorCtr="0">
            <a:noAutofit/>
          </a:bodyPr>
          <a:lstStyle/>
          <a:p>
            <a:pPr marL="501650" marR="0" lvl="0" indent="-342900" algn="l" rtl="0">
              <a:lnSpc>
                <a:spcPct val="100000"/>
              </a:lnSpc>
              <a:spcBef>
                <a:spcPts val="0"/>
              </a:spcBef>
              <a:spcAft>
                <a:spcPts val="0"/>
              </a:spcAft>
              <a:buClr>
                <a:srgbClr val="000000"/>
              </a:buClr>
              <a:buSzPts val="1600"/>
              <a:buFont typeface="+mj-lt"/>
              <a:buAutoNum type="alphaUcPeriod"/>
            </a:pPr>
            <a:r>
              <a:rPr lang="en-US" sz="1600" b="0" i="0" u="none" strike="noStrike" cap="none" dirty="0">
                <a:solidFill>
                  <a:srgbClr val="000000"/>
                </a:solidFill>
                <a:latin typeface="Oxygen"/>
                <a:ea typeface="Oxygen"/>
                <a:cs typeface="Oxygen"/>
                <a:sym typeface="Oxygen"/>
              </a:rPr>
              <a:t>Great!</a:t>
            </a:r>
            <a:endParaRPr dirty="0"/>
          </a:p>
          <a:p>
            <a:pPr marL="603250" marR="0" lvl="0" indent="-342900" algn="l" rtl="0">
              <a:lnSpc>
                <a:spcPct val="100000"/>
              </a:lnSpc>
              <a:spcBef>
                <a:spcPts val="0"/>
              </a:spcBef>
              <a:spcAft>
                <a:spcPts val="0"/>
              </a:spcAft>
              <a:buClr>
                <a:srgbClr val="000000"/>
              </a:buClr>
              <a:buSzPts val="1600"/>
              <a:buFont typeface="+mj-lt"/>
              <a:buAutoNum type="alphaUcPeriod"/>
            </a:pPr>
            <a:endParaRPr sz="1600" b="0" i="0" u="none" strike="noStrike" cap="none" dirty="0">
              <a:solidFill>
                <a:srgbClr val="000000"/>
              </a:solidFill>
              <a:latin typeface="Oxygen"/>
              <a:ea typeface="Oxygen"/>
              <a:cs typeface="Oxygen"/>
              <a:sym typeface="Oxygen"/>
            </a:endParaRPr>
          </a:p>
          <a:p>
            <a:pPr marL="501650" marR="0" lvl="0" indent="-342900" algn="l" rtl="0">
              <a:lnSpc>
                <a:spcPct val="100000"/>
              </a:lnSpc>
              <a:spcBef>
                <a:spcPts val="0"/>
              </a:spcBef>
              <a:spcAft>
                <a:spcPts val="0"/>
              </a:spcAft>
              <a:buClr>
                <a:srgbClr val="000000"/>
              </a:buClr>
              <a:buSzPts val="1600"/>
              <a:buFont typeface="+mj-lt"/>
              <a:buAutoNum type="alphaUcPeriod"/>
            </a:pPr>
            <a:r>
              <a:rPr lang="en-US" sz="1600" b="0" i="0" u="none" strike="noStrike" cap="none" dirty="0">
                <a:solidFill>
                  <a:srgbClr val="000000"/>
                </a:solidFill>
                <a:latin typeface="Oxygen"/>
                <a:ea typeface="Oxygen"/>
                <a:cs typeface="Oxygen"/>
                <a:sym typeface="Oxygen"/>
              </a:rPr>
              <a:t>A slog</a:t>
            </a:r>
            <a:endParaRPr dirty="0"/>
          </a:p>
          <a:p>
            <a:pPr marL="603250" marR="0" lvl="0" indent="-342900" algn="l" rtl="0">
              <a:lnSpc>
                <a:spcPct val="100000"/>
              </a:lnSpc>
              <a:spcBef>
                <a:spcPts val="0"/>
              </a:spcBef>
              <a:spcAft>
                <a:spcPts val="0"/>
              </a:spcAft>
              <a:buClr>
                <a:srgbClr val="000000"/>
              </a:buClr>
              <a:buSzPts val="1600"/>
              <a:buFont typeface="+mj-lt"/>
              <a:buAutoNum type="alphaUcPeriod"/>
            </a:pPr>
            <a:endParaRPr sz="1600" b="0" i="0" u="none" strike="noStrike" cap="none" dirty="0">
              <a:solidFill>
                <a:srgbClr val="000000"/>
              </a:solidFill>
              <a:latin typeface="Oxygen"/>
              <a:ea typeface="Oxygen"/>
              <a:cs typeface="Oxygen"/>
              <a:sym typeface="Oxygen"/>
            </a:endParaRPr>
          </a:p>
          <a:p>
            <a:pPr marL="501650" marR="0" lvl="0" indent="-342900" algn="l" rtl="0">
              <a:lnSpc>
                <a:spcPct val="100000"/>
              </a:lnSpc>
              <a:spcBef>
                <a:spcPts val="0"/>
              </a:spcBef>
              <a:spcAft>
                <a:spcPts val="0"/>
              </a:spcAft>
              <a:buClr>
                <a:srgbClr val="000000"/>
              </a:buClr>
              <a:buSzPts val="1600"/>
              <a:buFont typeface="+mj-lt"/>
              <a:buAutoNum type="alphaUcPeriod"/>
            </a:pPr>
            <a:r>
              <a:rPr lang="en-US" sz="1600" b="0" i="0" u="none" strike="noStrike" cap="none" dirty="0">
                <a:solidFill>
                  <a:srgbClr val="000000"/>
                </a:solidFill>
                <a:latin typeface="Oxygen"/>
                <a:ea typeface="Oxygen"/>
                <a:cs typeface="Oxygen"/>
                <a:sym typeface="Oxygen"/>
              </a:rPr>
              <a:t>We’re still going</a:t>
            </a:r>
            <a:endParaRPr dirty="0"/>
          </a:p>
          <a:p>
            <a:pPr marL="603250" marR="0" lvl="0" indent="-342900" algn="l" rtl="0">
              <a:lnSpc>
                <a:spcPct val="100000"/>
              </a:lnSpc>
              <a:spcBef>
                <a:spcPts val="0"/>
              </a:spcBef>
              <a:spcAft>
                <a:spcPts val="0"/>
              </a:spcAft>
              <a:buClr>
                <a:srgbClr val="000000"/>
              </a:buClr>
              <a:buSzPts val="1600"/>
              <a:buFont typeface="+mj-lt"/>
              <a:buAutoNum type="alphaUcPeriod"/>
            </a:pPr>
            <a:endParaRPr sz="1600" b="0" i="0" u="none" strike="noStrike" cap="none" dirty="0">
              <a:solidFill>
                <a:srgbClr val="000000"/>
              </a:solidFill>
              <a:latin typeface="Oxygen"/>
              <a:ea typeface="Oxygen"/>
              <a:cs typeface="Oxygen"/>
              <a:sym typeface="Oxygen"/>
            </a:endParaRPr>
          </a:p>
          <a:p>
            <a:pPr marL="501650" marR="0" lvl="0" indent="-342900" algn="l" rtl="0">
              <a:lnSpc>
                <a:spcPct val="100000"/>
              </a:lnSpc>
              <a:spcBef>
                <a:spcPts val="0"/>
              </a:spcBef>
              <a:spcAft>
                <a:spcPts val="0"/>
              </a:spcAft>
              <a:buClr>
                <a:srgbClr val="000000"/>
              </a:buClr>
              <a:buSzPts val="1600"/>
              <a:buFont typeface="+mj-lt"/>
              <a:buAutoNum type="alphaUcPeriod"/>
            </a:pPr>
            <a:r>
              <a:rPr lang="en-US" sz="1600" b="0" i="0" u="none" strike="noStrike" cap="none" dirty="0">
                <a:solidFill>
                  <a:srgbClr val="000000"/>
                </a:solidFill>
                <a:latin typeface="Oxygen"/>
                <a:ea typeface="Oxygen"/>
                <a:cs typeface="Oxygen"/>
                <a:sym typeface="Oxygen"/>
              </a:rPr>
              <a:t>We skipped it</a:t>
            </a:r>
            <a:endParaRPr sz="1400" b="0" i="0" u="none" strike="noStrike" cap="none" dirty="0">
              <a:solidFill>
                <a:srgbClr val="000000"/>
              </a:solidFill>
              <a:latin typeface="Arial"/>
              <a:ea typeface="Arial"/>
              <a:cs typeface="Arial"/>
              <a:sym typeface="Arial"/>
            </a:endParaRPr>
          </a:p>
          <a:p>
            <a:pPr marL="15875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66"/>
          <p:cNvSpPr txBox="1">
            <a:spLocks noGrp="1"/>
          </p:cNvSpPr>
          <p:nvPr>
            <p:ph type="title"/>
          </p:nvPr>
        </p:nvSpPr>
        <p:spPr>
          <a:xfrm>
            <a:off x="1492624" y="1805491"/>
            <a:ext cx="5915025" cy="1052193"/>
          </a:xfrm>
          <a:prstGeom prst="rect">
            <a:avLst/>
          </a:prstGeom>
          <a:noFill/>
          <a:ln>
            <a:noFill/>
          </a:ln>
        </p:spPr>
        <p:txBody>
          <a:bodyPr spcFirstLastPara="1" wrap="square" lIns="45700" tIns="45700" rIns="45700" bIns="45700" anchor="ctr" anchorCtr="0">
            <a:normAutofit/>
          </a:bodyPr>
          <a:lstStyle/>
          <a:p>
            <a:pPr marL="0" lvl="0" indent="0" algn="ctr" rtl="0">
              <a:lnSpc>
                <a:spcPct val="115000"/>
              </a:lnSpc>
              <a:spcBef>
                <a:spcPts val="0"/>
              </a:spcBef>
              <a:spcAft>
                <a:spcPts val="0"/>
              </a:spcAft>
              <a:buClr>
                <a:schemeClr val="lt1"/>
              </a:buClr>
              <a:buSzPts val="4000"/>
              <a:buNone/>
            </a:pPr>
            <a:r>
              <a:rPr lang="en-US"/>
              <a:t>New Leases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67"/>
          <p:cNvSpPr txBox="1">
            <a:spLocks noGrp="1"/>
          </p:cNvSpPr>
          <p:nvPr>
            <p:ph type="title"/>
          </p:nvPr>
        </p:nvSpPr>
        <p:spPr>
          <a:xfrm>
            <a:off x="2514600" y="526823"/>
            <a:ext cx="6172200" cy="505500"/>
          </a:xfrm>
          <a:prstGeom prst="rect">
            <a:avLst/>
          </a:prstGeom>
          <a:noFill/>
          <a:ln>
            <a:noFill/>
          </a:ln>
        </p:spPr>
        <p:txBody>
          <a:bodyPr spcFirstLastPara="1" wrap="square" lIns="45700" tIns="45700" rIns="45700" bIns="45700" anchor="t" anchorCtr="0">
            <a:noAutofit/>
          </a:bodyPr>
          <a:lstStyle/>
          <a:p>
            <a:pPr marL="0" lvl="0" indent="0" algn="l" rtl="0">
              <a:lnSpc>
                <a:spcPct val="115000"/>
              </a:lnSpc>
              <a:spcBef>
                <a:spcPts val="0"/>
              </a:spcBef>
              <a:spcAft>
                <a:spcPts val="0"/>
              </a:spcAft>
              <a:buSzPts val="2600"/>
              <a:buNone/>
            </a:pPr>
            <a:r>
              <a:rPr lang="en-US"/>
              <a:t>New Leases</a:t>
            </a:r>
            <a:endParaRPr/>
          </a:p>
        </p:txBody>
      </p:sp>
      <p:sp>
        <p:nvSpPr>
          <p:cNvPr id="311" name="Google Shape;311;p67"/>
          <p:cNvSpPr txBox="1">
            <a:spLocks noGrp="1"/>
          </p:cNvSpPr>
          <p:nvPr>
            <p:ph type="body" idx="1"/>
          </p:nvPr>
        </p:nvSpPr>
        <p:spPr>
          <a:xfrm>
            <a:off x="2514600" y="1480839"/>
            <a:ext cx="6172200" cy="2606058"/>
          </a:xfrm>
          <a:prstGeom prst="rect">
            <a:avLst/>
          </a:prstGeom>
          <a:noFill/>
          <a:ln>
            <a:noFill/>
          </a:ln>
        </p:spPr>
        <p:txBody>
          <a:bodyPr spcFirstLastPara="1" wrap="square" lIns="45700" tIns="45700" rIns="45700" bIns="45700" anchor="t" anchorCtr="0">
            <a:spAutoFit/>
          </a:bodyPr>
          <a:lstStyle/>
          <a:p>
            <a:pPr marL="457200" lvl="0" indent="-298450" algn="l" rtl="0">
              <a:lnSpc>
                <a:spcPct val="165000"/>
              </a:lnSpc>
              <a:spcBef>
                <a:spcPts val="0"/>
              </a:spcBef>
              <a:spcAft>
                <a:spcPts val="0"/>
              </a:spcAft>
              <a:buClr>
                <a:schemeClr val="dk1"/>
              </a:buClr>
              <a:buSzPts val="1100"/>
              <a:buChar char="●"/>
            </a:pPr>
            <a:r>
              <a:rPr lang="en-US"/>
              <a:t>Record new leases accurately</a:t>
            </a:r>
            <a:endParaRPr/>
          </a:p>
          <a:p>
            <a:pPr marL="914400" lvl="1" indent="-298450" algn="l" rtl="0">
              <a:lnSpc>
                <a:spcPct val="165000"/>
              </a:lnSpc>
              <a:spcBef>
                <a:spcPts val="0"/>
              </a:spcBef>
              <a:spcAft>
                <a:spcPts val="0"/>
              </a:spcAft>
              <a:buSzPts val="1100"/>
              <a:buChar char="●"/>
            </a:pPr>
            <a:r>
              <a:rPr lang="en-US"/>
              <a:t>Components</a:t>
            </a:r>
            <a:endParaRPr/>
          </a:p>
          <a:p>
            <a:pPr marL="914400" lvl="1" indent="-298450" algn="l" rtl="0">
              <a:lnSpc>
                <a:spcPct val="165000"/>
              </a:lnSpc>
              <a:spcBef>
                <a:spcPts val="0"/>
              </a:spcBef>
              <a:spcAft>
                <a:spcPts val="0"/>
              </a:spcAft>
              <a:buSzPts val="1100"/>
              <a:buChar char="●"/>
            </a:pPr>
            <a:r>
              <a:rPr lang="en-US"/>
              <a:t>Commencement Date</a:t>
            </a:r>
            <a:endParaRPr/>
          </a:p>
          <a:p>
            <a:pPr marL="914400" lvl="1" indent="-298450" algn="l" rtl="0">
              <a:lnSpc>
                <a:spcPct val="165000"/>
              </a:lnSpc>
              <a:spcBef>
                <a:spcPts val="0"/>
              </a:spcBef>
              <a:spcAft>
                <a:spcPts val="0"/>
              </a:spcAft>
              <a:buSzPts val="1100"/>
              <a:buChar char="●"/>
            </a:pPr>
            <a:r>
              <a:rPr lang="en-US"/>
              <a:t>Term</a:t>
            </a:r>
            <a:endParaRPr/>
          </a:p>
          <a:p>
            <a:pPr marL="914400" lvl="1" indent="-298450" algn="l" rtl="0">
              <a:lnSpc>
                <a:spcPct val="165000"/>
              </a:lnSpc>
              <a:spcBef>
                <a:spcPts val="0"/>
              </a:spcBef>
              <a:spcAft>
                <a:spcPts val="0"/>
              </a:spcAft>
              <a:buSzPts val="1100"/>
              <a:buChar char="●"/>
            </a:pPr>
            <a:r>
              <a:rPr lang="en-US"/>
              <a:t>Discount rate</a:t>
            </a:r>
            <a:endParaRPr/>
          </a:p>
          <a:p>
            <a:pPr marL="914400" lvl="1" indent="-298450" algn="l" rtl="0">
              <a:lnSpc>
                <a:spcPct val="165000"/>
              </a:lnSpc>
              <a:spcBef>
                <a:spcPts val="0"/>
              </a:spcBef>
              <a:spcAft>
                <a:spcPts val="0"/>
              </a:spcAft>
              <a:buSzPts val="1100"/>
              <a:buChar char="●"/>
            </a:pPr>
            <a:r>
              <a:rPr lang="en-US"/>
              <a:t>Payments</a:t>
            </a:r>
            <a:endParaRPr/>
          </a:p>
          <a:p>
            <a:pPr marL="914400" lvl="1" indent="-298450" algn="l" rtl="0">
              <a:lnSpc>
                <a:spcPct val="165000"/>
              </a:lnSpc>
              <a:spcBef>
                <a:spcPts val="0"/>
              </a:spcBef>
              <a:spcAft>
                <a:spcPts val="0"/>
              </a:spcAft>
              <a:buSzPts val="1100"/>
              <a:buChar char="●"/>
            </a:pPr>
            <a:r>
              <a:rPr lang="en-US"/>
              <a:t>Variable components</a:t>
            </a:r>
            <a:endParaRPr/>
          </a:p>
          <a:p>
            <a:pPr marL="914400" lvl="1" indent="-298450" algn="l" rtl="0">
              <a:lnSpc>
                <a:spcPct val="165000"/>
              </a:lnSpc>
              <a:spcBef>
                <a:spcPts val="0"/>
              </a:spcBef>
              <a:spcAft>
                <a:spcPts val="0"/>
              </a:spcAft>
              <a:buSzPts val="1100"/>
              <a:buChar char="●"/>
            </a:pPr>
            <a:r>
              <a:rPr lang="en-US"/>
              <a:t>Classification</a:t>
            </a:r>
            <a:endParaRPr/>
          </a:p>
          <a:p>
            <a:pPr marL="457200" lvl="0" indent="-228600" algn="l" rtl="0">
              <a:lnSpc>
                <a:spcPct val="165000"/>
              </a:lnSpc>
              <a:spcBef>
                <a:spcPts val="0"/>
              </a:spcBef>
              <a:spcAft>
                <a:spcPts val="0"/>
              </a:spcAft>
              <a:buClr>
                <a:schemeClr val="dk1"/>
              </a:buClr>
              <a:buSzPts val="1100"/>
              <a:buNone/>
            </a:pPr>
            <a:endParaRPr/>
          </a:p>
        </p:txBody>
      </p:sp>
      <p:sp>
        <p:nvSpPr>
          <p:cNvPr id="312" name="Google Shape;312;p67"/>
          <p:cNvSpPr txBox="1">
            <a:spLocks noGrp="1"/>
          </p:cNvSpPr>
          <p:nvPr>
            <p:ph type="subTitle" idx="2"/>
          </p:nvPr>
        </p:nvSpPr>
        <p:spPr>
          <a:xfrm>
            <a:off x="2514600" y="1019187"/>
            <a:ext cx="6172200" cy="618900"/>
          </a:xfrm>
          <a:prstGeom prst="rect">
            <a:avLst/>
          </a:prstGeom>
          <a:noFill/>
          <a:ln>
            <a:noFill/>
          </a:ln>
        </p:spPr>
        <p:txBody>
          <a:bodyPr spcFirstLastPara="1" wrap="square" lIns="45700" tIns="45700" rIns="45700" bIns="45700" anchor="t" anchorCtr="0">
            <a:noAutofit/>
          </a:bodyPr>
          <a:lstStyle/>
          <a:p>
            <a:pPr marL="457200" lvl="0" indent="-342900" algn="l" rtl="0">
              <a:lnSpc>
                <a:spcPct val="140000"/>
              </a:lnSpc>
              <a:spcBef>
                <a:spcPts val="0"/>
              </a:spcBef>
              <a:spcAft>
                <a:spcPts val="0"/>
              </a:spcAft>
              <a:buClr>
                <a:schemeClr val="accent2"/>
              </a:buClr>
              <a:buSzPts val="1200"/>
              <a:buNone/>
            </a:pPr>
            <a:r>
              <a:rPr lang="en-US" sz="1600"/>
              <a:t>Identify, Record</a:t>
            </a:r>
            <a:endParaRPr sz="16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68"/>
          <p:cNvSpPr txBox="1">
            <a:spLocks noGrp="1"/>
          </p:cNvSpPr>
          <p:nvPr>
            <p:ph type="title"/>
          </p:nvPr>
        </p:nvSpPr>
        <p:spPr>
          <a:xfrm>
            <a:off x="2514600" y="526823"/>
            <a:ext cx="6172200" cy="505500"/>
          </a:xfrm>
          <a:prstGeom prst="rect">
            <a:avLst/>
          </a:prstGeom>
          <a:noFill/>
          <a:ln>
            <a:noFill/>
          </a:ln>
        </p:spPr>
        <p:txBody>
          <a:bodyPr spcFirstLastPara="1" wrap="square" lIns="45700" tIns="45700" rIns="45700" bIns="45700" anchor="t" anchorCtr="0">
            <a:noAutofit/>
          </a:bodyPr>
          <a:lstStyle/>
          <a:p>
            <a:pPr marL="0" lvl="0" indent="0" algn="l" rtl="0">
              <a:lnSpc>
                <a:spcPct val="115000"/>
              </a:lnSpc>
              <a:spcBef>
                <a:spcPts val="0"/>
              </a:spcBef>
              <a:spcAft>
                <a:spcPts val="0"/>
              </a:spcAft>
              <a:buSzPts val="2600"/>
              <a:buNone/>
            </a:pPr>
            <a:r>
              <a:rPr lang="en-US"/>
              <a:t>New Leases</a:t>
            </a:r>
            <a:endParaRPr/>
          </a:p>
        </p:txBody>
      </p:sp>
      <p:sp>
        <p:nvSpPr>
          <p:cNvPr id="318" name="Google Shape;318;p68"/>
          <p:cNvSpPr txBox="1">
            <a:spLocks noGrp="1"/>
          </p:cNvSpPr>
          <p:nvPr>
            <p:ph type="body" idx="1"/>
          </p:nvPr>
        </p:nvSpPr>
        <p:spPr>
          <a:xfrm>
            <a:off x="2514600" y="1480839"/>
            <a:ext cx="6172200" cy="676299"/>
          </a:xfrm>
          <a:prstGeom prst="rect">
            <a:avLst/>
          </a:prstGeom>
          <a:noFill/>
          <a:ln>
            <a:noFill/>
          </a:ln>
        </p:spPr>
        <p:txBody>
          <a:bodyPr spcFirstLastPara="1" wrap="square" lIns="45700" tIns="45700" rIns="45700" bIns="45700" anchor="t" anchorCtr="0">
            <a:spAutoFit/>
          </a:bodyPr>
          <a:lstStyle/>
          <a:p>
            <a:pPr marL="457200" lvl="0" indent="-298450" algn="l" rtl="0">
              <a:lnSpc>
                <a:spcPct val="165000"/>
              </a:lnSpc>
              <a:spcBef>
                <a:spcPts val="0"/>
              </a:spcBef>
              <a:spcAft>
                <a:spcPts val="0"/>
              </a:spcAft>
              <a:buClr>
                <a:schemeClr val="dk1"/>
              </a:buClr>
              <a:buSzPts val="1100"/>
              <a:buChar char="●"/>
            </a:pPr>
            <a:r>
              <a:rPr lang="en-US" sz="1200"/>
              <a:t>Lease Liability = PV of Future Lease Payments</a:t>
            </a:r>
            <a:endParaRPr/>
          </a:p>
          <a:p>
            <a:pPr marL="457200" lvl="0" indent="-228600" algn="l" rtl="0">
              <a:lnSpc>
                <a:spcPct val="165000"/>
              </a:lnSpc>
              <a:spcBef>
                <a:spcPts val="0"/>
              </a:spcBef>
              <a:spcAft>
                <a:spcPts val="0"/>
              </a:spcAft>
              <a:buClr>
                <a:schemeClr val="dk1"/>
              </a:buClr>
              <a:buSzPts val="1100"/>
              <a:buNone/>
            </a:pPr>
            <a:endParaRPr/>
          </a:p>
        </p:txBody>
      </p:sp>
      <p:sp>
        <p:nvSpPr>
          <p:cNvPr id="319" name="Google Shape;319;p68"/>
          <p:cNvSpPr txBox="1">
            <a:spLocks noGrp="1"/>
          </p:cNvSpPr>
          <p:nvPr>
            <p:ph type="subTitle" idx="2"/>
          </p:nvPr>
        </p:nvSpPr>
        <p:spPr>
          <a:xfrm>
            <a:off x="2514600" y="1019187"/>
            <a:ext cx="6172200" cy="618900"/>
          </a:xfrm>
          <a:prstGeom prst="rect">
            <a:avLst/>
          </a:prstGeom>
          <a:noFill/>
          <a:ln>
            <a:noFill/>
          </a:ln>
        </p:spPr>
        <p:txBody>
          <a:bodyPr spcFirstLastPara="1" wrap="square" lIns="45700" tIns="45700" rIns="45700" bIns="45700" anchor="t" anchorCtr="0">
            <a:noAutofit/>
          </a:bodyPr>
          <a:lstStyle/>
          <a:p>
            <a:pPr marL="457200" lvl="0" indent="-342900" algn="l" rtl="0">
              <a:lnSpc>
                <a:spcPct val="140000"/>
              </a:lnSpc>
              <a:spcBef>
                <a:spcPts val="0"/>
              </a:spcBef>
              <a:spcAft>
                <a:spcPts val="0"/>
              </a:spcAft>
              <a:buClr>
                <a:schemeClr val="accent2"/>
              </a:buClr>
              <a:buSzPts val="1200"/>
              <a:buNone/>
            </a:pPr>
            <a:r>
              <a:rPr lang="en-US" sz="1600"/>
              <a:t>Identify, Record</a:t>
            </a:r>
            <a:endParaRPr sz="1600"/>
          </a:p>
        </p:txBody>
      </p:sp>
      <p:graphicFrame>
        <p:nvGraphicFramePr>
          <p:cNvPr id="320" name="Google Shape;320;p68"/>
          <p:cNvGraphicFramePr/>
          <p:nvPr/>
        </p:nvGraphicFramePr>
        <p:xfrm>
          <a:off x="2728833" y="2013496"/>
          <a:ext cx="3000000" cy="3000000"/>
        </p:xfrm>
        <a:graphic>
          <a:graphicData uri="http://schemas.openxmlformats.org/drawingml/2006/table">
            <a:tbl>
              <a:tblPr>
                <a:noFill/>
                <a:tableStyleId>{083F1055-B1FA-4614-9DE1-0BF19D1ABF64}</a:tableStyleId>
              </a:tblPr>
              <a:tblGrid>
                <a:gridCol w="923800">
                  <a:extLst>
                    <a:ext uri="{9D8B030D-6E8A-4147-A177-3AD203B41FA5}">
                      <a16:colId xmlns:a16="http://schemas.microsoft.com/office/drawing/2014/main" val="20000"/>
                    </a:ext>
                  </a:extLst>
                </a:gridCol>
                <a:gridCol w="3323750">
                  <a:extLst>
                    <a:ext uri="{9D8B030D-6E8A-4147-A177-3AD203B41FA5}">
                      <a16:colId xmlns:a16="http://schemas.microsoft.com/office/drawing/2014/main" val="20001"/>
                    </a:ext>
                  </a:extLst>
                </a:gridCol>
              </a:tblGrid>
              <a:tr h="370850">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Oxygen Light"/>
                        <a:ea typeface="Oxygen Light"/>
                        <a:cs typeface="Oxygen Light"/>
                        <a:sym typeface="Oxygen Light"/>
                      </a:endParaRPr>
                    </a:p>
                  </a:txBody>
                  <a:tcPr marL="91450" marR="91450" marT="45725" marB="45725" anchor="ctr">
                    <a:lnL w="12700" cap="flat" cmpd="sng">
                      <a:solidFill>
                        <a:srgbClr val="D8D8E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D8E8"/>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600" u="none" strike="noStrike" cap="none">
                          <a:latin typeface="Oxygen Light"/>
                          <a:ea typeface="Oxygen Light"/>
                          <a:cs typeface="Oxygen Light"/>
                          <a:sym typeface="Oxygen Light"/>
                        </a:rPr>
                        <a:t>Lease Liability</a:t>
                      </a:r>
                      <a:endParaRPr sz="16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D8D8E8"/>
                      </a:solidFill>
                      <a:prstDash val="solid"/>
                      <a:round/>
                      <a:headEnd type="none" w="sm" len="sm"/>
                      <a:tailEnd type="none" w="sm" len="sm"/>
                    </a:lnR>
                    <a:lnT w="12700" cap="flat" cmpd="sng">
                      <a:solidFill>
                        <a:srgbClr val="D8D8E8"/>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370850">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Oxygen Light"/>
                          <a:ea typeface="Oxygen Light"/>
                          <a:cs typeface="Oxygen Light"/>
                          <a:sym typeface="Oxygen Light"/>
                        </a:rPr>
                        <a:t>+</a:t>
                      </a:r>
                      <a:endParaRPr sz="1600" u="none" strike="noStrike" cap="none"/>
                    </a:p>
                  </a:txBody>
                  <a:tcPr marL="91450" marR="91450" marT="45725" marB="45725" anchor="ctr">
                    <a:lnL w="12700" cap="flat" cmpd="sng">
                      <a:solidFill>
                        <a:srgbClr val="D8D8E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600" u="none" strike="noStrike" cap="none">
                          <a:latin typeface="Oxygen Light"/>
                          <a:ea typeface="Oxygen Light"/>
                          <a:cs typeface="Oxygen Light"/>
                          <a:sym typeface="Oxygen Light"/>
                        </a:rPr>
                        <a:t>Initial Direct Costs</a:t>
                      </a:r>
                      <a:endParaRPr sz="16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D8D8E8"/>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70850">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Oxygen Light"/>
                          <a:ea typeface="Oxygen Light"/>
                          <a:cs typeface="Oxygen Light"/>
                          <a:sym typeface="Oxygen Light"/>
                        </a:rPr>
                        <a:t>+</a:t>
                      </a:r>
                      <a:endParaRPr sz="1600" u="none" strike="noStrike" cap="none"/>
                    </a:p>
                  </a:txBody>
                  <a:tcPr marL="91450" marR="91450" marT="45725" marB="45725" anchor="ctr">
                    <a:lnL w="12700" cap="flat" cmpd="sng">
                      <a:solidFill>
                        <a:srgbClr val="D8D8E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600" u="none" strike="noStrike" cap="none">
                          <a:latin typeface="Oxygen Light"/>
                          <a:ea typeface="Oxygen Light"/>
                          <a:cs typeface="Oxygen Light"/>
                          <a:sym typeface="Oxygen Light"/>
                        </a:rPr>
                        <a:t>Prepaid Lease Payments</a:t>
                      </a:r>
                      <a:endParaRPr sz="16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D8D8E8"/>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370850">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Oxygen Light"/>
                          <a:ea typeface="Oxygen Light"/>
                          <a:cs typeface="Oxygen Light"/>
                          <a:sym typeface="Oxygen Light"/>
                        </a:rPr>
                        <a:t>-</a:t>
                      </a:r>
                      <a:endParaRPr sz="1600" u="none" strike="noStrike" cap="none"/>
                    </a:p>
                  </a:txBody>
                  <a:tcPr marL="91450" marR="91450" marT="45725" marB="45725" anchor="ctr">
                    <a:lnL w="12700" cap="flat" cmpd="sng">
                      <a:solidFill>
                        <a:srgbClr val="D8D8E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600" u="none" strike="noStrike" cap="none">
                          <a:latin typeface="Oxygen Light"/>
                          <a:ea typeface="Oxygen Light"/>
                          <a:cs typeface="Oxygen Light"/>
                          <a:sym typeface="Oxygen Light"/>
                        </a:rPr>
                        <a:t>Lease Incentives</a:t>
                      </a:r>
                      <a:endParaRPr sz="16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D8D8E8"/>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70850">
                <a:tc>
                  <a:txBody>
                    <a:bodyPr/>
                    <a:lstStyle/>
                    <a:p>
                      <a:pPr marL="0" marR="0" lvl="0" indent="0" algn="ctr" rtl="0">
                        <a:lnSpc>
                          <a:spcPct val="100000"/>
                        </a:lnSpc>
                        <a:spcBef>
                          <a:spcPts val="0"/>
                        </a:spcBef>
                        <a:spcAft>
                          <a:spcPts val="0"/>
                        </a:spcAft>
                        <a:buClr>
                          <a:srgbClr val="000000"/>
                        </a:buClr>
                        <a:buSzPts val="1400"/>
                        <a:buFont typeface="Arial"/>
                        <a:buNone/>
                      </a:pPr>
                      <a:r>
                        <a:rPr lang="en-US" sz="1600" b="0" u="none" strike="noStrike" cap="none">
                          <a:solidFill>
                            <a:schemeClr val="lt1"/>
                          </a:solidFill>
                          <a:latin typeface="Oxygen Light"/>
                          <a:ea typeface="Oxygen Light"/>
                          <a:cs typeface="Oxygen Light"/>
                          <a:sym typeface="Oxygen Light"/>
                        </a:rPr>
                        <a:t>=</a:t>
                      </a:r>
                      <a:endParaRPr sz="1600" u="none" strike="noStrike" cap="none"/>
                    </a:p>
                  </a:txBody>
                  <a:tcPr marL="91450" marR="91450" marT="45725" marB="45725" anchor="ctr">
                    <a:lnL w="12700" cap="flat" cmpd="sng">
                      <a:solidFill>
                        <a:srgbClr val="D8D8E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D8D8E8"/>
                      </a:solidFill>
                      <a:prstDash val="solid"/>
                      <a:round/>
                      <a:headEnd type="none" w="sm" len="sm"/>
                      <a:tailEnd type="none" w="sm" len="sm"/>
                    </a:lnB>
                    <a:solidFill>
                      <a:srgbClr val="00AEE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600" b="1" u="none" strike="noStrike" cap="none">
                          <a:solidFill>
                            <a:schemeClr val="lt1"/>
                          </a:solidFill>
                          <a:latin typeface="Oxygen Light"/>
                          <a:ea typeface="Oxygen Light"/>
                          <a:cs typeface="Oxygen Light"/>
                          <a:sym typeface="Oxygen Light"/>
                        </a:rPr>
                        <a:t>ROU Asset</a:t>
                      </a:r>
                      <a:endParaRPr sz="16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D8D8E8"/>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D8D8E8"/>
                      </a:solidFill>
                      <a:prstDash val="solid"/>
                      <a:round/>
                      <a:headEnd type="none" w="sm" len="sm"/>
                      <a:tailEnd type="none" w="sm" len="sm"/>
                    </a:lnB>
                    <a:solidFill>
                      <a:srgbClr val="00AEEF"/>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69"/>
          <p:cNvSpPr txBox="1">
            <a:spLocks noGrp="1"/>
          </p:cNvSpPr>
          <p:nvPr>
            <p:ph type="title"/>
          </p:nvPr>
        </p:nvSpPr>
        <p:spPr>
          <a:xfrm>
            <a:off x="457200" y="409700"/>
            <a:ext cx="6172200" cy="505500"/>
          </a:xfrm>
          <a:prstGeom prst="rect">
            <a:avLst/>
          </a:prstGeom>
          <a:noFill/>
          <a:ln>
            <a:noFill/>
          </a:ln>
        </p:spPr>
        <p:txBody>
          <a:bodyPr spcFirstLastPara="1" wrap="square" lIns="45700" tIns="45700" rIns="45700" bIns="45700" anchor="t" anchorCtr="0">
            <a:noAutofit/>
          </a:bodyPr>
          <a:lstStyle/>
          <a:p>
            <a:pPr marL="0" lvl="0" indent="0" algn="l" rtl="0">
              <a:lnSpc>
                <a:spcPct val="115000"/>
              </a:lnSpc>
              <a:spcBef>
                <a:spcPts val="0"/>
              </a:spcBef>
              <a:spcAft>
                <a:spcPts val="0"/>
              </a:spcAft>
              <a:buSzPts val="2600"/>
              <a:buNone/>
            </a:pPr>
            <a:r>
              <a:rPr lang="en-US"/>
              <a:t>New Lease</a:t>
            </a:r>
            <a:endParaRPr/>
          </a:p>
        </p:txBody>
      </p:sp>
      <p:sp>
        <p:nvSpPr>
          <p:cNvPr id="326" name="Google Shape;326;p69"/>
          <p:cNvSpPr txBox="1">
            <a:spLocks noGrp="1"/>
          </p:cNvSpPr>
          <p:nvPr>
            <p:ph type="subTitle" idx="2"/>
          </p:nvPr>
        </p:nvSpPr>
        <p:spPr>
          <a:xfrm>
            <a:off x="457200" y="914400"/>
            <a:ext cx="6172200" cy="314700"/>
          </a:xfrm>
          <a:prstGeom prst="rect">
            <a:avLst/>
          </a:prstGeom>
          <a:noFill/>
          <a:ln>
            <a:noFill/>
          </a:ln>
        </p:spPr>
        <p:txBody>
          <a:bodyPr spcFirstLastPara="1" wrap="square" lIns="45700" tIns="45700" rIns="45700" bIns="45700" anchor="t" anchorCtr="0">
            <a:noAutofit/>
          </a:bodyPr>
          <a:lstStyle/>
          <a:p>
            <a:pPr marL="457200" lvl="0" indent="-342900" algn="l" rtl="0">
              <a:lnSpc>
                <a:spcPct val="140000"/>
              </a:lnSpc>
              <a:spcBef>
                <a:spcPts val="0"/>
              </a:spcBef>
              <a:spcAft>
                <a:spcPts val="0"/>
              </a:spcAft>
              <a:buClr>
                <a:schemeClr val="accent2"/>
              </a:buClr>
              <a:buSzPts val="1200"/>
              <a:buNone/>
            </a:pPr>
            <a:r>
              <a:rPr lang="en-US" sz="1600"/>
              <a:t>Example</a:t>
            </a:r>
            <a:endParaRPr sz="1600"/>
          </a:p>
        </p:txBody>
      </p:sp>
      <p:graphicFrame>
        <p:nvGraphicFramePr>
          <p:cNvPr id="327" name="Google Shape;327;p69"/>
          <p:cNvGraphicFramePr/>
          <p:nvPr/>
        </p:nvGraphicFramePr>
        <p:xfrm>
          <a:off x="4091102" y="1644625"/>
          <a:ext cx="3000000" cy="3000000"/>
        </p:xfrm>
        <a:graphic>
          <a:graphicData uri="http://schemas.openxmlformats.org/drawingml/2006/table">
            <a:tbl>
              <a:tblPr>
                <a:noFill/>
                <a:tableStyleId>{083F1055-B1FA-4614-9DE1-0BF19D1ABF64}</a:tableStyleId>
              </a:tblPr>
              <a:tblGrid>
                <a:gridCol w="518250">
                  <a:extLst>
                    <a:ext uri="{9D8B030D-6E8A-4147-A177-3AD203B41FA5}">
                      <a16:colId xmlns:a16="http://schemas.microsoft.com/office/drawing/2014/main" val="20000"/>
                    </a:ext>
                  </a:extLst>
                </a:gridCol>
                <a:gridCol w="1864650">
                  <a:extLst>
                    <a:ext uri="{9D8B030D-6E8A-4147-A177-3AD203B41FA5}">
                      <a16:colId xmlns:a16="http://schemas.microsoft.com/office/drawing/2014/main" val="20001"/>
                    </a:ext>
                  </a:extLst>
                </a:gridCol>
                <a:gridCol w="1864650">
                  <a:extLst>
                    <a:ext uri="{9D8B030D-6E8A-4147-A177-3AD203B41FA5}">
                      <a16:colId xmlns:a16="http://schemas.microsoft.com/office/drawing/2014/main" val="20002"/>
                    </a:ext>
                  </a:extLst>
                </a:gridCol>
              </a:tblGrid>
              <a:tr h="370850">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Oxygen Light"/>
                        <a:ea typeface="Oxygen Light"/>
                        <a:cs typeface="Oxygen Light"/>
                        <a:sym typeface="Oxygen Light"/>
                      </a:endParaRPr>
                    </a:p>
                  </a:txBody>
                  <a:tcPr marL="91450" marR="91450" marT="45725" marB="45725" anchor="ctr">
                    <a:lnL w="12700" cap="flat" cmpd="sng">
                      <a:solidFill>
                        <a:srgbClr val="D8D8E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D8E8"/>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600" u="none" strike="noStrike" cap="none">
                          <a:latin typeface="Oxygen Light"/>
                          <a:ea typeface="Oxygen Light"/>
                          <a:cs typeface="Oxygen Light"/>
                          <a:sym typeface="Oxygen Light"/>
                        </a:rPr>
                        <a:t>Lease Liability</a:t>
                      </a:r>
                      <a:endParaRPr sz="16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D8E8"/>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600" u="none" strike="noStrike" cap="none">
                          <a:latin typeface="Oxygen Light"/>
                          <a:ea typeface="Oxygen Light"/>
                          <a:cs typeface="Oxygen Light"/>
                          <a:sym typeface="Oxygen Light"/>
                        </a:rPr>
                        <a:t>$180,585</a:t>
                      </a:r>
                      <a:endParaRPr sz="1600" u="none" strike="noStrike" cap="none">
                        <a:latin typeface="Oxygen Light"/>
                        <a:ea typeface="Oxygen Light"/>
                        <a:cs typeface="Oxygen Light"/>
                        <a:sym typeface="Oxygen Light"/>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D8D8E8"/>
                      </a:solidFill>
                      <a:prstDash val="solid"/>
                      <a:round/>
                      <a:headEnd type="none" w="sm" len="sm"/>
                      <a:tailEnd type="none" w="sm" len="sm"/>
                    </a:lnR>
                    <a:lnT w="12700" cap="flat" cmpd="sng">
                      <a:solidFill>
                        <a:srgbClr val="D8D8E8"/>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370850">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Oxygen Light"/>
                          <a:ea typeface="Oxygen Light"/>
                          <a:cs typeface="Oxygen Light"/>
                          <a:sym typeface="Oxygen Light"/>
                        </a:rPr>
                        <a:t>+</a:t>
                      </a:r>
                      <a:endParaRPr sz="1600" u="none" strike="noStrike" cap="none"/>
                    </a:p>
                  </a:txBody>
                  <a:tcPr marL="91450" marR="91450" marT="45725" marB="45725" anchor="ctr">
                    <a:lnL w="12700" cap="flat" cmpd="sng">
                      <a:solidFill>
                        <a:srgbClr val="D8D8E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600" u="none" strike="noStrike" cap="none">
                          <a:latin typeface="Oxygen Light"/>
                          <a:ea typeface="Oxygen Light"/>
                          <a:cs typeface="Oxygen Light"/>
                          <a:sym typeface="Oxygen Light"/>
                        </a:rPr>
                        <a:t>Initial Direct Costs</a:t>
                      </a:r>
                      <a:endParaRPr sz="16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600" u="none" strike="noStrike" cap="none">
                          <a:latin typeface="Oxygen Light"/>
                          <a:ea typeface="Oxygen Light"/>
                          <a:cs typeface="Oxygen Light"/>
                          <a:sym typeface="Oxygen Light"/>
                        </a:rPr>
                        <a:t>$0</a:t>
                      </a:r>
                      <a:endParaRPr sz="1600" u="none" strike="noStrike" cap="none">
                        <a:latin typeface="Oxygen Light"/>
                        <a:ea typeface="Oxygen Light"/>
                        <a:cs typeface="Oxygen Light"/>
                        <a:sym typeface="Oxygen Light"/>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D8D8E8"/>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70850">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Oxygen Light"/>
                          <a:ea typeface="Oxygen Light"/>
                          <a:cs typeface="Oxygen Light"/>
                          <a:sym typeface="Oxygen Light"/>
                        </a:rPr>
                        <a:t>+</a:t>
                      </a:r>
                      <a:endParaRPr sz="1600" u="none" strike="noStrike" cap="none"/>
                    </a:p>
                  </a:txBody>
                  <a:tcPr marL="91450" marR="91450" marT="45725" marB="45725" anchor="ctr">
                    <a:lnL w="12700" cap="flat" cmpd="sng">
                      <a:solidFill>
                        <a:srgbClr val="D8D8E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600" u="none" strike="noStrike" cap="none">
                          <a:latin typeface="Oxygen Light"/>
                          <a:ea typeface="Oxygen Light"/>
                          <a:cs typeface="Oxygen Light"/>
                          <a:sym typeface="Oxygen Light"/>
                        </a:rPr>
                        <a:t>Prepaid Lease Payments</a:t>
                      </a:r>
                      <a:endParaRPr sz="16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600" u="none" strike="noStrike" cap="none">
                          <a:latin typeface="Oxygen Light"/>
                          <a:ea typeface="Oxygen Light"/>
                          <a:cs typeface="Oxygen Light"/>
                          <a:sym typeface="Oxygen Light"/>
                        </a:rPr>
                        <a:t>$1,700</a:t>
                      </a:r>
                      <a:endParaRPr sz="1600" u="none" strike="noStrike" cap="none">
                        <a:latin typeface="Oxygen Light"/>
                        <a:ea typeface="Oxygen Light"/>
                        <a:cs typeface="Oxygen Light"/>
                        <a:sym typeface="Oxygen Light"/>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D8D8E8"/>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370850">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Oxygen Light"/>
                          <a:ea typeface="Oxygen Light"/>
                          <a:cs typeface="Oxygen Light"/>
                          <a:sym typeface="Oxygen Light"/>
                        </a:rPr>
                        <a:t>-</a:t>
                      </a:r>
                      <a:endParaRPr sz="1600" u="none" strike="noStrike" cap="none"/>
                    </a:p>
                  </a:txBody>
                  <a:tcPr marL="91450" marR="91450" marT="45725" marB="45725" anchor="ctr">
                    <a:lnL w="12700" cap="flat" cmpd="sng">
                      <a:solidFill>
                        <a:srgbClr val="D8D8E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600" u="none" strike="noStrike" cap="none">
                          <a:latin typeface="Oxygen Light"/>
                          <a:ea typeface="Oxygen Light"/>
                          <a:cs typeface="Oxygen Light"/>
                          <a:sym typeface="Oxygen Light"/>
                        </a:rPr>
                        <a:t>Lease Incentives</a:t>
                      </a:r>
                      <a:endParaRPr sz="16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600" u="none" strike="noStrike" cap="none">
                          <a:latin typeface="Oxygen Light"/>
                          <a:ea typeface="Oxygen Light"/>
                          <a:cs typeface="Oxygen Light"/>
                          <a:sym typeface="Oxygen Light"/>
                        </a:rPr>
                        <a:t>$0</a:t>
                      </a:r>
                      <a:endParaRPr sz="1600" u="none" strike="noStrike" cap="none">
                        <a:latin typeface="Oxygen Light"/>
                        <a:ea typeface="Oxygen Light"/>
                        <a:cs typeface="Oxygen Light"/>
                        <a:sym typeface="Oxygen Light"/>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D8D8E8"/>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70850">
                <a:tc>
                  <a:txBody>
                    <a:bodyPr/>
                    <a:lstStyle/>
                    <a:p>
                      <a:pPr marL="0" marR="0" lvl="0" indent="0" algn="ctr" rtl="0">
                        <a:lnSpc>
                          <a:spcPct val="100000"/>
                        </a:lnSpc>
                        <a:spcBef>
                          <a:spcPts val="0"/>
                        </a:spcBef>
                        <a:spcAft>
                          <a:spcPts val="0"/>
                        </a:spcAft>
                        <a:buClr>
                          <a:srgbClr val="000000"/>
                        </a:buClr>
                        <a:buSzPts val="1400"/>
                        <a:buFont typeface="Arial"/>
                        <a:buNone/>
                      </a:pPr>
                      <a:r>
                        <a:rPr lang="en-US" sz="1600" b="0" u="none" strike="noStrike" cap="none">
                          <a:solidFill>
                            <a:schemeClr val="lt1"/>
                          </a:solidFill>
                          <a:latin typeface="Oxygen Light"/>
                          <a:ea typeface="Oxygen Light"/>
                          <a:cs typeface="Oxygen Light"/>
                          <a:sym typeface="Oxygen Light"/>
                        </a:rPr>
                        <a:t>=</a:t>
                      </a:r>
                      <a:endParaRPr sz="1600" u="none" strike="noStrike" cap="none"/>
                    </a:p>
                  </a:txBody>
                  <a:tcPr marL="91450" marR="91450" marT="45725" marB="45725" anchor="ctr">
                    <a:lnL w="12700" cap="flat" cmpd="sng">
                      <a:solidFill>
                        <a:srgbClr val="D8D8E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D8D8E8"/>
                      </a:solidFill>
                      <a:prstDash val="solid"/>
                      <a:round/>
                      <a:headEnd type="none" w="sm" len="sm"/>
                      <a:tailEnd type="none" w="sm" len="sm"/>
                    </a:lnB>
                    <a:solidFill>
                      <a:srgbClr val="00AEE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600" b="1" u="none" strike="noStrike" cap="none">
                          <a:solidFill>
                            <a:schemeClr val="lt1"/>
                          </a:solidFill>
                          <a:latin typeface="Oxygen Light"/>
                          <a:ea typeface="Oxygen Light"/>
                          <a:cs typeface="Oxygen Light"/>
                          <a:sym typeface="Oxygen Light"/>
                        </a:rPr>
                        <a:t>ROU Asset</a:t>
                      </a:r>
                      <a:endParaRPr sz="16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D8D8E8"/>
                      </a:solidFill>
                      <a:prstDash val="solid"/>
                      <a:round/>
                      <a:headEnd type="none" w="sm" len="sm"/>
                      <a:tailEnd type="none" w="sm" len="sm"/>
                    </a:lnB>
                    <a:solidFill>
                      <a:srgbClr val="00AEEF"/>
                    </a:solidFill>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600" u="none" strike="noStrike" cap="none">
                          <a:solidFill>
                            <a:schemeClr val="lt1"/>
                          </a:solidFill>
                          <a:latin typeface="Oxygen Light"/>
                          <a:ea typeface="Oxygen Light"/>
                          <a:cs typeface="Oxygen Light"/>
                          <a:sym typeface="Oxygen Light"/>
                        </a:rPr>
                        <a:t>$182,285</a:t>
                      </a:r>
                      <a:endParaRPr sz="1600" u="none" strike="noStrike" cap="none">
                        <a:solidFill>
                          <a:schemeClr val="lt1"/>
                        </a:solidFill>
                        <a:latin typeface="Oxygen Light"/>
                        <a:ea typeface="Oxygen Light"/>
                        <a:cs typeface="Oxygen Light"/>
                        <a:sym typeface="Oxygen Light"/>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D8D8E8"/>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D8D8E8"/>
                      </a:solidFill>
                      <a:prstDash val="solid"/>
                      <a:round/>
                      <a:headEnd type="none" w="sm" len="sm"/>
                      <a:tailEnd type="none" w="sm" len="sm"/>
                    </a:lnB>
                    <a:solidFill>
                      <a:srgbClr val="00AEEF"/>
                    </a:solidFill>
                  </a:tcPr>
                </a:tc>
                <a:extLst>
                  <a:ext uri="{0D108BD9-81ED-4DB2-BD59-A6C34878D82A}">
                    <a16:rowId xmlns:a16="http://schemas.microsoft.com/office/drawing/2014/main" val="10004"/>
                  </a:ext>
                </a:extLst>
              </a:tr>
            </a:tbl>
          </a:graphicData>
        </a:graphic>
      </p:graphicFrame>
      <p:sp>
        <p:nvSpPr>
          <p:cNvPr id="328" name="Google Shape;328;p69"/>
          <p:cNvSpPr txBox="1"/>
          <p:nvPr/>
        </p:nvSpPr>
        <p:spPr>
          <a:xfrm>
            <a:off x="457200" y="1427772"/>
            <a:ext cx="3401639" cy="2402925"/>
          </a:xfrm>
          <a:prstGeom prst="rect">
            <a:avLst/>
          </a:prstGeom>
          <a:noFill/>
          <a:ln w="9525" cap="flat" cmpd="sng">
            <a:solidFill>
              <a:schemeClr val="dk2"/>
            </a:solidFill>
            <a:prstDash val="solid"/>
            <a:round/>
            <a:headEnd type="none" w="sm" len="sm"/>
            <a:tailEnd type="none" w="sm" len="sm"/>
          </a:ln>
        </p:spPr>
        <p:txBody>
          <a:bodyPr spcFirstLastPara="1" wrap="square" lIns="45700" tIns="45700" rIns="45700" bIns="45700" anchor="t" anchorCtr="0">
            <a:spAutoFit/>
          </a:bodyPr>
          <a:lstStyle/>
          <a:p>
            <a:pPr marL="158750" marR="0" lvl="0" indent="0" algn="l" rtl="0">
              <a:lnSpc>
                <a:spcPct val="165000"/>
              </a:lnSpc>
              <a:spcBef>
                <a:spcPts val="0"/>
              </a:spcBef>
              <a:spcAft>
                <a:spcPts val="0"/>
              </a:spcAft>
              <a:buClr>
                <a:schemeClr val="dk1"/>
              </a:buClr>
              <a:buSzPts val="1100"/>
              <a:buFont typeface="Oxygen"/>
              <a:buNone/>
            </a:pPr>
            <a:r>
              <a:rPr lang="en-US" sz="1100" b="0" i="0" u="none" strike="noStrike" cap="none">
                <a:solidFill>
                  <a:schemeClr val="dk1"/>
                </a:solidFill>
                <a:latin typeface="Oxygen Light"/>
                <a:ea typeface="Oxygen Light"/>
                <a:cs typeface="Oxygen Light"/>
                <a:sym typeface="Oxygen Light"/>
              </a:rPr>
              <a:t>Lease: Office Space &amp; Parking</a:t>
            </a:r>
            <a:endParaRPr sz="1400" b="0" i="0" u="none" strike="noStrike" cap="none">
              <a:solidFill>
                <a:srgbClr val="000000"/>
              </a:solidFill>
              <a:latin typeface="Oxygen Light"/>
              <a:ea typeface="Oxygen Light"/>
              <a:cs typeface="Oxygen Light"/>
              <a:sym typeface="Oxygen Light"/>
            </a:endParaRPr>
          </a:p>
          <a:p>
            <a:pPr marL="158750" marR="0" lvl="0" indent="0" algn="l" rtl="0">
              <a:lnSpc>
                <a:spcPct val="165000"/>
              </a:lnSpc>
              <a:spcBef>
                <a:spcPts val="0"/>
              </a:spcBef>
              <a:spcAft>
                <a:spcPts val="0"/>
              </a:spcAft>
              <a:buClr>
                <a:schemeClr val="dk1"/>
              </a:buClr>
              <a:buSzPts val="1100"/>
              <a:buFont typeface="Oxygen"/>
              <a:buNone/>
            </a:pPr>
            <a:r>
              <a:rPr lang="en-US" sz="1100" b="0" i="0" u="none" strike="noStrike" cap="none">
                <a:solidFill>
                  <a:schemeClr val="dk1"/>
                </a:solidFill>
                <a:latin typeface="Oxygen Light"/>
                <a:ea typeface="Oxygen Light"/>
                <a:cs typeface="Oxygen Light"/>
                <a:sym typeface="Oxygen Light"/>
              </a:rPr>
              <a:t>Term: 5 years with one 5 year renewal option</a:t>
            </a:r>
            <a:endParaRPr sz="1400" b="0" i="0" u="none" strike="noStrike" cap="none">
              <a:solidFill>
                <a:srgbClr val="000000"/>
              </a:solidFill>
              <a:latin typeface="Arial"/>
              <a:ea typeface="Arial"/>
              <a:cs typeface="Arial"/>
              <a:sym typeface="Arial"/>
            </a:endParaRPr>
          </a:p>
          <a:p>
            <a:pPr marL="158750" marR="0" lvl="0" indent="0" algn="l" rtl="0">
              <a:lnSpc>
                <a:spcPct val="165000"/>
              </a:lnSpc>
              <a:spcBef>
                <a:spcPts val="0"/>
              </a:spcBef>
              <a:spcAft>
                <a:spcPts val="0"/>
              </a:spcAft>
              <a:buClr>
                <a:schemeClr val="dk1"/>
              </a:buClr>
              <a:buSzPts val="1100"/>
              <a:buFont typeface="Oxygen"/>
              <a:buNone/>
            </a:pPr>
            <a:r>
              <a:rPr lang="en-US" sz="1100" b="0" i="0" u="none" strike="noStrike" cap="none">
                <a:solidFill>
                  <a:schemeClr val="dk1"/>
                </a:solidFill>
                <a:latin typeface="Oxygen Light"/>
                <a:ea typeface="Oxygen Light"/>
                <a:cs typeface="Oxygen Light"/>
                <a:sym typeface="Oxygen Light"/>
              </a:rPr>
              <a:t>Lease Signed 8/1/22</a:t>
            </a:r>
            <a:endParaRPr sz="1400" b="0" i="0" u="none" strike="noStrike" cap="none">
              <a:solidFill>
                <a:srgbClr val="000000"/>
              </a:solidFill>
              <a:latin typeface="Arial"/>
              <a:ea typeface="Arial"/>
              <a:cs typeface="Arial"/>
              <a:sym typeface="Arial"/>
            </a:endParaRPr>
          </a:p>
          <a:p>
            <a:pPr marL="158750" marR="0" lvl="0" indent="0" algn="l" rtl="0">
              <a:lnSpc>
                <a:spcPct val="165000"/>
              </a:lnSpc>
              <a:spcBef>
                <a:spcPts val="0"/>
              </a:spcBef>
              <a:spcAft>
                <a:spcPts val="0"/>
              </a:spcAft>
              <a:buClr>
                <a:schemeClr val="dk1"/>
              </a:buClr>
              <a:buSzPts val="1100"/>
              <a:buFont typeface="Oxygen"/>
              <a:buNone/>
            </a:pPr>
            <a:r>
              <a:rPr lang="en-US" sz="1100" b="0" i="0" u="none" strike="noStrike" cap="none">
                <a:solidFill>
                  <a:schemeClr val="dk1"/>
                </a:solidFill>
                <a:latin typeface="Oxygen Light"/>
                <a:ea typeface="Oxygen Light"/>
                <a:cs typeface="Oxygen Light"/>
                <a:sym typeface="Oxygen Light"/>
              </a:rPr>
              <a:t>Asset available to Lessee: 10/1/22</a:t>
            </a:r>
            <a:endParaRPr sz="1400" b="0" i="0" u="none" strike="noStrike" cap="none">
              <a:solidFill>
                <a:srgbClr val="000000"/>
              </a:solidFill>
              <a:latin typeface="Oxygen Light"/>
              <a:ea typeface="Oxygen Light"/>
              <a:cs typeface="Oxygen Light"/>
              <a:sym typeface="Oxygen Light"/>
            </a:endParaRPr>
          </a:p>
          <a:p>
            <a:pPr marL="158750" marR="0" lvl="0" indent="0" algn="l" rtl="0">
              <a:lnSpc>
                <a:spcPct val="165000"/>
              </a:lnSpc>
              <a:spcBef>
                <a:spcPts val="0"/>
              </a:spcBef>
              <a:spcAft>
                <a:spcPts val="0"/>
              </a:spcAft>
              <a:buClr>
                <a:schemeClr val="dk1"/>
              </a:buClr>
              <a:buSzPts val="1100"/>
              <a:buFont typeface="Oxygen"/>
              <a:buNone/>
            </a:pPr>
            <a:r>
              <a:rPr lang="en-US" sz="1100" b="0" i="0" u="none" strike="noStrike" cap="none">
                <a:solidFill>
                  <a:schemeClr val="dk1"/>
                </a:solidFill>
                <a:latin typeface="Oxygen Light"/>
                <a:ea typeface="Oxygen Light"/>
                <a:cs typeface="Oxygen Light"/>
                <a:sym typeface="Oxygen Light"/>
              </a:rPr>
              <a:t>Discount Rate: 5</a:t>
            </a:r>
            <a:r>
              <a:rPr lang="en-US" sz="1100" b="0" i="0" u="none" strike="noStrike" cap="none">
                <a:solidFill>
                  <a:schemeClr val="dk1"/>
                </a:solidFill>
                <a:latin typeface="Oxygen"/>
                <a:ea typeface="Oxygen"/>
                <a:cs typeface="Oxygen"/>
                <a:sym typeface="Oxygen"/>
              </a:rPr>
              <a:t>%</a:t>
            </a:r>
            <a:endParaRPr sz="1400" b="0" i="0" u="none" strike="noStrike" cap="none">
              <a:solidFill>
                <a:srgbClr val="000000"/>
              </a:solidFill>
              <a:latin typeface="Oxygen"/>
              <a:ea typeface="Oxygen"/>
              <a:cs typeface="Oxygen"/>
              <a:sym typeface="Oxygen"/>
            </a:endParaRPr>
          </a:p>
          <a:p>
            <a:pPr marL="158750" marR="0" lvl="0" indent="0" algn="l" rtl="0">
              <a:lnSpc>
                <a:spcPct val="165000"/>
              </a:lnSpc>
              <a:spcBef>
                <a:spcPts val="0"/>
              </a:spcBef>
              <a:spcAft>
                <a:spcPts val="0"/>
              </a:spcAft>
              <a:buClr>
                <a:schemeClr val="dk1"/>
              </a:buClr>
              <a:buSzPts val="1100"/>
              <a:buFont typeface="Oxygen"/>
              <a:buNone/>
            </a:pPr>
            <a:r>
              <a:rPr lang="en-US" sz="1100" b="0" i="0" u="none" strike="noStrike" cap="none">
                <a:solidFill>
                  <a:schemeClr val="dk1"/>
                </a:solidFill>
                <a:latin typeface="Oxygen Light"/>
                <a:ea typeface="Oxygen Light"/>
                <a:cs typeface="Oxygen Light"/>
                <a:sym typeface="Oxygen Light"/>
              </a:rPr>
              <a:t>Payments: Monthly $1,700, 3</a:t>
            </a:r>
            <a:r>
              <a:rPr lang="en-US" sz="1100" b="0" i="0" u="none" strike="noStrike" cap="none">
                <a:solidFill>
                  <a:schemeClr val="dk1"/>
                </a:solidFill>
                <a:latin typeface="Oxygen"/>
                <a:ea typeface="Oxygen"/>
                <a:cs typeface="Oxygen"/>
                <a:sym typeface="Oxygen"/>
              </a:rPr>
              <a:t>%</a:t>
            </a:r>
            <a:r>
              <a:rPr lang="en-US" sz="1100" b="0" i="0" u="none" strike="noStrike" cap="none">
                <a:solidFill>
                  <a:schemeClr val="dk1"/>
                </a:solidFill>
                <a:latin typeface="Oxygen Light"/>
                <a:ea typeface="Oxygen Light"/>
                <a:cs typeface="Oxygen Light"/>
                <a:sym typeface="Oxygen Light"/>
              </a:rPr>
              <a:t> annual increase</a:t>
            </a:r>
            <a:endParaRPr sz="1400" b="0" i="0" u="none" strike="noStrike" cap="none">
              <a:solidFill>
                <a:srgbClr val="000000"/>
              </a:solidFill>
              <a:latin typeface="Arial"/>
              <a:ea typeface="Arial"/>
              <a:cs typeface="Arial"/>
              <a:sym typeface="Arial"/>
            </a:endParaRPr>
          </a:p>
          <a:p>
            <a:pPr marL="158750" marR="0" lvl="0" indent="0" algn="l" rtl="0">
              <a:lnSpc>
                <a:spcPct val="165000"/>
              </a:lnSpc>
              <a:spcBef>
                <a:spcPts val="0"/>
              </a:spcBef>
              <a:spcAft>
                <a:spcPts val="0"/>
              </a:spcAft>
              <a:buClr>
                <a:schemeClr val="dk1"/>
              </a:buClr>
              <a:buSzPts val="1100"/>
              <a:buFont typeface="Oxygen"/>
              <a:buNone/>
            </a:pPr>
            <a:r>
              <a:rPr lang="en-US" sz="1100" b="0" i="0" u="none" strike="noStrike" cap="none">
                <a:solidFill>
                  <a:schemeClr val="dk1"/>
                </a:solidFill>
                <a:latin typeface="Oxygen Light"/>
                <a:ea typeface="Oxygen Light"/>
                <a:cs typeface="Oxygen Light"/>
                <a:sym typeface="Oxygen Light"/>
              </a:rPr>
              <a:t>Non-Lease Payments: Monthly $150 Parking Exp.</a:t>
            </a:r>
            <a:endParaRPr sz="1400" b="0" i="0" u="none" strike="noStrike" cap="none">
              <a:solidFill>
                <a:srgbClr val="000000"/>
              </a:solidFill>
              <a:latin typeface="Arial"/>
              <a:ea typeface="Arial"/>
              <a:cs typeface="Arial"/>
              <a:sym typeface="Arial"/>
            </a:endParaRPr>
          </a:p>
          <a:p>
            <a:pPr marL="158750" marR="0" lvl="0" indent="0" algn="l" rtl="0">
              <a:lnSpc>
                <a:spcPct val="165000"/>
              </a:lnSpc>
              <a:spcBef>
                <a:spcPts val="0"/>
              </a:spcBef>
              <a:spcAft>
                <a:spcPts val="0"/>
              </a:spcAft>
              <a:buClr>
                <a:schemeClr val="dk1"/>
              </a:buClr>
              <a:buSzPts val="1100"/>
              <a:buFont typeface="Oxygen"/>
              <a:buNone/>
            </a:pPr>
            <a:r>
              <a:rPr lang="en-US" sz="1100" b="0" i="0" u="none" strike="noStrike" cap="none">
                <a:solidFill>
                  <a:schemeClr val="dk1"/>
                </a:solidFill>
                <a:latin typeface="Oxygen Light"/>
                <a:ea typeface="Oxygen Light"/>
                <a:cs typeface="Oxygen Light"/>
                <a:sym typeface="Oxygen Light"/>
              </a:rPr>
              <a:t>Classification: Operating Lease</a:t>
            </a:r>
            <a:endParaRPr sz="1400" b="0" i="0" u="none" strike="noStrike" cap="none">
              <a:solidFill>
                <a:srgbClr val="000000"/>
              </a:solidFill>
              <a:latin typeface="Oxygen Light"/>
              <a:ea typeface="Oxygen Light"/>
              <a:cs typeface="Oxygen Light"/>
              <a:sym typeface="Oxygen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70"/>
          <p:cNvSpPr txBox="1">
            <a:spLocks noGrp="1"/>
          </p:cNvSpPr>
          <p:nvPr>
            <p:ph type="title"/>
          </p:nvPr>
        </p:nvSpPr>
        <p:spPr>
          <a:xfrm>
            <a:off x="457200" y="409700"/>
            <a:ext cx="6172200" cy="505500"/>
          </a:xfrm>
          <a:prstGeom prst="rect">
            <a:avLst/>
          </a:prstGeom>
          <a:noFill/>
          <a:ln>
            <a:noFill/>
          </a:ln>
        </p:spPr>
        <p:txBody>
          <a:bodyPr spcFirstLastPara="1" wrap="square" lIns="45700" tIns="45700" rIns="45700" bIns="45700" anchor="t" anchorCtr="0">
            <a:noAutofit/>
          </a:bodyPr>
          <a:lstStyle/>
          <a:p>
            <a:pPr marL="0" lvl="0" indent="0" algn="l" rtl="0">
              <a:lnSpc>
                <a:spcPct val="115000"/>
              </a:lnSpc>
              <a:spcBef>
                <a:spcPts val="0"/>
              </a:spcBef>
              <a:spcAft>
                <a:spcPts val="0"/>
              </a:spcAft>
              <a:buSzPts val="2600"/>
              <a:buNone/>
            </a:pPr>
            <a:r>
              <a:rPr lang="en-US"/>
              <a:t>New Lease</a:t>
            </a:r>
            <a:endParaRPr/>
          </a:p>
        </p:txBody>
      </p:sp>
      <p:sp>
        <p:nvSpPr>
          <p:cNvPr id="334" name="Google Shape;334;p70"/>
          <p:cNvSpPr txBox="1">
            <a:spLocks noGrp="1"/>
          </p:cNvSpPr>
          <p:nvPr>
            <p:ph type="subTitle" idx="2"/>
          </p:nvPr>
        </p:nvSpPr>
        <p:spPr>
          <a:xfrm>
            <a:off x="457200" y="914400"/>
            <a:ext cx="6172200" cy="314700"/>
          </a:xfrm>
          <a:prstGeom prst="rect">
            <a:avLst/>
          </a:prstGeom>
          <a:noFill/>
          <a:ln>
            <a:noFill/>
          </a:ln>
        </p:spPr>
        <p:txBody>
          <a:bodyPr spcFirstLastPara="1" wrap="square" lIns="45700" tIns="45700" rIns="45700" bIns="45700" anchor="t" anchorCtr="0">
            <a:noAutofit/>
          </a:bodyPr>
          <a:lstStyle/>
          <a:p>
            <a:pPr marL="457200" lvl="0" indent="-342900" algn="l" rtl="0">
              <a:lnSpc>
                <a:spcPct val="140000"/>
              </a:lnSpc>
              <a:spcBef>
                <a:spcPts val="0"/>
              </a:spcBef>
              <a:spcAft>
                <a:spcPts val="0"/>
              </a:spcAft>
              <a:buClr>
                <a:schemeClr val="accent2"/>
              </a:buClr>
              <a:buSzPts val="1200"/>
              <a:buNone/>
            </a:pPr>
            <a:r>
              <a:rPr lang="en-US" sz="1600"/>
              <a:t>Example</a:t>
            </a:r>
            <a:endParaRPr sz="1600"/>
          </a:p>
        </p:txBody>
      </p:sp>
      <p:sp>
        <p:nvSpPr>
          <p:cNvPr id="335" name="Google Shape;335;p70"/>
          <p:cNvSpPr txBox="1"/>
          <p:nvPr/>
        </p:nvSpPr>
        <p:spPr>
          <a:xfrm>
            <a:off x="457200" y="1419900"/>
            <a:ext cx="3401639" cy="2402925"/>
          </a:xfrm>
          <a:prstGeom prst="rect">
            <a:avLst/>
          </a:prstGeom>
          <a:noFill/>
          <a:ln w="9525" cap="flat" cmpd="sng">
            <a:solidFill>
              <a:schemeClr val="dk2"/>
            </a:solidFill>
            <a:prstDash val="solid"/>
            <a:round/>
            <a:headEnd type="none" w="sm" len="sm"/>
            <a:tailEnd type="none" w="sm" len="sm"/>
          </a:ln>
        </p:spPr>
        <p:txBody>
          <a:bodyPr spcFirstLastPara="1" wrap="square" lIns="45700" tIns="45700" rIns="45700" bIns="45700" anchor="t" anchorCtr="0">
            <a:spAutoFit/>
          </a:bodyPr>
          <a:lstStyle/>
          <a:p>
            <a:pPr marL="158750" marR="0" lvl="0" indent="0" algn="l" rtl="0">
              <a:lnSpc>
                <a:spcPct val="165000"/>
              </a:lnSpc>
              <a:spcBef>
                <a:spcPts val="0"/>
              </a:spcBef>
              <a:spcAft>
                <a:spcPts val="0"/>
              </a:spcAft>
              <a:buClr>
                <a:schemeClr val="dk1"/>
              </a:buClr>
              <a:buSzPts val="1100"/>
              <a:buFont typeface="Oxygen"/>
              <a:buNone/>
            </a:pPr>
            <a:r>
              <a:rPr lang="en-US" sz="1100" b="0" i="0" u="none" strike="noStrike" cap="none">
                <a:solidFill>
                  <a:schemeClr val="dk1"/>
                </a:solidFill>
                <a:latin typeface="Oxygen Light"/>
                <a:ea typeface="Oxygen Light"/>
                <a:cs typeface="Oxygen Light"/>
                <a:sym typeface="Oxygen Light"/>
              </a:rPr>
              <a:t>Lease: Office Space &amp; Parking</a:t>
            </a:r>
            <a:endParaRPr sz="1400" b="0" i="0" u="none" strike="noStrike" cap="none">
              <a:solidFill>
                <a:srgbClr val="000000"/>
              </a:solidFill>
              <a:latin typeface="Oxygen Light"/>
              <a:ea typeface="Oxygen Light"/>
              <a:cs typeface="Oxygen Light"/>
              <a:sym typeface="Oxygen Light"/>
            </a:endParaRPr>
          </a:p>
          <a:p>
            <a:pPr marL="158750" marR="0" lvl="0" indent="0" algn="l" rtl="0">
              <a:lnSpc>
                <a:spcPct val="165000"/>
              </a:lnSpc>
              <a:spcBef>
                <a:spcPts val="0"/>
              </a:spcBef>
              <a:spcAft>
                <a:spcPts val="0"/>
              </a:spcAft>
              <a:buClr>
                <a:schemeClr val="dk1"/>
              </a:buClr>
              <a:buSzPts val="1100"/>
              <a:buFont typeface="Oxygen"/>
              <a:buNone/>
            </a:pPr>
            <a:r>
              <a:rPr lang="en-US" sz="1100" b="0" i="0" u="none" strike="noStrike" cap="none">
                <a:solidFill>
                  <a:schemeClr val="dk1"/>
                </a:solidFill>
                <a:latin typeface="Oxygen Light"/>
                <a:ea typeface="Oxygen Light"/>
                <a:cs typeface="Oxygen Light"/>
                <a:sym typeface="Oxygen Light"/>
              </a:rPr>
              <a:t>Term: 5 years with one 5 year renewal option</a:t>
            </a:r>
            <a:endParaRPr sz="1400" b="0" i="0" u="none" strike="noStrike" cap="none">
              <a:solidFill>
                <a:srgbClr val="000000"/>
              </a:solidFill>
              <a:latin typeface="Arial"/>
              <a:ea typeface="Arial"/>
              <a:cs typeface="Arial"/>
              <a:sym typeface="Arial"/>
            </a:endParaRPr>
          </a:p>
          <a:p>
            <a:pPr marL="158750" marR="0" lvl="0" indent="0" algn="l" rtl="0">
              <a:lnSpc>
                <a:spcPct val="165000"/>
              </a:lnSpc>
              <a:spcBef>
                <a:spcPts val="0"/>
              </a:spcBef>
              <a:spcAft>
                <a:spcPts val="0"/>
              </a:spcAft>
              <a:buClr>
                <a:schemeClr val="dk1"/>
              </a:buClr>
              <a:buSzPts val="1100"/>
              <a:buFont typeface="Oxygen"/>
              <a:buNone/>
            </a:pPr>
            <a:r>
              <a:rPr lang="en-US" sz="1100" b="0" i="0" u="none" strike="noStrike" cap="none">
                <a:solidFill>
                  <a:schemeClr val="dk1"/>
                </a:solidFill>
                <a:latin typeface="Oxygen Light"/>
                <a:ea typeface="Oxygen Light"/>
                <a:cs typeface="Oxygen Light"/>
                <a:sym typeface="Oxygen Light"/>
              </a:rPr>
              <a:t>Lease Signed 8/1/22</a:t>
            </a:r>
            <a:endParaRPr sz="1400" b="0" i="0" u="none" strike="noStrike" cap="none">
              <a:solidFill>
                <a:srgbClr val="000000"/>
              </a:solidFill>
              <a:latin typeface="Arial"/>
              <a:ea typeface="Arial"/>
              <a:cs typeface="Arial"/>
              <a:sym typeface="Arial"/>
            </a:endParaRPr>
          </a:p>
          <a:p>
            <a:pPr marL="158750" marR="0" lvl="0" indent="0" algn="l" rtl="0">
              <a:lnSpc>
                <a:spcPct val="165000"/>
              </a:lnSpc>
              <a:spcBef>
                <a:spcPts val="0"/>
              </a:spcBef>
              <a:spcAft>
                <a:spcPts val="0"/>
              </a:spcAft>
              <a:buClr>
                <a:schemeClr val="dk1"/>
              </a:buClr>
              <a:buSzPts val="1100"/>
              <a:buFont typeface="Oxygen"/>
              <a:buNone/>
            </a:pPr>
            <a:r>
              <a:rPr lang="en-US" sz="1100" b="0" i="0" u="none" strike="noStrike" cap="none">
                <a:solidFill>
                  <a:schemeClr val="dk1"/>
                </a:solidFill>
                <a:latin typeface="Oxygen Light"/>
                <a:ea typeface="Oxygen Light"/>
                <a:cs typeface="Oxygen Light"/>
                <a:sym typeface="Oxygen Light"/>
              </a:rPr>
              <a:t>Asset available to Lessee: 10/1/22</a:t>
            </a:r>
            <a:endParaRPr sz="1400" b="0" i="0" u="none" strike="noStrike" cap="none">
              <a:solidFill>
                <a:srgbClr val="000000"/>
              </a:solidFill>
              <a:latin typeface="Oxygen Light"/>
              <a:ea typeface="Oxygen Light"/>
              <a:cs typeface="Oxygen Light"/>
              <a:sym typeface="Oxygen Light"/>
            </a:endParaRPr>
          </a:p>
          <a:p>
            <a:pPr marL="158750" marR="0" lvl="0" indent="0" algn="l" rtl="0">
              <a:lnSpc>
                <a:spcPct val="165000"/>
              </a:lnSpc>
              <a:spcBef>
                <a:spcPts val="0"/>
              </a:spcBef>
              <a:spcAft>
                <a:spcPts val="0"/>
              </a:spcAft>
              <a:buClr>
                <a:schemeClr val="dk1"/>
              </a:buClr>
              <a:buSzPts val="1100"/>
              <a:buFont typeface="Oxygen"/>
              <a:buNone/>
            </a:pPr>
            <a:r>
              <a:rPr lang="en-US" sz="1100" b="0" i="0" u="none" strike="noStrike" cap="none">
                <a:solidFill>
                  <a:schemeClr val="dk1"/>
                </a:solidFill>
                <a:latin typeface="Oxygen Light"/>
                <a:ea typeface="Oxygen Light"/>
                <a:cs typeface="Oxygen Light"/>
                <a:sym typeface="Oxygen Light"/>
              </a:rPr>
              <a:t>Discount Rate: 5</a:t>
            </a:r>
            <a:r>
              <a:rPr lang="en-US" sz="1100" b="0" i="0" u="none" strike="noStrike" cap="none">
                <a:solidFill>
                  <a:schemeClr val="dk1"/>
                </a:solidFill>
                <a:latin typeface="Oxygen"/>
                <a:ea typeface="Oxygen"/>
                <a:cs typeface="Oxygen"/>
                <a:sym typeface="Oxygen"/>
              </a:rPr>
              <a:t>%</a:t>
            </a:r>
            <a:endParaRPr sz="1400" b="0" i="0" u="none" strike="noStrike" cap="none">
              <a:solidFill>
                <a:srgbClr val="000000"/>
              </a:solidFill>
              <a:latin typeface="Oxygen"/>
              <a:ea typeface="Oxygen"/>
              <a:cs typeface="Oxygen"/>
              <a:sym typeface="Oxygen"/>
            </a:endParaRPr>
          </a:p>
          <a:p>
            <a:pPr marL="158750" marR="0" lvl="0" indent="0" algn="l" rtl="0">
              <a:lnSpc>
                <a:spcPct val="165000"/>
              </a:lnSpc>
              <a:spcBef>
                <a:spcPts val="0"/>
              </a:spcBef>
              <a:spcAft>
                <a:spcPts val="0"/>
              </a:spcAft>
              <a:buClr>
                <a:schemeClr val="dk1"/>
              </a:buClr>
              <a:buSzPts val="1100"/>
              <a:buFont typeface="Oxygen"/>
              <a:buNone/>
            </a:pPr>
            <a:r>
              <a:rPr lang="en-US" sz="1100" b="0" i="0" u="none" strike="noStrike" cap="none">
                <a:solidFill>
                  <a:schemeClr val="dk1"/>
                </a:solidFill>
                <a:latin typeface="Oxygen Light"/>
                <a:ea typeface="Oxygen Light"/>
                <a:cs typeface="Oxygen Light"/>
                <a:sym typeface="Oxygen Light"/>
              </a:rPr>
              <a:t>Payments: Monthly $1,700, 3</a:t>
            </a:r>
            <a:r>
              <a:rPr lang="en-US" sz="1100" b="0" i="0" u="none" strike="noStrike" cap="none">
                <a:solidFill>
                  <a:schemeClr val="dk1"/>
                </a:solidFill>
                <a:latin typeface="Oxygen"/>
                <a:ea typeface="Oxygen"/>
                <a:cs typeface="Oxygen"/>
                <a:sym typeface="Oxygen"/>
              </a:rPr>
              <a:t>%</a:t>
            </a:r>
            <a:r>
              <a:rPr lang="en-US" sz="1100" b="0" i="0" u="none" strike="noStrike" cap="none">
                <a:solidFill>
                  <a:schemeClr val="dk1"/>
                </a:solidFill>
                <a:latin typeface="Oxygen Light"/>
                <a:ea typeface="Oxygen Light"/>
                <a:cs typeface="Oxygen Light"/>
                <a:sym typeface="Oxygen Light"/>
              </a:rPr>
              <a:t> annual increase</a:t>
            </a:r>
            <a:endParaRPr sz="1400" b="0" i="0" u="none" strike="noStrike" cap="none">
              <a:solidFill>
                <a:srgbClr val="000000"/>
              </a:solidFill>
              <a:latin typeface="Arial"/>
              <a:ea typeface="Arial"/>
              <a:cs typeface="Arial"/>
              <a:sym typeface="Arial"/>
            </a:endParaRPr>
          </a:p>
          <a:p>
            <a:pPr marL="158750" marR="0" lvl="0" indent="0" algn="l" rtl="0">
              <a:lnSpc>
                <a:spcPct val="165000"/>
              </a:lnSpc>
              <a:spcBef>
                <a:spcPts val="0"/>
              </a:spcBef>
              <a:spcAft>
                <a:spcPts val="0"/>
              </a:spcAft>
              <a:buClr>
                <a:schemeClr val="dk1"/>
              </a:buClr>
              <a:buSzPts val="1100"/>
              <a:buFont typeface="Oxygen"/>
              <a:buNone/>
            </a:pPr>
            <a:r>
              <a:rPr lang="en-US" sz="1100" b="0" i="0" u="none" strike="noStrike" cap="none">
                <a:solidFill>
                  <a:schemeClr val="dk1"/>
                </a:solidFill>
                <a:latin typeface="Oxygen Light"/>
                <a:ea typeface="Oxygen Light"/>
                <a:cs typeface="Oxygen Light"/>
                <a:sym typeface="Oxygen Light"/>
              </a:rPr>
              <a:t>Variable Payments: Monthly $150 Parking Exp.</a:t>
            </a:r>
            <a:endParaRPr sz="1400" b="0" i="0" u="none" strike="noStrike" cap="none">
              <a:solidFill>
                <a:srgbClr val="000000"/>
              </a:solidFill>
              <a:latin typeface="Arial"/>
              <a:ea typeface="Arial"/>
              <a:cs typeface="Arial"/>
              <a:sym typeface="Arial"/>
            </a:endParaRPr>
          </a:p>
          <a:p>
            <a:pPr marL="158750" marR="0" lvl="0" indent="0" algn="l" rtl="0">
              <a:lnSpc>
                <a:spcPct val="165000"/>
              </a:lnSpc>
              <a:spcBef>
                <a:spcPts val="0"/>
              </a:spcBef>
              <a:spcAft>
                <a:spcPts val="0"/>
              </a:spcAft>
              <a:buClr>
                <a:schemeClr val="dk1"/>
              </a:buClr>
              <a:buSzPts val="1100"/>
              <a:buFont typeface="Oxygen"/>
              <a:buNone/>
            </a:pPr>
            <a:r>
              <a:rPr lang="en-US" sz="1100" b="0" i="0" u="none" strike="noStrike" cap="none">
                <a:solidFill>
                  <a:schemeClr val="dk1"/>
                </a:solidFill>
                <a:latin typeface="Oxygen Light"/>
                <a:ea typeface="Oxygen Light"/>
                <a:cs typeface="Oxygen Light"/>
                <a:sym typeface="Oxygen Light"/>
              </a:rPr>
              <a:t>Classification: Operating Lease</a:t>
            </a:r>
            <a:endParaRPr sz="1400" b="0" i="0" u="none" strike="noStrike" cap="none">
              <a:solidFill>
                <a:srgbClr val="000000"/>
              </a:solidFill>
              <a:latin typeface="Oxygen Light"/>
              <a:ea typeface="Oxygen Light"/>
              <a:cs typeface="Oxygen Light"/>
              <a:sym typeface="Oxygen Light"/>
            </a:endParaRPr>
          </a:p>
        </p:txBody>
      </p:sp>
      <p:graphicFrame>
        <p:nvGraphicFramePr>
          <p:cNvPr id="336" name="Google Shape;336;p70"/>
          <p:cNvGraphicFramePr/>
          <p:nvPr/>
        </p:nvGraphicFramePr>
        <p:xfrm>
          <a:off x="4212000" y="1097081"/>
          <a:ext cx="3000000" cy="3000000"/>
        </p:xfrm>
        <a:graphic>
          <a:graphicData uri="http://schemas.openxmlformats.org/drawingml/2006/table">
            <a:tbl>
              <a:tblPr firstRow="1" bandRow="1">
                <a:gradFill>
                  <a:gsLst>
                    <a:gs pos="0">
                      <a:srgbClr val="7CE0FF"/>
                    </a:gs>
                    <a:gs pos="35000">
                      <a:srgbClr val="A5E7FF"/>
                    </a:gs>
                    <a:gs pos="100000">
                      <a:srgbClr val="D9F5FF"/>
                    </a:gs>
                  </a:gsLst>
                  <a:lin ang="16200000" scaled="0"/>
                </a:gradFill>
                <a:tableStyleId>{14A6C191-5BA6-41E9-8FEA-76A613E2B97C}</a:tableStyleId>
              </a:tblPr>
              <a:tblGrid>
                <a:gridCol w="2688425">
                  <a:extLst>
                    <a:ext uri="{9D8B030D-6E8A-4147-A177-3AD203B41FA5}">
                      <a16:colId xmlns:a16="http://schemas.microsoft.com/office/drawing/2014/main" val="20000"/>
                    </a:ext>
                  </a:extLst>
                </a:gridCol>
                <a:gridCol w="1101125">
                  <a:extLst>
                    <a:ext uri="{9D8B030D-6E8A-4147-A177-3AD203B41FA5}">
                      <a16:colId xmlns:a16="http://schemas.microsoft.com/office/drawing/2014/main" val="20001"/>
                    </a:ext>
                  </a:extLst>
                </a:gridCol>
                <a:gridCol w="963650">
                  <a:extLst>
                    <a:ext uri="{9D8B030D-6E8A-4147-A177-3AD203B41FA5}">
                      <a16:colId xmlns:a16="http://schemas.microsoft.com/office/drawing/2014/main" val="20002"/>
                    </a:ext>
                  </a:extLst>
                </a:gridCol>
              </a:tblGrid>
              <a:tr h="139700">
                <a:tc>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a:solidFill>
                            <a:schemeClr val="lt1"/>
                          </a:solidFill>
                          <a:latin typeface="Oxygen Light"/>
                          <a:ea typeface="Oxygen Light"/>
                          <a:cs typeface="Oxygen Light"/>
                          <a:sym typeface="Oxygen Light"/>
                        </a:rPr>
                        <a:t>Initial Recognition</a:t>
                      </a:r>
                      <a:endParaRPr sz="1400" u="none" strike="noStrike" cap="none">
                        <a:solidFill>
                          <a:schemeClr val="lt1"/>
                        </a:solidFill>
                        <a:latin typeface="Oxygen Light"/>
                        <a:ea typeface="Oxygen Light"/>
                        <a:cs typeface="Oxygen Light"/>
                        <a:sym typeface="Oxygen Light"/>
                      </a:endParaRPr>
                    </a:p>
                  </a:txBody>
                  <a:tcPr marL="91450" marR="91450" marT="45725" marB="45725" anchor="b"/>
                </a:tc>
                <a:tc>
                  <a:txBody>
                    <a:bodyPr/>
                    <a:lstStyle/>
                    <a:p>
                      <a:pPr marL="0" marR="0" lvl="0" indent="0" algn="r" rtl="0">
                        <a:lnSpc>
                          <a:spcPct val="100000"/>
                        </a:lnSpc>
                        <a:spcBef>
                          <a:spcPts val="0"/>
                        </a:spcBef>
                        <a:spcAft>
                          <a:spcPts val="0"/>
                        </a:spcAft>
                        <a:buClr>
                          <a:srgbClr val="000000"/>
                        </a:buClr>
                        <a:buSzPts val="1100"/>
                        <a:buFont typeface="Arial"/>
                        <a:buNone/>
                      </a:pPr>
                      <a:r>
                        <a:rPr lang="en-US" sz="1100" b="0" u="none" strike="noStrike" cap="none">
                          <a:solidFill>
                            <a:schemeClr val="lt1"/>
                          </a:solidFill>
                          <a:latin typeface="Oxygen Light"/>
                          <a:ea typeface="Oxygen Light"/>
                          <a:cs typeface="Oxygen Light"/>
                          <a:sym typeface="Oxygen Light"/>
                        </a:rPr>
                        <a:t>Debit</a:t>
                      </a:r>
                      <a:endParaRPr sz="1100" b="0" u="none" strike="noStrike" cap="none">
                        <a:solidFill>
                          <a:schemeClr val="lt1"/>
                        </a:solidFill>
                        <a:latin typeface="Oxygen Light"/>
                        <a:ea typeface="Oxygen Light"/>
                        <a:cs typeface="Oxygen Light"/>
                        <a:sym typeface="Oxygen Light"/>
                      </a:endParaRPr>
                    </a:p>
                  </a:txBody>
                  <a:tcPr marL="91450" marR="91450" marT="45725" marB="45725" anchor="b"/>
                </a:tc>
                <a:tc>
                  <a:txBody>
                    <a:bodyPr/>
                    <a:lstStyle/>
                    <a:p>
                      <a:pPr marL="0" marR="0" lvl="0" indent="0" algn="r" rtl="0">
                        <a:lnSpc>
                          <a:spcPct val="100000"/>
                        </a:lnSpc>
                        <a:spcBef>
                          <a:spcPts val="0"/>
                        </a:spcBef>
                        <a:spcAft>
                          <a:spcPts val="0"/>
                        </a:spcAft>
                        <a:buClr>
                          <a:srgbClr val="000000"/>
                        </a:buClr>
                        <a:buSzPts val="1100"/>
                        <a:buFont typeface="Arial"/>
                        <a:buNone/>
                      </a:pPr>
                      <a:r>
                        <a:rPr lang="en-US" sz="1100" b="0" u="none" strike="noStrike" cap="none">
                          <a:solidFill>
                            <a:schemeClr val="lt1"/>
                          </a:solidFill>
                          <a:latin typeface="Oxygen Light"/>
                          <a:ea typeface="Oxygen Light"/>
                          <a:cs typeface="Oxygen Light"/>
                          <a:sym typeface="Oxygen Light"/>
                        </a:rPr>
                        <a:t>Credit</a:t>
                      </a:r>
                      <a:endParaRPr sz="1100" b="0" u="none" strike="noStrike" cap="none">
                        <a:solidFill>
                          <a:schemeClr val="lt1"/>
                        </a:solidFill>
                        <a:latin typeface="Oxygen Light"/>
                        <a:ea typeface="Oxygen Light"/>
                        <a:cs typeface="Oxygen Light"/>
                        <a:sym typeface="Oxygen Light"/>
                      </a:endParaRPr>
                    </a:p>
                  </a:txBody>
                  <a:tcPr marL="91450" marR="91450" marT="45725" marB="45725" anchor="b"/>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100"/>
                        <a:buFont typeface="Arial"/>
                        <a:buNone/>
                      </a:pPr>
                      <a:r>
                        <a:rPr lang="en-US" sz="1100" b="0" u="none" strike="noStrike" cap="none">
                          <a:solidFill>
                            <a:srgbClr val="000000"/>
                          </a:solidFill>
                          <a:latin typeface="Oxygen Light"/>
                          <a:ea typeface="Oxygen Light"/>
                          <a:cs typeface="Oxygen Light"/>
                          <a:sym typeface="Oxygen Light"/>
                        </a:rPr>
                        <a:t>ROU Asset</a:t>
                      </a:r>
                      <a:endParaRPr sz="1100" u="none" strike="noStrike" cap="none">
                        <a:latin typeface="Oxygen Light"/>
                        <a:ea typeface="Oxygen Light"/>
                        <a:cs typeface="Oxygen Light"/>
                        <a:sym typeface="Oxygen Light"/>
                      </a:endParaRPr>
                    </a:p>
                  </a:txBody>
                  <a:tcPr marL="91450" marR="91450" marT="45725" marB="45725" anchor="b">
                    <a:solidFill>
                      <a:schemeClr val="lt1"/>
                    </a:solidFill>
                  </a:tcPr>
                </a:tc>
                <a:tc>
                  <a:txBody>
                    <a:bodyPr/>
                    <a:lstStyle/>
                    <a:p>
                      <a:pPr marL="0" marR="0" lvl="0" indent="0" algn="r" rtl="0">
                        <a:lnSpc>
                          <a:spcPct val="100000"/>
                        </a:lnSpc>
                        <a:spcBef>
                          <a:spcPts val="0"/>
                        </a:spcBef>
                        <a:spcAft>
                          <a:spcPts val="0"/>
                        </a:spcAft>
                        <a:buClr>
                          <a:srgbClr val="000000"/>
                        </a:buClr>
                        <a:buSzPts val="1100"/>
                        <a:buFont typeface="Arial"/>
                        <a:buNone/>
                      </a:pPr>
                      <a:r>
                        <a:rPr lang="en-US" sz="1100" b="0" u="none" strike="noStrike" cap="none">
                          <a:solidFill>
                            <a:srgbClr val="000000"/>
                          </a:solidFill>
                          <a:latin typeface="Oxygen Light"/>
                          <a:ea typeface="Oxygen Light"/>
                          <a:cs typeface="Oxygen Light"/>
                          <a:sym typeface="Oxygen Light"/>
                        </a:rPr>
                        <a:t>$182,285</a:t>
                      </a:r>
                      <a:endParaRPr sz="1100" u="none" strike="noStrike" cap="none">
                        <a:latin typeface="Oxygen Light"/>
                        <a:ea typeface="Oxygen Light"/>
                        <a:cs typeface="Oxygen Light"/>
                        <a:sym typeface="Oxygen Light"/>
                      </a:endParaRPr>
                    </a:p>
                  </a:txBody>
                  <a:tcPr marL="91450" marR="91450" marT="45725" marB="45725" anchor="b">
                    <a:solidFill>
                      <a:schemeClr val="lt1"/>
                    </a:solidFill>
                  </a:tcPr>
                </a:tc>
                <a:tc>
                  <a:txBody>
                    <a:bodyPr/>
                    <a:lstStyle/>
                    <a:p>
                      <a:pPr marL="0" marR="0" lvl="0" indent="0" algn="r" rtl="0">
                        <a:lnSpc>
                          <a:spcPct val="100000"/>
                        </a:lnSpc>
                        <a:spcBef>
                          <a:spcPts val="0"/>
                        </a:spcBef>
                        <a:spcAft>
                          <a:spcPts val="0"/>
                        </a:spcAft>
                        <a:buClr>
                          <a:srgbClr val="000000"/>
                        </a:buClr>
                        <a:buSzPts val="1100"/>
                        <a:buFont typeface="Arial"/>
                        <a:buNone/>
                      </a:pPr>
                      <a:endParaRPr sz="1100" b="0" u="none" strike="noStrike" cap="none">
                        <a:solidFill>
                          <a:srgbClr val="000000"/>
                        </a:solidFill>
                        <a:latin typeface="Oxygen Light"/>
                        <a:ea typeface="Oxygen Light"/>
                        <a:cs typeface="Oxygen Light"/>
                        <a:sym typeface="Oxygen Light"/>
                      </a:endParaRPr>
                    </a:p>
                  </a:txBody>
                  <a:tcPr marL="91450" marR="91450" marT="45725" marB="45725" anchor="b">
                    <a:solidFill>
                      <a:schemeClr val="lt1"/>
                    </a:solidFill>
                  </a:tcPr>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100"/>
                        <a:buFont typeface="Arial"/>
                        <a:buNone/>
                      </a:pPr>
                      <a:r>
                        <a:rPr lang="en-US" sz="1100" b="0" u="none" strike="noStrike" cap="none">
                          <a:solidFill>
                            <a:srgbClr val="000000"/>
                          </a:solidFill>
                          <a:latin typeface="Oxygen Light"/>
                          <a:ea typeface="Oxygen Light"/>
                          <a:cs typeface="Oxygen Light"/>
                          <a:sym typeface="Oxygen Light"/>
                        </a:rPr>
                        <a:t>    Lease Liability</a:t>
                      </a:r>
                      <a:endParaRPr sz="1100" u="none" strike="noStrike" cap="none">
                        <a:latin typeface="Oxygen Light"/>
                        <a:ea typeface="Oxygen Light"/>
                        <a:cs typeface="Oxygen Light"/>
                        <a:sym typeface="Oxygen Light"/>
                      </a:endParaRPr>
                    </a:p>
                  </a:txBody>
                  <a:tcPr marL="91450" marR="91450" marT="45725" marB="45725" anchor="b">
                    <a:solidFill>
                      <a:schemeClr val="lt1"/>
                    </a:solidFill>
                  </a:tcPr>
                </a:tc>
                <a:tc>
                  <a:txBody>
                    <a:bodyPr/>
                    <a:lstStyle/>
                    <a:p>
                      <a:pPr marL="0" marR="0" lvl="0" indent="0" algn="r" rtl="0">
                        <a:lnSpc>
                          <a:spcPct val="100000"/>
                        </a:lnSpc>
                        <a:spcBef>
                          <a:spcPts val="0"/>
                        </a:spcBef>
                        <a:spcAft>
                          <a:spcPts val="0"/>
                        </a:spcAft>
                        <a:buClr>
                          <a:srgbClr val="000000"/>
                        </a:buClr>
                        <a:buSzPts val="1100"/>
                        <a:buFont typeface="Arial"/>
                        <a:buNone/>
                      </a:pPr>
                      <a:endParaRPr sz="1100" b="0" u="none" strike="noStrike" cap="none">
                        <a:solidFill>
                          <a:srgbClr val="000000"/>
                        </a:solidFill>
                        <a:latin typeface="Oxygen Light"/>
                        <a:ea typeface="Oxygen Light"/>
                        <a:cs typeface="Oxygen Light"/>
                        <a:sym typeface="Oxygen Light"/>
                      </a:endParaRPr>
                    </a:p>
                  </a:txBody>
                  <a:tcPr marL="91450" marR="91450" marT="45725" marB="45725" anchor="b">
                    <a:solidFill>
                      <a:schemeClr val="lt1"/>
                    </a:solidFill>
                  </a:tcPr>
                </a:tc>
                <a:tc>
                  <a:txBody>
                    <a:bodyPr/>
                    <a:lstStyle/>
                    <a:p>
                      <a:pPr marL="0" marR="0" lvl="0" indent="0" algn="r" rtl="0">
                        <a:lnSpc>
                          <a:spcPct val="100000"/>
                        </a:lnSpc>
                        <a:spcBef>
                          <a:spcPts val="0"/>
                        </a:spcBef>
                        <a:spcAft>
                          <a:spcPts val="0"/>
                        </a:spcAft>
                        <a:buClr>
                          <a:srgbClr val="000000"/>
                        </a:buClr>
                        <a:buSzPts val="1100"/>
                        <a:buFont typeface="Arial"/>
                        <a:buNone/>
                      </a:pPr>
                      <a:r>
                        <a:rPr lang="en-US" sz="1100" b="0" u="none" strike="noStrike" cap="none">
                          <a:solidFill>
                            <a:srgbClr val="000000"/>
                          </a:solidFill>
                          <a:latin typeface="Oxygen Light"/>
                          <a:ea typeface="Oxygen Light"/>
                          <a:cs typeface="Oxygen Light"/>
                          <a:sym typeface="Oxygen Light"/>
                        </a:rPr>
                        <a:t>$180,585</a:t>
                      </a:r>
                      <a:endParaRPr sz="1100" u="none" strike="noStrike" cap="none">
                        <a:latin typeface="Oxygen Light"/>
                        <a:ea typeface="Oxygen Light"/>
                        <a:cs typeface="Oxygen Light"/>
                        <a:sym typeface="Oxygen Light"/>
                      </a:endParaRPr>
                    </a:p>
                  </a:txBody>
                  <a:tcPr marL="91450" marR="91450" marT="45725" marB="45725" anchor="b">
                    <a:solidFill>
                      <a:schemeClr val="lt1"/>
                    </a:solidFill>
                  </a:tcPr>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100"/>
                        <a:buFont typeface="Arial"/>
                        <a:buNone/>
                      </a:pPr>
                      <a:r>
                        <a:rPr lang="en-US" sz="1100" b="0" u="none" strike="noStrike" cap="none">
                          <a:solidFill>
                            <a:srgbClr val="000000"/>
                          </a:solidFill>
                          <a:latin typeface="Oxygen Light"/>
                          <a:ea typeface="Oxygen Light"/>
                          <a:cs typeface="Oxygen Light"/>
                          <a:sym typeface="Oxygen Light"/>
                        </a:rPr>
                        <a:t>    AP Clearing</a:t>
                      </a:r>
                      <a:endParaRPr sz="1100" u="none" strike="noStrike" cap="none">
                        <a:latin typeface="Oxygen Light"/>
                        <a:ea typeface="Oxygen Light"/>
                        <a:cs typeface="Oxygen Light"/>
                        <a:sym typeface="Oxygen Light"/>
                      </a:endParaRPr>
                    </a:p>
                  </a:txBody>
                  <a:tcPr marL="91450" marR="91450" marT="45725" marB="45725" anchor="b">
                    <a:solidFill>
                      <a:schemeClr val="lt1"/>
                    </a:solidFill>
                  </a:tcPr>
                </a:tc>
                <a:tc>
                  <a:txBody>
                    <a:bodyPr/>
                    <a:lstStyle/>
                    <a:p>
                      <a:pPr marL="0" marR="0" lvl="0" indent="0" algn="r" rtl="0">
                        <a:lnSpc>
                          <a:spcPct val="100000"/>
                        </a:lnSpc>
                        <a:spcBef>
                          <a:spcPts val="0"/>
                        </a:spcBef>
                        <a:spcAft>
                          <a:spcPts val="0"/>
                        </a:spcAft>
                        <a:buClr>
                          <a:srgbClr val="000000"/>
                        </a:buClr>
                        <a:buSzPts val="1100"/>
                        <a:buFont typeface="Arial"/>
                        <a:buNone/>
                      </a:pPr>
                      <a:endParaRPr sz="1100" b="0" u="none" strike="noStrike" cap="none">
                        <a:solidFill>
                          <a:srgbClr val="000000"/>
                        </a:solidFill>
                        <a:latin typeface="Oxygen Light"/>
                        <a:ea typeface="Oxygen Light"/>
                        <a:cs typeface="Oxygen Light"/>
                        <a:sym typeface="Oxygen Light"/>
                      </a:endParaRPr>
                    </a:p>
                  </a:txBody>
                  <a:tcPr marL="91450" marR="91450" marT="45725" marB="45725" anchor="b">
                    <a:solidFill>
                      <a:schemeClr val="lt1"/>
                    </a:solidFill>
                  </a:tcPr>
                </a:tc>
                <a:tc>
                  <a:txBody>
                    <a:bodyPr/>
                    <a:lstStyle/>
                    <a:p>
                      <a:pPr marL="0" marR="0" lvl="0" indent="0" algn="r" rtl="0">
                        <a:lnSpc>
                          <a:spcPct val="100000"/>
                        </a:lnSpc>
                        <a:spcBef>
                          <a:spcPts val="0"/>
                        </a:spcBef>
                        <a:spcAft>
                          <a:spcPts val="0"/>
                        </a:spcAft>
                        <a:buClr>
                          <a:srgbClr val="000000"/>
                        </a:buClr>
                        <a:buSzPts val="1100"/>
                        <a:buFont typeface="Arial"/>
                        <a:buNone/>
                      </a:pPr>
                      <a:r>
                        <a:rPr lang="en-US" sz="1100" b="0" u="none" strike="noStrike" cap="none">
                          <a:solidFill>
                            <a:srgbClr val="000000"/>
                          </a:solidFill>
                          <a:latin typeface="Oxygen Light"/>
                          <a:ea typeface="Oxygen Light"/>
                          <a:cs typeface="Oxygen Light"/>
                          <a:sym typeface="Oxygen Light"/>
                        </a:rPr>
                        <a:t>$1,700</a:t>
                      </a:r>
                      <a:endParaRPr sz="1100" u="none" strike="noStrike" cap="none">
                        <a:latin typeface="Oxygen Light"/>
                        <a:ea typeface="Oxygen Light"/>
                        <a:cs typeface="Oxygen Light"/>
                        <a:sym typeface="Oxygen Light"/>
                      </a:endParaRPr>
                    </a:p>
                  </a:txBody>
                  <a:tcPr marL="91450" marR="91450" marT="45725" marB="45725" anchor="b">
                    <a:solidFill>
                      <a:schemeClr val="lt1"/>
                    </a:solidFill>
                  </a:tcPr>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Oxygen Light"/>
                          <a:ea typeface="Oxygen Light"/>
                          <a:cs typeface="Oxygen Light"/>
                          <a:sym typeface="Oxygen Light"/>
                        </a:rPr>
                        <a:t>Non-Lease Expense</a:t>
                      </a:r>
                      <a:endParaRPr sz="1100" u="none" strike="noStrike" cap="none">
                        <a:latin typeface="Oxygen Light"/>
                        <a:ea typeface="Oxygen Light"/>
                        <a:cs typeface="Oxygen Light"/>
                        <a:sym typeface="Oxygen Light"/>
                      </a:endParaRPr>
                    </a:p>
                  </a:txBody>
                  <a:tcPr marL="91450" marR="91450" marT="45725" marB="45725" anchor="b">
                    <a:solidFill>
                      <a:schemeClr val="lt1"/>
                    </a:solidFill>
                  </a:tcPr>
                </a:tc>
                <a:tc>
                  <a:txBody>
                    <a:bodyPr/>
                    <a:lstStyle/>
                    <a:p>
                      <a:pPr marL="0" marR="0" lvl="0" indent="0" algn="r" rtl="0">
                        <a:lnSpc>
                          <a:spcPct val="100000"/>
                        </a:lnSpc>
                        <a:spcBef>
                          <a:spcPts val="0"/>
                        </a:spcBef>
                        <a:spcAft>
                          <a:spcPts val="0"/>
                        </a:spcAft>
                        <a:buClr>
                          <a:srgbClr val="000000"/>
                        </a:buClr>
                        <a:buSzPts val="1100"/>
                        <a:buFont typeface="Arial"/>
                        <a:buNone/>
                      </a:pPr>
                      <a:r>
                        <a:rPr lang="en-US" sz="1100" b="0" u="none" strike="noStrike" cap="none">
                          <a:solidFill>
                            <a:srgbClr val="000000"/>
                          </a:solidFill>
                          <a:latin typeface="Oxygen Light"/>
                          <a:ea typeface="Oxygen Light"/>
                          <a:cs typeface="Oxygen Light"/>
                          <a:sym typeface="Oxygen Light"/>
                        </a:rPr>
                        <a:t>$150</a:t>
                      </a:r>
                      <a:endParaRPr sz="1100" b="0" u="none" strike="noStrike" cap="none">
                        <a:solidFill>
                          <a:srgbClr val="000000"/>
                        </a:solidFill>
                        <a:latin typeface="Oxygen Light"/>
                        <a:ea typeface="Oxygen Light"/>
                        <a:cs typeface="Oxygen Light"/>
                        <a:sym typeface="Oxygen Light"/>
                      </a:endParaRPr>
                    </a:p>
                  </a:txBody>
                  <a:tcPr marL="91450" marR="91450" marT="45725" marB="45725" anchor="b">
                    <a:solidFill>
                      <a:schemeClr val="lt1"/>
                    </a:solidFill>
                  </a:tcPr>
                </a:tc>
                <a:tc>
                  <a:txBody>
                    <a:bodyPr/>
                    <a:lstStyle/>
                    <a:p>
                      <a:pPr marL="0" marR="0" lvl="0" indent="0" algn="r" rtl="0">
                        <a:lnSpc>
                          <a:spcPct val="100000"/>
                        </a:lnSpc>
                        <a:spcBef>
                          <a:spcPts val="0"/>
                        </a:spcBef>
                        <a:spcAft>
                          <a:spcPts val="0"/>
                        </a:spcAft>
                        <a:buClr>
                          <a:srgbClr val="000000"/>
                        </a:buClr>
                        <a:buSzPts val="1100"/>
                        <a:buFont typeface="Arial"/>
                        <a:buNone/>
                      </a:pPr>
                      <a:endParaRPr sz="1100" u="none" strike="noStrike" cap="none">
                        <a:latin typeface="Oxygen Light"/>
                        <a:ea typeface="Oxygen Light"/>
                        <a:cs typeface="Oxygen Light"/>
                        <a:sym typeface="Oxygen Light"/>
                      </a:endParaRPr>
                    </a:p>
                  </a:txBody>
                  <a:tcPr marL="91450" marR="91450" marT="45725" marB="45725" anchor="b">
                    <a:solidFill>
                      <a:schemeClr val="lt1"/>
                    </a:solidFill>
                  </a:tcPr>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Oxygen Light"/>
                          <a:ea typeface="Oxygen Light"/>
                          <a:cs typeface="Oxygen Light"/>
                          <a:sym typeface="Oxygen Light"/>
                        </a:rPr>
                        <a:t>    AP Clearing</a:t>
                      </a:r>
                      <a:endParaRPr sz="1100" u="none" strike="noStrike" cap="none">
                        <a:latin typeface="Oxygen Light"/>
                        <a:ea typeface="Oxygen Light"/>
                        <a:cs typeface="Oxygen Light"/>
                        <a:sym typeface="Oxygen Light"/>
                      </a:endParaRPr>
                    </a:p>
                  </a:txBody>
                  <a:tcPr marL="91450" marR="91450" marT="45725" marB="45725" anchor="b">
                    <a:solidFill>
                      <a:schemeClr val="lt1"/>
                    </a:solidFill>
                  </a:tcPr>
                </a:tc>
                <a:tc>
                  <a:txBody>
                    <a:bodyPr/>
                    <a:lstStyle/>
                    <a:p>
                      <a:pPr marL="0" marR="0" lvl="0" indent="0" algn="r" rtl="0">
                        <a:lnSpc>
                          <a:spcPct val="100000"/>
                        </a:lnSpc>
                        <a:spcBef>
                          <a:spcPts val="0"/>
                        </a:spcBef>
                        <a:spcAft>
                          <a:spcPts val="0"/>
                        </a:spcAft>
                        <a:buClr>
                          <a:srgbClr val="000000"/>
                        </a:buClr>
                        <a:buSzPts val="1100"/>
                        <a:buFont typeface="Arial"/>
                        <a:buNone/>
                      </a:pPr>
                      <a:endParaRPr sz="1100" b="0" u="none" strike="noStrike" cap="none">
                        <a:solidFill>
                          <a:srgbClr val="000000"/>
                        </a:solidFill>
                        <a:latin typeface="Oxygen Light"/>
                        <a:ea typeface="Oxygen Light"/>
                        <a:cs typeface="Oxygen Light"/>
                        <a:sym typeface="Oxygen Light"/>
                      </a:endParaRPr>
                    </a:p>
                  </a:txBody>
                  <a:tcPr marL="91450" marR="91450" marT="45725" marB="45725" anchor="b">
                    <a:solidFill>
                      <a:schemeClr val="lt1"/>
                    </a:solidFill>
                  </a:tcPr>
                </a:tc>
                <a:tc>
                  <a:txBody>
                    <a:bodyPr/>
                    <a:lstStyle/>
                    <a:p>
                      <a:pPr marL="0" marR="0" lvl="0" indent="0" algn="r" rtl="0">
                        <a:lnSpc>
                          <a:spcPct val="100000"/>
                        </a:lnSpc>
                        <a:spcBef>
                          <a:spcPts val="0"/>
                        </a:spcBef>
                        <a:spcAft>
                          <a:spcPts val="0"/>
                        </a:spcAft>
                        <a:buClr>
                          <a:srgbClr val="000000"/>
                        </a:buClr>
                        <a:buSzPts val="1100"/>
                        <a:buFont typeface="Arial"/>
                        <a:buNone/>
                      </a:pPr>
                      <a:r>
                        <a:rPr lang="en-US" sz="1100" u="none" strike="noStrike" cap="none">
                          <a:latin typeface="Oxygen Light"/>
                          <a:ea typeface="Oxygen Light"/>
                          <a:cs typeface="Oxygen Light"/>
                          <a:sym typeface="Oxygen Light"/>
                        </a:rPr>
                        <a:t>$150</a:t>
                      </a:r>
                      <a:endParaRPr sz="1100" u="none" strike="noStrike" cap="none">
                        <a:latin typeface="Oxygen Light"/>
                        <a:ea typeface="Oxygen Light"/>
                        <a:cs typeface="Oxygen Light"/>
                        <a:sym typeface="Oxygen Light"/>
                      </a:endParaRPr>
                    </a:p>
                  </a:txBody>
                  <a:tcPr marL="91450" marR="91450" marT="45725" marB="45725" anchor="b">
                    <a:solidFill>
                      <a:schemeClr val="lt1"/>
                    </a:solidFill>
                  </a:tcPr>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Oxygen Light"/>
                          <a:ea typeface="Oxygen Light"/>
                          <a:cs typeface="Oxygen Light"/>
                          <a:sym typeface="Oxygen Light"/>
                        </a:rPr>
                        <a:t>Operating Lease Expense</a:t>
                      </a:r>
                      <a:endParaRPr sz="1100" u="none" strike="noStrike" cap="none">
                        <a:latin typeface="Oxygen Light"/>
                        <a:ea typeface="Oxygen Light"/>
                        <a:cs typeface="Oxygen Light"/>
                        <a:sym typeface="Oxygen Light"/>
                      </a:endParaRPr>
                    </a:p>
                  </a:txBody>
                  <a:tcPr marL="91450" marR="91450" marT="45725" marB="45725" anchor="b">
                    <a:solidFill>
                      <a:schemeClr val="lt1"/>
                    </a:solidFill>
                  </a:tcPr>
                </a:tc>
                <a:tc>
                  <a:txBody>
                    <a:bodyPr/>
                    <a:lstStyle/>
                    <a:p>
                      <a:pPr marL="0" marR="0" lvl="0" indent="0" algn="r" rtl="0">
                        <a:lnSpc>
                          <a:spcPct val="100000"/>
                        </a:lnSpc>
                        <a:spcBef>
                          <a:spcPts val="0"/>
                        </a:spcBef>
                        <a:spcAft>
                          <a:spcPts val="0"/>
                        </a:spcAft>
                        <a:buClr>
                          <a:srgbClr val="000000"/>
                        </a:buClr>
                        <a:buSzPts val="1100"/>
                        <a:buFont typeface="Arial"/>
                        <a:buNone/>
                      </a:pPr>
                      <a:r>
                        <a:rPr lang="en-US" sz="1100" b="0" u="none" strike="noStrike" cap="none">
                          <a:solidFill>
                            <a:srgbClr val="000000"/>
                          </a:solidFill>
                          <a:latin typeface="Oxygen Light"/>
                          <a:ea typeface="Oxygen Light"/>
                          <a:cs typeface="Oxygen Light"/>
                          <a:sym typeface="Oxygen Light"/>
                        </a:rPr>
                        <a:t>$1,949</a:t>
                      </a:r>
                      <a:endParaRPr sz="1100" b="0" u="none" strike="noStrike" cap="none">
                        <a:solidFill>
                          <a:srgbClr val="000000"/>
                        </a:solidFill>
                        <a:latin typeface="Oxygen Light"/>
                        <a:ea typeface="Oxygen Light"/>
                        <a:cs typeface="Oxygen Light"/>
                        <a:sym typeface="Oxygen Light"/>
                      </a:endParaRPr>
                    </a:p>
                  </a:txBody>
                  <a:tcPr marL="91450" marR="91450" marT="45725" marB="45725" anchor="b">
                    <a:solidFill>
                      <a:schemeClr val="lt1"/>
                    </a:solidFill>
                  </a:tcPr>
                </a:tc>
                <a:tc>
                  <a:txBody>
                    <a:bodyPr/>
                    <a:lstStyle/>
                    <a:p>
                      <a:pPr marL="0" marR="0" lvl="0" indent="0" algn="r" rtl="0">
                        <a:lnSpc>
                          <a:spcPct val="100000"/>
                        </a:lnSpc>
                        <a:spcBef>
                          <a:spcPts val="0"/>
                        </a:spcBef>
                        <a:spcAft>
                          <a:spcPts val="0"/>
                        </a:spcAft>
                        <a:buClr>
                          <a:srgbClr val="000000"/>
                        </a:buClr>
                        <a:buSzPts val="1100"/>
                        <a:buFont typeface="Arial"/>
                        <a:buNone/>
                      </a:pPr>
                      <a:endParaRPr sz="1100" u="none" strike="noStrike" cap="none">
                        <a:latin typeface="Oxygen Light"/>
                        <a:ea typeface="Oxygen Light"/>
                        <a:cs typeface="Oxygen Light"/>
                        <a:sym typeface="Oxygen Light"/>
                      </a:endParaRPr>
                    </a:p>
                  </a:txBody>
                  <a:tcPr marL="91450" marR="91450" marT="45725" marB="45725" anchor="b">
                    <a:solidFill>
                      <a:schemeClr val="lt1"/>
                    </a:solidFill>
                  </a:tcPr>
                </a:tc>
                <a:extLst>
                  <a:ext uri="{0D108BD9-81ED-4DB2-BD59-A6C34878D82A}">
                    <a16:rowId xmlns:a16="http://schemas.microsoft.com/office/drawing/2014/main" val="10006"/>
                  </a:ext>
                </a:extLst>
              </a:tr>
              <a:tr h="37085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Oxygen Light"/>
                          <a:ea typeface="Oxygen Light"/>
                          <a:cs typeface="Oxygen Light"/>
                          <a:sym typeface="Oxygen Light"/>
                        </a:rPr>
                        <a:t>    ROU Asset</a:t>
                      </a:r>
                      <a:endParaRPr sz="1100" u="none" strike="noStrike" cap="none">
                        <a:latin typeface="Oxygen Light"/>
                        <a:ea typeface="Oxygen Light"/>
                        <a:cs typeface="Oxygen Light"/>
                        <a:sym typeface="Oxygen Light"/>
                      </a:endParaRPr>
                    </a:p>
                  </a:txBody>
                  <a:tcPr marL="91450" marR="91450" marT="45725" marB="45725" anchor="b">
                    <a:solidFill>
                      <a:schemeClr val="lt1"/>
                    </a:solidFill>
                  </a:tcPr>
                </a:tc>
                <a:tc>
                  <a:txBody>
                    <a:bodyPr/>
                    <a:lstStyle/>
                    <a:p>
                      <a:pPr marL="0" marR="0" lvl="0" indent="0" algn="r" rtl="0">
                        <a:lnSpc>
                          <a:spcPct val="100000"/>
                        </a:lnSpc>
                        <a:spcBef>
                          <a:spcPts val="0"/>
                        </a:spcBef>
                        <a:spcAft>
                          <a:spcPts val="0"/>
                        </a:spcAft>
                        <a:buClr>
                          <a:srgbClr val="000000"/>
                        </a:buClr>
                        <a:buSzPts val="1100"/>
                        <a:buFont typeface="Arial"/>
                        <a:buNone/>
                      </a:pPr>
                      <a:endParaRPr sz="1100" b="0" u="none" strike="noStrike" cap="none">
                        <a:solidFill>
                          <a:srgbClr val="000000"/>
                        </a:solidFill>
                        <a:latin typeface="Oxygen Light"/>
                        <a:ea typeface="Oxygen Light"/>
                        <a:cs typeface="Oxygen Light"/>
                        <a:sym typeface="Oxygen Light"/>
                      </a:endParaRPr>
                    </a:p>
                  </a:txBody>
                  <a:tcPr marL="91450" marR="91450" marT="45725" marB="45725" anchor="b">
                    <a:solidFill>
                      <a:schemeClr val="lt1"/>
                    </a:solidFill>
                  </a:tcPr>
                </a:tc>
                <a:tc>
                  <a:txBody>
                    <a:bodyPr/>
                    <a:lstStyle/>
                    <a:p>
                      <a:pPr marL="0" marR="0" lvl="0" indent="0" algn="r" rtl="0">
                        <a:lnSpc>
                          <a:spcPct val="100000"/>
                        </a:lnSpc>
                        <a:spcBef>
                          <a:spcPts val="0"/>
                        </a:spcBef>
                        <a:spcAft>
                          <a:spcPts val="0"/>
                        </a:spcAft>
                        <a:buClr>
                          <a:srgbClr val="000000"/>
                        </a:buClr>
                        <a:buSzPts val="1100"/>
                        <a:buFont typeface="Arial"/>
                        <a:buNone/>
                      </a:pPr>
                      <a:r>
                        <a:rPr lang="en-US" sz="1100" u="none" strike="noStrike" cap="none">
                          <a:latin typeface="Oxygen Light"/>
                          <a:ea typeface="Oxygen Light"/>
                          <a:cs typeface="Oxygen Light"/>
                          <a:sym typeface="Oxygen Light"/>
                        </a:rPr>
                        <a:t>$1,196</a:t>
                      </a:r>
                      <a:endParaRPr sz="1100" u="none" strike="noStrike" cap="none">
                        <a:latin typeface="Oxygen Light"/>
                        <a:ea typeface="Oxygen Light"/>
                        <a:cs typeface="Oxygen Light"/>
                        <a:sym typeface="Oxygen Light"/>
                      </a:endParaRPr>
                    </a:p>
                  </a:txBody>
                  <a:tcPr marL="91450" marR="91450" marT="45725" marB="45725" anchor="b">
                    <a:solidFill>
                      <a:schemeClr val="lt1"/>
                    </a:solidFill>
                  </a:tcPr>
                </a:tc>
                <a:extLst>
                  <a:ext uri="{0D108BD9-81ED-4DB2-BD59-A6C34878D82A}">
                    <a16:rowId xmlns:a16="http://schemas.microsoft.com/office/drawing/2014/main" val="10007"/>
                  </a:ext>
                </a:extLst>
              </a:tr>
              <a:tr h="37085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Oxygen Light"/>
                          <a:ea typeface="Oxygen Light"/>
                          <a:cs typeface="Oxygen Light"/>
                          <a:sym typeface="Oxygen Light"/>
                        </a:rPr>
                        <a:t>    Lease Liability</a:t>
                      </a:r>
                      <a:endParaRPr sz="1100" u="none" strike="noStrike" cap="none">
                        <a:latin typeface="Oxygen Light"/>
                        <a:ea typeface="Oxygen Light"/>
                        <a:cs typeface="Oxygen Light"/>
                        <a:sym typeface="Oxygen Light"/>
                      </a:endParaRPr>
                    </a:p>
                  </a:txBody>
                  <a:tcPr marL="91450" marR="91450" marT="45725" marB="45725" anchor="b">
                    <a:solidFill>
                      <a:schemeClr val="lt1"/>
                    </a:solidFill>
                  </a:tcPr>
                </a:tc>
                <a:tc>
                  <a:txBody>
                    <a:bodyPr/>
                    <a:lstStyle/>
                    <a:p>
                      <a:pPr marL="0" marR="0" lvl="0" indent="0" algn="r" rtl="0">
                        <a:lnSpc>
                          <a:spcPct val="100000"/>
                        </a:lnSpc>
                        <a:spcBef>
                          <a:spcPts val="0"/>
                        </a:spcBef>
                        <a:spcAft>
                          <a:spcPts val="0"/>
                        </a:spcAft>
                        <a:buClr>
                          <a:srgbClr val="000000"/>
                        </a:buClr>
                        <a:buSzPts val="1100"/>
                        <a:buFont typeface="Arial"/>
                        <a:buNone/>
                      </a:pPr>
                      <a:endParaRPr sz="1100" b="0" u="none" strike="noStrike" cap="none">
                        <a:solidFill>
                          <a:srgbClr val="000000"/>
                        </a:solidFill>
                        <a:latin typeface="Oxygen Light"/>
                        <a:ea typeface="Oxygen Light"/>
                        <a:cs typeface="Oxygen Light"/>
                        <a:sym typeface="Oxygen Light"/>
                      </a:endParaRPr>
                    </a:p>
                  </a:txBody>
                  <a:tcPr marL="91450" marR="91450" marT="45725" marB="45725" anchor="b">
                    <a:solidFill>
                      <a:schemeClr val="lt1"/>
                    </a:solidFill>
                  </a:tcPr>
                </a:tc>
                <a:tc>
                  <a:txBody>
                    <a:bodyPr/>
                    <a:lstStyle/>
                    <a:p>
                      <a:pPr marL="0" marR="0" lvl="0" indent="0" algn="r" rtl="0">
                        <a:lnSpc>
                          <a:spcPct val="100000"/>
                        </a:lnSpc>
                        <a:spcBef>
                          <a:spcPts val="0"/>
                        </a:spcBef>
                        <a:spcAft>
                          <a:spcPts val="0"/>
                        </a:spcAft>
                        <a:buClr>
                          <a:srgbClr val="000000"/>
                        </a:buClr>
                        <a:buSzPts val="1100"/>
                        <a:buFont typeface="Arial"/>
                        <a:buNone/>
                      </a:pPr>
                      <a:r>
                        <a:rPr lang="en-US" sz="1100" u="none" strike="noStrike" cap="none">
                          <a:latin typeface="Oxygen Light"/>
                          <a:ea typeface="Oxygen Light"/>
                          <a:cs typeface="Oxygen Light"/>
                          <a:sym typeface="Oxygen Light"/>
                        </a:rPr>
                        <a:t>$753</a:t>
                      </a:r>
                      <a:endParaRPr sz="1100" u="none" strike="noStrike" cap="none">
                        <a:latin typeface="Oxygen Light"/>
                        <a:ea typeface="Oxygen Light"/>
                        <a:cs typeface="Oxygen Light"/>
                        <a:sym typeface="Oxygen Light"/>
                      </a:endParaRPr>
                    </a:p>
                  </a:txBody>
                  <a:tcPr marL="91450" marR="91450" marT="45725" marB="45725" anchor="b">
                    <a:solidFill>
                      <a:schemeClr val="lt1"/>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72"/>
          <p:cNvSpPr txBox="1">
            <a:spLocks noGrp="1"/>
          </p:cNvSpPr>
          <p:nvPr>
            <p:ph type="title"/>
          </p:nvPr>
        </p:nvSpPr>
        <p:spPr>
          <a:xfrm>
            <a:off x="1447800" y="1778597"/>
            <a:ext cx="5915025" cy="1052193"/>
          </a:xfrm>
          <a:prstGeom prst="rect">
            <a:avLst/>
          </a:prstGeom>
          <a:noFill/>
          <a:ln>
            <a:noFill/>
          </a:ln>
        </p:spPr>
        <p:txBody>
          <a:bodyPr spcFirstLastPara="1" wrap="square" lIns="45700" tIns="45700" rIns="45700" bIns="45700" anchor="ctr" anchorCtr="0">
            <a:normAutofit/>
          </a:bodyPr>
          <a:lstStyle/>
          <a:p>
            <a:pPr marL="0" lvl="0" indent="0" algn="ctr" rtl="0">
              <a:lnSpc>
                <a:spcPct val="115000"/>
              </a:lnSpc>
              <a:spcBef>
                <a:spcPts val="0"/>
              </a:spcBef>
              <a:spcAft>
                <a:spcPts val="0"/>
              </a:spcAft>
              <a:buClr>
                <a:schemeClr val="lt1"/>
              </a:buClr>
              <a:buSzPts val="4000"/>
              <a:buNone/>
            </a:pPr>
            <a:r>
              <a:rPr lang="en-US"/>
              <a:t>Lease Changes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73"/>
          <p:cNvSpPr txBox="1">
            <a:spLocks noGrp="1"/>
          </p:cNvSpPr>
          <p:nvPr>
            <p:ph type="title"/>
          </p:nvPr>
        </p:nvSpPr>
        <p:spPr>
          <a:xfrm>
            <a:off x="2495950" y="696000"/>
            <a:ext cx="5716800" cy="517024"/>
          </a:xfrm>
          <a:prstGeom prst="rect">
            <a:avLst/>
          </a:prstGeom>
          <a:noFill/>
          <a:ln>
            <a:noFill/>
          </a:ln>
        </p:spPr>
        <p:txBody>
          <a:bodyPr spcFirstLastPara="1" wrap="square" lIns="45700" tIns="45700" rIns="45700" bIns="45700" anchor="t" anchorCtr="0">
            <a:spAutoFit/>
          </a:bodyPr>
          <a:lstStyle/>
          <a:p>
            <a:pPr marL="0" lvl="0" indent="0" algn="l" rtl="0">
              <a:lnSpc>
                <a:spcPct val="115000"/>
              </a:lnSpc>
              <a:spcBef>
                <a:spcPts val="0"/>
              </a:spcBef>
              <a:spcAft>
                <a:spcPts val="0"/>
              </a:spcAft>
              <a:buSzPts val="2400"/>
              <a:buNone/>
            </a:pPr>
            <a:r>
              <a:rPr lang="en-US"/>
              <a:t>Lease Changes</a:t>
            </a:r>
            <a:endParaRPr/>
          </a:p>
        </p:txBody>
      </p:sp>
      <p:sp>
        <p:nvSpPr>
          <p:cNvPr id="354" name="Google Shape;354;p73"/>
          <p:cNvSpPr txBox="1">
            <a:spLocks noGrp="1"/>
          </p:cNvSpPr>
          <p:nvPr>
            <p:ph type="body" idx="1"/>
          </p:nvPr>
        </p:nvSpPr>
        <p:spPr>
          <a:xfrm>
            <a:off x="2495950" y="1564685"/>
            <a:ext cx="6234300" cy="2392153"/>
          </a:xfrm>
          <a:prstGeom prst="rect">
            <a:avLst/>
          </a:prstGeom>
          <a:noFill/>
          <a:ln>
            <a:noFill/>
          </a:ln>
        </p:spPr>
        <p:txBody>
          <a:bodyPr spcFirstLastPara="1" wrap="square" lIns="45700" tIns="45700" rIns="45700" bIns="45700" anchor="t" anchorCtr="0">
            <a:spAutoFit/>
          </a:bodyPr>
          <a:lstStyle/>
          <a:p>
            <a:pPr marL="457200" lvl="0" indent="-298450" algn="l" rtl="0">
              <a:lnSpc>
                <a:spcPct val="165000"/>
              </a:lnSpc>
              <a:spcBef>
                <a:spcPts val="0"/>
              </a:spcBef>
              <a:spcAft>
                <a:spcPts val="0"/>
              </a:spcAft>
              <a:buClr>
                <a:schemeClr val="dk1"/>
              </a:buClr>
              <a:buSzPts val="1100"/>
              <a:buChar char="●"/>
            </a:pPr>
            <a:r>
              <a:rPr lang="en-US"/>
              <a:t>When: Triggering Event </a:t>
            </a:r>
            <a:endParaRPr/>
          </a:p>
          <a:p>
            <a:pPr marL="457200" lvl="0" indent="-228600" algn="l" rtl="0">
              <a:lnSpc>
                <a:spcPct val="165000"/>
              </a:lnSpc>
              <a:spcBef>
                <a:spcPts val="0"/>
              </a:spcBef>
              <a:spcAft>
                <a:spcPts val="0"/>
              </a:spcAft>
              <a:buClr>
                <a:schemeClr val="dk1"/>
              </a:buClr>
              <a:buSzPts val="1100"/>
              <a:buNone/>
            </a:pPr>
            <a:endParaRPr/>
          </a:p>
          <a:p>
            <a:pPr marL="457200" marR="0" lvl="0" indent="-342900" algn="l" rtl="0">
              <a:lnSpc>
                <a:spcPct val="140000"/>
              </a:lnSpc>
              <a:spcBef>
                <a:spcPts val="0"/>
              </a:spcBef>
              <a:spcAft>
                <a:spcPts val="0"/>
              </a:spcAft>
              <a:buClr>
                <a:srgbClr val="00AEEF"/>
              </a:buClr>
              <a:buSzPts val="1200"/>
              <a:buFont typeface="Oxygen"/>
              <a:buNone/>
            </a:pPr>
            <a:r>
              <a:rPr lang="en-US" sz="1600" b="1" i="0" u="none" strike="noStrike" cap="none">
                <a:solidFill>
                  <a:srgbClr val="00AEEF"/>
                </a:solidFill>
                <a:latin typeface="Oxygen"/>
                <a:ea typeface="Oxygen"/>
                <a:cs typeface="Oxygen"/>
                <a:sym typeface="Oxygen"/>
              </a:rPr>
              <a:t>What to Update</a:t>
            </a:r>
            <a:endParaRPr/>
          </a:p>
          <a:p>
            <a:pPr marL="457200" lvl="0" indent="-298450" algn="l" rtl="0">
              <a:lnSpc>
                <a:spcPct val="165000"/>
              </a:lnSpc>
              <a:spcBef>
                <a:spcPts val="0"/>
              </a:spcBef>
              <a:spcAft>
                <a:spcPts val="0"/>
              </a:spcAft>
              <a:buClr>
                <a:schemeClr val="dk1"/>
              </a:buClr>
              <a:buSzPts val="1100"/>
              <a:buChar char="●"/>
            </a:pPr>
            <a:r>
              <a:rPr lang="en-US"/>
              <a:t>Lease Payments</a:t>
            </a:r>
            <a:endParaRPr/>
          </a:p>
          <a:p>
            <a:pPr marL="457200" lvl="0" indent="-298450" algn="l" rtl="0">
              <a:lnSpc>
                <a:spcPct val="165000"/>
              </a:lnSpc>
              <a:spcBef>
                <a:spcPts val="0"/>
              </a:spcBef>
              <a:spcAft>
                <a:spcPts val="0"/>
              </a:spcAft>
              <a:buClr>
                <a:schemeClr val="dk1"/>
              </a:buClr>
              <a:buSzPts val="1100"/>
              <a:buChar char="●"/>
            </a:pPr>
            <a:r>
              <a:rPr lang="en-US"/>
              <a:t>Allocation of consideration</a:t>
            </a:r>
            <a:endParaRPr/>
          </a:p>
          <a:p>
            <a:pPr marL="457200" lvl="0" indent="-298450" algn="l" rtl="0">
              <a:lnSpc>
                <a:spcPct val="165000"/>
              </a:lnSpc>
              <a:spcBef>
                <a:spcPts val="0"/>
              </a:spcBef>
              <a:spcAft>
                <a:spcPts val="0"/>
              </a:spcAft>
              <a:buClr>
                <a:schemeClr val="dk1"/>
              </a:buClr>
              <a:buSzPts val="1100"/>
              <a:buChar char="●"/>
            </a:pPr>
            <a:r>
              <a:rPr lang="en-US"/>
              <a:t>Discount Rate</a:t>
            </a:r>
            <a:endParaRPr/>
          </a:p>
          <a:p>
            <a:pPr marL="457200" lvl="0" indent="-298450" algn="l" rtl="0">
              <a:lnSpc>
                <a:spcPct val="165000"/>
              </a:lnSpc>
              <a:spcBef>
                <a:spcPts val="0"/>
              </a:spcBef>
              <a:spcAft>
                <a:spcPts val="0"/>
              </a:spcAft>
              <a:buClr>
                <a:schemeClr val="dk1"/>
              </a:buClr>
              <a:buSzPts val="1100"/>
              <a:buChar char="●"/>
            </a:pPr>
            <a:r>
              <a:rPr lang="en-US"/>
              <a:t>Classification</a:t>
            </a:r>
            <a:endParaRPr/>
          </a:p>
          <a:p>
            <a:pPr marL="457200" lvl="0" indent="-228600" algn="l" rtl="0">
              <a:lnSpc>
                <a:spcPct val="165000"/>
              </a:lnSpc>
              <a:spcBef>
                <a:spcPts val="0"/>
              </a:spcBef>
              <a:spcAft>
                <a:spcPts val="0"/>
              </a:spcAft>
              <a:buClr>
                <a:schemeClr val="dk1"/>
              </a:buClr>
              <a:buSzPts val="1100"/>
              <a:buNone/>
            </a:pPr>
            <a:endParaRPr/>
          </a:p>
        </p:txBody>
      </p:sp>
      <p:sp>
        <p:nvSpPr>
          <p:cNvPr id="355" name="Google Shape;355;p73"/>
          <p:cNvSpPr txBox="1">
            <a:spLocks noGrp="1"/>
          </p:cNvSpPr>
          <p:nvPr>
            <p:ph type="subTitle" idx="2"/>
          </p:nvPr>
        </p:nvSpPr>
        <p:spPr>
          <a:xfrm>
            <a:off x="2410225" y="1178850"/>
            <a:ext cx="5716800" cy="314700"/>
          </a:xfrm>
          <a:prstGeom prst="rect">
            <a:avLst/>
          </a:prstGeom>
          <a:noFill/>
          <a:ln>
            <a:noFill/>
          </a:ln>
        </p:spPr>
        <p:txBody>
          <a:bodyPr spcFirstLastPara="1" wrap="square" lIns="45700" tIns="45700" rIns="45700" bIns="45700" anchor="t" anchorCtr="0">
            <a:noAutofit/>
          </a:bodyPr>
          <a:lstStyle/>
          <a:p>
            <a:pPr marL="457200" lvl="0" indent="-342900" algn="l" rtl="0">
              <a:lnSpc>
                <a:spcPct val="140000"/>
              </a:lnSpc>
              <a:spcBef>
                <a:spcPts val="0"/>
              </a:spcBef>
              <a:spcAft>
                <a:spcPts val="0"/>
              </a:spcAft>
              <a:buClr>
                <a:schemeClr val="accent2"/>
              </a:buClr>
              <a:buSzPts val="1200"/>
              <a:buNone/>
            </a:pPr>
            <a:r>
              <a:rPr lang="en-US" sz="1600"/>
              <a:t>Change in Lease Term or Purchase Option</a:t>
            </a:r>
            <a:endParaRPr sz="16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75"/>
          <p:cNvSpPr txBox="1">
            <a:spLocks noGrp="1"/>
          </p:cNvSpPr>
          <p:nvPr>
            <p:ph type="title"/>
          </p:nvPr>
        </p:nvSpPr>
        <p:spPr>
          <a:xfrm>
            <a:off x="2495950" y="696000"/>
            <a:ext cx="5716800" cy="517024"/>
          </a:xfrm>
          <a:prstGeom prst="rect">
            <a:avLst/>
          </a:prstGeom>
          <a:noFill/>
          <a:ln>
            <a:noFill/>
          </a:ln>
        </p:spPr>
        <p:txBody>
          <a:bodyPr spcFirstLastPara="1" wrap="square" lIns="45700" tIns="45700" rIns="45700" bIns="45700" anchor="t" anchorCtr="0">
            <a:spAutoFit/>
          </a:bodyPr>
          <a:lstStyle/>
          <a:p>
            <a:pPr marL="0" lvl="0" indent="0" algn="l" rtl="0">
              <a:lnSpc>
                <a:spcPct val="115000"/>
              </a:lnSpc>
              <a:spcBef>
                <a:spcPts val="0"/>
              </a:spcBef>
              <a:spcAft>
                <a:spcPts val="0"/>
              </a:spcAft>
              <a:buSzPts val="2400"/>
              <a:buNone/>
            </a:pPr>
            <a:r>
              <a:rPr lang="en-US"/>
              <a:t>Lease Changes</a:t>
            </a:r>
            <a:endParaRPr/>
          </a:p>
        </p:txBody>
      </p:sp>
      <p:sp>
        <p:nvSpPr>
          <p:cNvPr id="361" name="Google Shape;361;p75"/>
          <p:cNvSpPr txBox="1">
            <a:spLocks noGrp="1"/>
          </p:cNvSpPr>
          <p:nvPr>
            <p:ph type="body" idx="1"/>
          </p:nvPr>
        </p:nvSpPr>
        <p:spPr>
          <a:xfrm>
            <a:off x="2495950" y="1583935"/>
            <a:ext cx="6234300" cy="2392153"/>
          </a:xfrm>
          <a:prstGeom prst="rect">
            <a:avLst/>
          </a:prstGeom>
          <a:noFill/>
          <a:ln>
            <a:noFill/>
          </a:ln>
        </p:spPr>
        <p:txBody>
          <a:bodyPr spcFirstLastPara="1" wrap="square" lIns="45700" tIns="45700" rIns="45700" bIns="45700" anchor="t" anchorCtr="0">
            <a:spAutoFit/>
          </a:bodyPr>
          <a:lstStyle/>
          <a:p>
            <a:pPr marL="457200" lvl="0" indent="-298450" algn="l" rtl="0">
              <a:lnSpc>
                <a:spcPct val="165000"/>
              </a:lnSpc>
              <a:spcBef>
                <a:spcPts val="0"/>
              </a:spcBef>
              <a:spcAft>
                <a:spcPts val="0"/>
              </a:spcAft>
              <a:buClr>
                <a:schemeClr val="dk1"/>
              </a:buClr>
              <a:buSzPts val="1100"/>
              <a:buChar char="●"/>
            </a:pPr>
            <a:r>
              <a:rPr lang="en-US"/>
              <a:t>When: Triggering Event </a:t>
            </a:r>
            <a:endParaRPr/>
          </a:p>
          <a:p>
            <a:pPr marL="457200" lvl="0" indent="-228600" algn="l" rtl="0">
              <a:lnSpc>
                <a:spcPct val="165000"/>
              </a:lnSpc>
              <a:spcBef>
                <a:spcPts val="0"/>
              </a:spcBef>
              <a:spcAft>
                <a:spcPts val="0"/>
              </a:spcAft>
              <a:buClr>
                <a:schemeClr val="dk1"/>
              </a:buClr>
              <a:buSzPts val="1100"/>
              <a:buNone/>
            </a:pPr>
            <a:endParaRPr/>
          </a:p>
          <a:p>
            <a:pPr marL="457200" marR="0" lvl="0" indent="-342900" algn="l" rtl="0">
              <a:lnSpc>
                <a:spcPct val="140000"/>
              </a:lnSpc>
              <a:spcBef>
                <a:spcPts val="0"/>
              </a:spcBef>
              <a:spcAft>
                <a:spcPts val="0"/>
              </a:spcAft>
              <a:buClr>
                <a:srgbClr val="00AEEF"/>
              </a:buClr>
              <a:buSzPts val="1200"/>
              <a:buFont typeface="Oxygen"/>
              <a:buNone/>
            </a:pPr>
            <a:r>
              <a:rPr lang="en-US" sz="1600" b="1" i="0" u="none" strike="noStrike" cap="none">
                <a:solidFill>
                  <a:srgbClr val="00AEEF"/>
                </a:solidFill>
                <a:latin typeface="Oxygen"/>
                <a:ea typeface="Oxygen"/>
                <a:cs typeface="Oxygen"/>
                <a:sym typeface="Oxygen"/>
              </a:rPr>
              <a:t>What to Update</a:t>
            </a:r>
            <a:endParaRPr/>
          </a:p>
          <a:p>
            <a:pPr marL="457200" lvl="0" indent="-298450" algn="l" rtl="0">
              <a:lnSpc>
                <a:spcPct val="165000"/>
              </a:lnSpc>
              <a:spcBef>
                <a:spcPts val="0"/>
              </a:spcBef>
              <a:spcAft>
                <a:spcPts val="0"/>
              </a:spcAft>
              <a:buClr>
                <a:schemeClr val="dk1"/>
              </a:buClr>
              <a:buSzPts val="1100"/>
              <a:buChar char="●"/>
            </a:pPr>
            <a:r>
              <a:rPr lang="en-US"/>
              <a:t>Lease Payments</a:t>
            </a:r>
            <a:endParaRPr/>
          </a:p>
          <a:p>
            <a:pPr marL="457200" lvl="0" indent="-298450" algn="l" rtl="0">
              <a:lnSpc>
                <a:spcPct val="165000"/>
              </a:lnSpc>
              <a:spcBef>
                <a:spcPts val="0"/>
              </a:spcBef>
              <a:spcAft>
                <a:spcPts val="0"/>
              </a:spcAft>
              <a:buClr>
                <a:schemeClr val="dk1"/>
              </a:buClr>
              <a:buSzPts val="1100"/>
              <a:buChar char="●"/>
            </a:pPr>
            <a:r>
              <a:rPr lang="en-US"/>
              <a:t>Allocation of consideration</a:t>
            </a:r>
            <a:endParaRPr/>
          </a:p>
          <a:p>
            <a:pPr marL="457200" lvl="0" indent="-298450" algn="l" rtl="0">
              <a:lnSpc>
                <a:spcPct val="165000"/>
              </a:lnSpc>
              <a:spcBef>
                <a:spcPts val="0"/>
              </a:spcBef>
              <a:spcAft>
                <a:spcPts val="0"/>
              </a:spcAft>
              <a:buClr>
                <a:schemeClr val="dk1"/>
              </a:buClr>
              <a:buSzPts val="1100"/>
              <a:buChar char="●"/>
            </a:pPr>
            <a:r>
              <a:rPr lang="en-US"/>
              <a:t>Discount Rate – </a:t>
            </a:r>
            <a:r>
              <a:rPr lang="en-US" b="1"/>
              <a:t>do not change</a:t>
            </a:r>
            <a:endParaRPr/>
          </a:p>
          <a:p>
            <a:pPr marL="457200" lvl="0" indent="-298450" algn="l" rtl="0">
              <a:lnSpc>
                <a:spcPct val="165000"/>
              </a:lnSpc>
              <a:spcBef>
                <a:spcPts val="0"/>
              </a:spcBef>
              <a:spcAft>
                <a:spcPts val="0"/>
              </a:spcAft>
              <a:buClr>
                <a:schemeClr val="dk1"/>
              </a:buClr>
              <a:buSzPts val="1100"/>
              <a:buChar char="●"/>
            </a:pPr>
            <a:r>
              <a:rPr lang="en-US"/>
              <a:t>Classification – </a:t>
            </a:r>
            <a:r>
              <a:rPr lang="en-US" b="1"/>
              <a:t>do not change </a:t>
            </a:r>
            <a:endParaRPr/>
          </a:p>
          <a:p>
            <a:pPr marL="457200" lvl="0" indent="-228600" algn="l" rtl="0">
              <a:lnSpc>
                <a:spcPct val="165000"/>
              </a:lnSpc>
              <a:spcBef>
                <a:spcPts val="0"/>
              </a:spcBef>
              <a:spcAft>
                <a:spcPts val="0"/>
              </a:spcAft>
              <a:buClr>
                <a:schemeClr val="dk1"/>
              </a:buClr>
              <a:buSzPts val="1100"/>
              <a:buNone/>
            </a:pPr>
            <a:endParaRPr/>
          </a:p>
        </p:txBody>
      </p:sp>
      <p:sp>
        <p:nvSpPr>
          <p:cNvPr id="362" name="Google Shape;362;p75"/>
          <p:cNvSpPr txBox="1">
            <a:spLocks noGrp="1"/>
          </p:cNvSpPr>
          <p:nvPr>
            <p:ph type="subTitle" idx="2"/>
          </p:nvPr>
        </p:nvSpPr>
        <p:spPr>
          <a:xfrm>
            <a:off x="2410224" y="1178850"/>
            <a:ext cx="6320025" cy="314700"/>
          </a:xfrm>
          <a:prstGeom prst="rect">
            <a:avLst/>
          </a:prstGeom>
          <a:noFill/>
          <a:ln>
            <a:noFill/>
          </a:ln>
        </p:spPr>
        <p:txBody>
          <a:bodyPr spcFirstLastPara="1" wrap="square" lIns="45700" tIns="45700" rIns="45700" bIns="45700" anchor="t" anchorCtr="0">
            <a:noAutofit/>
          </a:bodyPr>
          <a:lstStyle/>
          <a:p>
            <a:pPr marL="457200" lvl="0" indent="-342900" algn="l" rtl="0">
              <a:lnSpc>
                <a:spcPct val="140000"/>
              </a:lnSpc>
              <a:spcBef>
                <a:spcPts val="0"/>
              </a:spcBef>
              <a:spcAft>
                <a:spcPts val="0"/>
              </a:spcAft>
              <a:buClr>
                <a:schemeClr val="accent2"/>
              </a:buClr>
              <a:buSzPts val="1200"/>
              <a:buNone/>
            </a:pPr>
            <a:r>
              <a:rPr lang="en-US" sz="1600"/>
              <a:t>Change in Amount Probable for RVG or Resolved Contingency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61"/>
          <p:cNvSpPr txBox="1">
            <a:spLocks noGrp="1"/>
          </p:cNvSpPr>
          <p:nvPr>
            <p:ph type="subTitle" idx="1"/>
          </p:nvPr>
        </p:nvSpPr>
        <p:spPr>
          <a:xfrm>
            <a:off x="1673528" y="2471379"/>
            <a:ext cx="5796944" cy="410841"/>
          </a:xfrm>
          <a:prstGeom prst="rect">
            <a:avLst/>
          </a:prstGeom>
          <a:noFill/>
          <a:ln>
            <a:noFill/>
          </a:ln>
        </p:spPr>
        <p:txBody>
          <a:bodyPr spcFirstLastPara="1" wrap="square" lIns="45700" tIns="45700" rIns="45700" bIns="45700" anchor="t" anchorCtr="0">
            <a:spAutoFit/>
          </a:bodyPr>
          <a:lstStyle/>
          <a:p>
            <a:pPr marL="457200" lvl="0" indent="-342900" algn="ctr" rtl="0">
              <a:lnSpc>
                <a:spcPct val="115000"/>
              </a:lnSpc>
              <a:spcBef>
                <a:spcPts val="0"/>
              </a:spcBef>
              <a:spcAft>
                <a:spcPts val="0"/>
              </a:spcAft>
              <a:buClr>
                <a:schemeClr val="lt1"/>
              </a:buClr>
              <a:buSzPts val="1800"/>
              <a:buNone/>
            </a:pPr>
            <a:r>
              <a:rPr lang="en-US" b="1" dirty="0"/>
              <a:t>The Next Hurdle: Day Two for Lease Accounting</a:t>
            </a:r>
          </a:p>
        </p:txBody>
      </p:sp>
      <p:pic>
        <p:nvPicPr>
          <p:cNvPr id="5" name="Picture 4" descr="A black and white logo&#10;&#10;Description automatically generated">
            <a:extLst>
              <a:ext uri="{FF2B5EF4-FFF2-40B4-BE49-F238E27FC236}">
                <a16:creationId xmlns:a16="http://schemas.microsoft.com/office/drawing/2014/main" id="{637DD4AB-917F-3CE9-65FF-064C6BB04EC0}"/>
              </a:ext>
            </a:extLst>
          </p:cNvPr>
          <p:cNvPicPr>
            <a:picLocks noChangeAspect="1"/>
          </p:cNvPicPr>
          <p:nvPr/>
        </p:nvPicPr>
        <p:blipFill rotWithShape="1">
          <a:blip r:embed="rId3"/>
          <a:srcRect b="34851"/>
          <a:stretch/>
        </p:blipFill>
        <p:spPr>
          <a:xfrm>
            <a:off x="3505786" y="3775364"/>
            <a:ext cx="1702937" cy="708094"/>
          </a:xfrm>
          <a:prstGeom prst="rect">
            <a:avLst/>
          </a:prstGeom>
        </p:spPr>
      </p:pic>
      <p:sp>
        <p:nvSpPr>
          <p:cNvPr id="6" name="Google Shape;243;p61">
            <a:extLst>
              <a:ext uri="{FF2B5EF4-FFF2-40B4-BE49-F238E27FC236}">
                <a16:creationId xmlns:a16="http://schemas.microsoft.com/office/drawing/2014/main" id="{117BF4A0-2EB7-0875-4857-A057AB58D9F6}"/>
              </a:ext>
            </a:extLst>
          </p:cNvPr>
          <p:cNvSpPr txBox="1">
            <a:spLocks/>
          </p:cNvSpPr>
          <p:nvPr/>
        </p:nvSpPr>
        <p:spPr>
          <a:xfrm>
            <a:off x="1673528" y="3045974"/>
            <a:ext cx="5796944" cy="729390"/>
          </a:xfrm>
          <a:prstGeom prst="rect">
            <a:avLst/>
          </a:prstGeom>
          <a:noFill/>
          <a:ln>
            <a:noFill/>
          </a:ln>
        </p:spPr>
        <p:txBody>
          <a:bodyPr spcFirstLastPara="1" wrap="square" lIns="45700" tIns="45700" rIns="45700" bIns="45700" anchor="t" anchorCtr="0">
            <a:sp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lt1"/>
              </a:buClr>
              <a:buSzPts val="1800"/>
              <a:buFont typeface="Oxygen"/>
              <a:buNone/>
              <a:defRPr sz="1800" b="0" i="0" u="none" strike="noStrike" cap="none">
                <a:solidFill>
                  <a:schemeClr val="lt1"/>
                </a:solidFill>
                <a:latin typeface="Oxygen"/>
                <a:ea typeface="Oxygen"/>
                <a:cs typeface="Oxygen"/>
                <a:sym typeface="Oxygen"/>
              </a:defRPr>
            </a:lvl1pPr>
            <a:lvl2pPr marL="914400" marR="0" lvl="1" indent="-330200" algn="l" rtl="0">
              <a:lnSpc>
                <a:spcPct val="115000"/>
              </a:lnSpc>
              <a:spcBef>
                <a:spcPts val="400"/>
              </a:spcBef>
              <a:spcAft>
                <a:spcPts val="0"/>
              </a:spcAft>
              <a:buClr>
                <a:schemeClr val="dk2"/>
              </a:buClr>
              <a:buSzPts val="1600"/>
              <a:buFont typeface="Oxygen"/>
              <a:buNone/>
              <a:defRPr sz="1600" b="0" i="0" u="none" strike="noStrike" cap="none">
                <a:solidFill>
                  <a:schemeClr val="dk2"/>
                </a:solidFill>
                <a:latin typeface="Oxygen"/>
                <a:ea typeface="Oxygen"/>
                <a:cs typeface="Oxygen"/>
                <a:sym typeface="Oxygen"/>
              </a:defRPr>
            </a:lvl2pPr>
            <a:lvl3pPr marL="1371600" marR="0" lvl="2" indent="-317500" algn="l" rtl="0">
              <a:lnSpc>
                <a:spcPct val="115000"/>
              </a:lnSpc>
              <a:spcBef>
                <a:spcPts val="400"/>
              </a:spcBef>
              <a:spcAft>
                <a:spcPts val="0"/>
              </a:spcAft>
              <a:buClr>
                <a:schemeClr val="dk2"/>
              </a:buClr>
              <a:buSzPts val="1400"/>
              <a:buFont typeface="Oxygen"/>
              <a:buNone/>
              <a:defRPr sz="1400" b="0" i="0" u="none" strike="noStrike" cap="none">
                <a:solidFill>
                  <a:schemeClr val="dk2"/>
                </a:solidFill>
                <a:latin typeface="Oxygen"/>
                <a:ea typeface="Oxygen"/>
                <a:cs typeface="Oxygen"/>
                <a:sym typeface="Oxygen"/>
              </a:defRPr>
            </a:lvl3pPr>
            <a:lvl4pPr marL="1828800" marR="0" lvl="3" indent="-317500" algn="l" rtl="0">
              <a:lnSpc>
                <a:spcPct val="115000"/>
              </a:lnSpc>
              <a:spcBef>
                <a:spcPts val="400"/>
              </a:spcBef>
              <a:spcAft>
                <a:spcPts val="0"/>
              </a:spcAft>
              <a:buClr>
                <a:schemeClr val="dk2"/>
              </a:buClr>
              <a:buSzPts val="1400"/>
              <a:buFont typeface="Oxygen"/>
              <a:buNone/>
              <a:defRPr sz="1400" b="0" i="0" u="none" strike="noStrike" cap="none">
                <a:solidFill>
                  <a:schemeClr val="dk2"/>
                </a:solidFill>
                <a:latin typeface="Oxygen"/>
                <a:ea typeface="Oxygen"/>
                <a:cs typeface="Oxygen"/>
                <a:sym typeface="Oxygen"/>
              </a:defRPr>
            </a:lvl4pPr>
            <a:lvl5pPr marL="2286000" marR="0" lvl="4" indent="-317500" algn="l" rtl="0">
              <a:lnSpc>
                <a:spcPct val="115000"/>
              </a:lnSpc>
              <a:spcBef>
                <a:spcPts val="400"/>
              </a:spcBef>
              <a:spcAft>
                <a:spcPts val="0"/>
              </a:spcAft>
              <a:buClr>
                <a:schemeClr val="dk2"/>
              </a:buClr>
              <a:buSzPts val="1400"/>
              <a:buFont typeface="Oxygen"/>
              <a:buNone/>
              <a:defRPr sz="1400" b="0" i="0" u="none" strike="noStrike" cap="none">
                <a:solidFill>
                  <a:schemeClr val="dk2"/>
                </a:solidFill>
                <a:latin typeface="Oxygen"/>
                <a:ea typeface="Oxygen"/>
                <a:cs typeface="Oxygen"/>
                <a:sym typeface="Oxygen"/>
              </a:defRPr>
            </a:lvl5pPr>
            <a:lvl6pPr marL="2743200" marR="0" lvl="5" indent="-317500" algn="l" rtl="0">
              <a:lnSpc>
                <a:spcPct val="115000"/>
              </a:lnSpc>
              <a:spcBef>
                <a:spcPts val="400"/>
              </a:spcBef>
              <a:spcAft>
                <a:spcPts val="0"/>
              </a:spcAft>
              <a:buClr>
                <a:schemeClr val="dk2"/>
              </a:buClr>
              <a:buSzPts val="1400"/>
              <a:buFont typeface="Oxygen"/>
              <a:buNone/>
              <a:defRPr sz="1400" b="0" i="0" u="none" strike="noStrike" cap="none">
                <a:solidFill>
                  <a:schemeClr val="dk2"/>
                </a:solidFill>
                <a:latin typeface="Oxygen"/>
                <a:ea typeface="Oxygen"/>
                <a:cs typeface="Oxygen"/>
                <a:sym typeface="Oxygen"/>
              </a:defRPr>
            </a:lvl6pPr>
            <a:lvl7pPr marL="3200400" marR="0" lvl="6" indent="-317500" algn="l" rtl="0">
              <a:lnSpc>
                <a:spcPct val="115000"/>
              </a:lnSpc>
              <a:spcBef>
                <a:spcPts val="400"/>
              </a:spcBef>
              <a:spcAft>
                <a:spcPts val="0"/>
              </a:spcAft>
              <a:buClr>
                <a:schemeClr val="dk2"/>
              </a:buClr>
              <a:buSzPts val="1400"/>
              <a:buFont typeface="Oxygen"/>
              <a:buNone/>
              <a:defRPr sz="1400" b="0" i="0" u="none" strike="noStrike" cap="none">
                <a:solidFill>
                  <a:schemeClr val="dk2"/>
                </a:solidFill>
                <a:latin typeface="Oxygen"/>
                <a:ea typeface="Oxygen"/>
                <a:cs typeface="Oxygen"/>
                <a:sym typeface="Oxygen"/>
              </a:defRPr>
            </a:lvl7pPr>
            <a:lvl8pPr marL="3657600" marR="0" lvl="7" indent="-317500" algn="l" rtl="0">
              <a:lnSpc>
                <a:spcPct val="115000"/>
              </a:lnSpc>
              <a:spcBef>
                <a:spcPts val="400"/>
              </a:spcBef>
              <a:spcAft>
                <a:spcPts val="0"/>
              </a:spcAft>
              <a:buClr>
                <a:schemeClr val="dk2"/>
              </a:buClr>
              <a:buSzPts val="1400"/>
              <a:buFont typeface="Oxygen"/>
              <a:buNone/>
              <a:defRPr sz="1400" b="0" i="0" u="none" strike="noStrike" cap="none">
                <a:solidFill>
                  <a:schemeClr val="dk2"/>
                </a:solidFill>
                <a:latin typeface="Oxygen"/>
                <a:ea typeface="Oxygen"/>
                <a:cs typeface="Oxygen"/>
                <a:sym typeface="Oxygen"/>
              </a:defRPr>
            </a:lvl8pPr>
            <a:lvl9pPr marL="4114800" marR="0" lvl="8" indent="-317500" algn="l" rtl="0">
              <a:lnSpc>
                <a:spcPct val="115000"/>
              </a:lnSpc>
              <a:spcBef>
                <a:spcPts val="400"/>
              </a:spcBef>
              <a:spcAft>
                <a:spcPts val="400"/>
              </a:spcAft>
              <a:buClr>
                <a:schemeClr val="dk2"/>
              </a:buClr>
              <a:buSzPts val="1400"/>
              <a:buFont typeface="Oxygen"/>
              <a:buNone/>
              <a:defRPr sz="1400" b="0" i="0" u="none" strike="noStrike" cap="none">
                <a:solidFill>
                  <a:schemeClr val="dk2"/>
                </a:solidFill>
                <a:latin typeface="Oxygen"/>
                <a:ea typeface="Oxygen"/>
                <a:cs typeface="Oxygen"/>
                <a:sym typeface="Oxygen"/>
              </a:defRPr>
            </a:lvl9pPr>
          </a:lstStyle>
          <a:p>
            <a:r>
              <a:rPr lang="en-US" b="1" dirty="0"/>
              <a:t>Date: September 28, 2023</a:t>
            </a:r>
          </a:p>
          <a:p>
            <a:r>
              <a:rPr lang="en-US" b="1" dirty="0"/>
              <a:t>Provided exclusively for: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77"/>
          <p:cNvSpPr txBox="1">
            <a:spLocks noGrp="1"/>
          </p:cNvSpPr>
          <p:nvPr>
            <p:ph type="title"/>
          </p:nvPr>
        </p:nvSpPr>
        <p:spPr>
          <a:xfrm>
            <a:off x="2495950" y="696000"/>
            <a:ext cx="5716800" cy="517024"/>
          </a:xfrm>
          <a:prstGeom prst="rect">
            <a:avLst/>
          </a:prstGeom>
          <a:noFill/>
          <a:ln>
            <a:noFill/>
          </a:ln>
        </p:spPr>
        <p:txBody>
          <a:bodyPr spcFirstLastPara="1" wrap="square" lIns="45700" tIns="45700" rIns="45700" bIns="45700" anchor="t" anchorCtr="0">
            <a:spAutoFit/>
          </a:bodyPr>
          <a:lstStyle/>
          <a:p>
            <a:pPr marL="0" lvl="0" indent="0" algn="l" rtl="0">
              <a:lnSpc>
                <a:spcPct val="115000"/>
              </a:lnSpc>
              <a:spcBef>
                <a:spcPts val="0"/>
              </a:spcBef>
              <a:spcAft>
                <a:spcPts val="0"/>
              </a:spcAft>
              <a:buSzPts val="2400"/>
              <a:buNone/>
            </a:pPr>
            <a:r>
              <a:rPr lang="en-US"/>
              <a:t>Lease Changes</a:t>
            </a:r>
            <a:endParaRPr/>
          </a:p>
        </p:txBody>
      </p:sp>
      <p:sp>
        <p:nvSpPr>
          <p:cNvPr id="368" name="Google Shape;368;p77"/>
          <p:cNvSpPr txBox="1">
            <a:spLocks noGrp="1"/>
          </p:cNvSpPr>
          <p:nvPr>
            <p:ph type="body" idx="1"/>
          </p:nvPr>
        </p:nvSpPr>
        <p:spPr>
          <a:xfrm>
            <a:off x="2495950" y="1564685"/>
            <a:ext cx="6234300" cy="1768136"/>
          </a:xfrm>
          <a:prstGeom prst="rect">
            <a:avLst/>
          </a:prstGeom>
          <a:noFill/>
          <a:ln>
            <a:noFill/>
          </a:ln>
        </p:spPr>
        <p:txBody>
          <a:bodyPr spcFirstLastPara="1" wrap="square" lIns="45700" tIns="45700" rIns="45700" bIns="45700" anchor="t" anchorCtr="0">
            <a:spAutoFit/>
          </a:bodyPr>
          <a:lstStyle/>
          <a:p>
            <a:pPr marL="457200" lvl="0" indent="-298450" algn="l" rtl="0">
              <a:lnSpc>
                <a:spcPct val="165000"/>
              </a:lnSpc>
              <a:spcBef>
                <a:spcPts val="0"/>
              </a:spcBef>
              <a:spcAft>
                <a:spcPts val="0"/>
              </a:spcAft>
              <a:buClr>
                <a:schemeClr val="dk1"/>
              </a:buClr>
              <a:buSzPts val="1100"/>
              <a:buChar char="●"/>
            </a:pPr>
            <a:r>
              <a:rPr lang="en-US"/>
              <a:t>Remeasure at the time of the payments change</a:t>
            </a:r>
            <a:endParaRPr/>
          </a:p>
          <a:p>
            <a:pPr marL="914400" lvl="1" indent="-298450" algn="l" rtl="0">
              <a:lnSpc>
                <a:spcPct val="165000"/>
              </a:lnSpc>
              <a:spcBef>
                <a:spcPts val="0"/>
              </a:spcBef>
              <a:spcAft>
                <a:spcPts val="0"/>
              </a:spcAft>
              <a:buSzPts val="1100"/>
              <a:buChar char="●"/>
            </a:pPr>
            <a:r>
              <a:rPr lang="en-US"/>
              <a:t>Changes the Lease Liability and ROU Asset moving forward</a:t>
            </a:r>
            <a:endParaRPr/>
          </a:p>
          <a:p>
            <a:pPr marL="457200" lvl="0" indent="-298450" algn="l" rtl="0">
              <a:lnSpc>
                <a:spcPct val="165000"/>
              </a:lnSpc>
              <a:spcBef>
                <a:spcPts val="0"/>
              </a:spcBef>
              <a:spcAft>
                <a:spcPts val="0"/>
              </a:spcAft>
              <a:buClr>
                <a:schemeClr val="dk1"/>
              </a:buClr>
              <a:buSzPts val="1100"/>
              <a:buChar char="●"/>
            </a:pPr>
            <a:r>
              <a:rPr lang="en-US"/>
              <a:t>Estimate at lease commencement</a:t>
            </a:r>
            <a:endParaRPr/>
          </a:p>
          <a:p>
            <a:pPr marL="914400" lvl="1" indent="-298450" algn="l" rtl="0">
              <a:lnSpc>
                <a:spcPct val="165000"/>
              </a:lnSpc>
              <a:spcBef>
                <a:spcPts val="0"/>
              </a:spcBef>
              <a:spcAft>
                <a:spcPts val="0"/>
              </a:spcAft>
              <a:buSzPts val="1100"/>
              <a:buChar char="●"/>
            </a:pPr>
            <a:r>
              <a:rPr lang="en-US"/>
              <a:t>Changes at the beginning</a:t>
            </a:r>
            <a:endParaRPr/>
          </a:p>
          <a:p>
            <a:pPr marL="457200" lvl="0" indent="-228600" algn="l" rtl="0">
              <a:lnSpc>
                <a:spcPct val="165000"/>
              </a:lnSpc>
              <a:spcBef>
                <a:spcPts val="0"/>
              </a:spcBef>
              <a:spcAft>
                <a:spcPts val="0"/>
              </a:spcAft>
              <a:buClr>
                <a:schemeClr val="dk1"/>
              </a:buClr>
              <a:buSzPts val="1100"/>
              <a:buNone/>
            </a:pPr>
            <a:endParaRPr/>
          </a:p>
          <a:p>
            <a:pPr marL="158750" lvl="0" indent="0" algn="l" rtl="0">
              <a:lnSpc>
                <a:spcPct val="165000"/>
              </a:lnSpc>
              <a:spcBef>
                <a:spcPts val="0"/>
              </a:spcBef>
              <a:spcAft>
                <a:spcPts val="0"/>
              </a:spcAft>
              <a:buClr>
                <a:schemeClr val="dk1"/>
              </a:buClr>
              <a:buSzPts val="1100"/>
              <a:buNone/>
            </a:pPr>
            <a:endParaRPr/>
          </a:p>
        </p:txBody>
      </p:sp>
      <p:sp>
        <p:nvSpPr>
          <p:cNvPr id="369" name="Google Shape;369;p77"/>
          <p:cNvSpPr txBox="1">
            <a:spLocks noGrp="1"/>
          </p:cNvSpPr>
          <p:nvPr>
            <p:ph type="subTitle" idx="2"/>
          </p:nvPr>
        </p:nvSpPr>
        <p:spPr>
          <a:xfrm>
            <a:off x="2410225" y="1178850"/>
            <a:ext cx="5716800" cy="314700"/>
          </a:xfrm>
          <a:prstGeom prst="rect">
            <a:avLst/>
          </a:prstGeom>
          <a:noFill/>
          <a:ln>
            <a:noFill/>
          </a:ln>
        </p:spPr>
        <p:txBody>
          <a:bodyPr spcFirstLastPara="1" wrap="square" lIns="45700" tIns="45700" rIns="45700" bIns="45700" anchor="t" anchorCtr="0">
            <a:noAutofit/>
          </a:bodyPr>
          <a:lstStyle/>
          <a:p>
            <a:pPr marL="457200" lvl="0" indent="-342900" algn="l" rtl="0">
              <a:lnSpc>
                <a:spcPct val="140000"/>
              </a:lnSpc>
              <a:spcBef>
                <a:spcPts val="0"/>
              </a:spcBef>
              <a:spcAft>
                <a:spcPts val="0"/>
              </a:spcAft>
              <a:buClr>
                <a:schemeClr val="accent2"/>
              </a:buClr>
              <a:buSzPts val="1200"/>
              <a:buNone/>
            </a:pPr>
            <a:r>
              <a:rPr lang="en-US" sz="1600"/>
              <a:t>Contingent Lease Incentives</a:t>
            </a:r>
            <a:endParaRPr sz="16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78"/>
          <p:cNvSpPr txBox="1">
            <a:spLocks noGrp="1"/>
          </p:cNvSpPr>
          <p:nvPr>
            <p:ph type="title"/>
          </p:nvPr>
        </p:nvSpPr>
        <p:spPr>
          <a:xfrm>
            <a:off x="2495950" y="696000"/>
            <a:ext cx="5716800" cy="517024"/>
          </a:xfrm>
          <a:prstGeom prst="rect">
            <a:avLst/>
          </a:prstGeom>
          <a:noFill/>
          <a:ln>
            <a:noFill/>
          </a:ln>
        </p:spPr>
        <p:txBody>
          <a:bodyPr spcFirstLastPara="1" wrap="square" lIns="45700" tIns="45700" rIns="45700" bIns="45700" anchor="t" anchorCtr="0">
            <a:spAutoFit/>
          </a:bodyPr>
          <a:lstStyle/>
          <a:p>
            <a:pPr marL="0" lvl="0" indent="0" algn="l" rtl="0">
              <a:lnSpc>
                <a:spcPct val="115000"/>
              </a:lnSpc>
              <a:spcBef>
                <a:spcPts val="0"/>
              </a:spcBef>
              <a:spcAft>
                <a:spcPts val="0"/>
              </a:spcAft>
              <a:buSzPts val="2400"/>
              <a:buNone/>
            </a:pPr>
            <a:r>
              <a:rPr lang="en-US"/>
              <a:t>Lease Changes</a:t>
            </a:r>
            <a:endParaRPr/>
          </a:p>
        </p:txBody>
      </p:sp>
      <p:sp>
        <p:nvSpPr>
          <p:cNvPr id="375" name="Google Shape;375;p78"/>
          <p:cNvSpPr txBox="1">
            <a:spLocks noGrp="1"/>
          </p:cNvSpPr>
          <p:nvPr>
            <p:ph type="body" idx="1"/>
          </p:nvPr>
        </p:nvSpPr>
        <p:spPr>
          <a:xfrm>
            <a:off x="2495950" y="1564685"/>
            <a:ext cx="6234300" cy="2936661"/>
          </a:xfrm>
          <a:prstGeom prst="rect">
            <a:avLst/>
          </a:prstGeom>
          <a:noFill/>
          <a:ln>
            <a:noFill/>
          </a:ln>
        </p:spPr>
        <p:txBody>
          <a:bodyPr spcFirstLastPara="1" wrap="square" lIns="45700" tIns="45700" rIns="45700" bIns="45700" anchor="t" anchorCtr="0">
            <a:spAutoFit/>
          </a:bodyPr>
          <a:lstStyle/>
          <a:p>
            <a:pPr marL="457200" lvl="0" indent="-298450" algn="l" rtl="0">
              <a:lnSpc>
                <a:spcPct val="165000"/>
              </a:lnSpc>
              <a:spcBef>
                <a:spcPts val="0"/>
              </a:spcBef>
              <a:spcAft>
                <a:spcPts val="0"/>
              </a:spcAft>
              <a:buClr>
                <a:schemeClr val="dk1"/>
              </a:buClr>
              <a:buSzPts val="1100"/>
              <a:buChar char="●"/>
            </a:pPr>
            <a:r>
              <a:rPr lang="en-US"/>
              <a:t>Separate Contract when:</a:t>
            </a:r>
            <a:endParaRPr/>
          </a:p>
          <a:p>
            <a:pPr marL="914400" lvl="1" indent="-298450" algn="l" rtl="0">
              <a:lnSpc>
                <a:spcPct val="165000"/>
              </a:lnSpc>
              <a:spcBef>
                <a:spcPts val="0"/>
              </a:spcBef>
              <a:spcAft>
                <a:spcPts val="0"/>
              </a:spcAft>
              <a:buSzPts val="1100"/>
              <a:buChar char="●"/>
            </a:pPr>
            <a:r>
              <a:rPr lang="en-US"/>
              <a:t>Modification grants lessee additional right of use not included in original lease AND</a:t>
            </a:r>
            <a:endParaRPr/>
          </a:p>
          <a:p>
            <a:pPr marL="914400" lvl="1" indent="-298450" algn="l" rtl="0">
              <a:lnSpc>
                <a:spcPct val="165000"/>
              </a:lnSpc>
              <a:spcBef>
                <a:spcPts val="0"/>
              </a:spcBef>
              <a:spcAft>
                <a:spcPts val="0"/>
              </a:spcAft>
              <a:buSzPts val="1100"/>
              <a:buChar char="●"/>
            </a:pPr>
            <a:r>
              <a:rPr lang="en-US"/>
              <a:t>The lease payments increase commensurate with the standalone price for the additional right of use</a:t>
            </a:r>
            <a:endParaRPr/>
          </a:p>
          <a:p>
            <a:pPr marL="457200" lvl="0" indent="-298450" algn="l" rtl="0">
              <a:lnSpc>
                <a:spcPct val="165000"/>
              </a:lnSpc>
              <a:spcBef>
                <a:spcPts val="0"/>
              </a:spcBef>
              <a:spcAft>
                <a:spcPts val="0"/>
              </a:spcAft>
              <a:buClr>
                <a:schemeClr val="dk1"/>
              </a:buClr>
              <a:buSzPts val="1100"/>
              <a:buChar char="●"/>
            </a:pPr>
            <a:r>
              <a:rPr lang="en-US"/>
              <a:t>Not separate contract: </a:t>
            </a:r>
            <a:endParaRPr/>
          </a:p>
          <a:p>
            <a:pPr marL="914400" lvl="1" indent="-298450" algn="l" rtl="0">
              <a:lnSpc>
                <a:spcPct val="165000"/>
              </a:lnSpc>
              <a:spcBef>
                <a:spcPts val="400"/>
              </a:spcBef>
              <a:spcAft>
                <a:spcPts val="0"/>
              </a:spcAft>
              <a:buSzPts val="1100"/>
              <a:buChar char="○"/>
            </a:pPr>
            <a:r>
              <a:rPr lang="en-US"/>
              <a:t>Reassess classification as of the effective date based on modified terms and conditions</a:t>
            </a:r>
            <a:endParaRPr/>
          </a:p>
          <a:p>
            <a:pPr marL="457200" lvl="0" indent="-228600" algn="l" rtl="0">
              <a:lnSpc>
                <a:spcPct val="165000"/>
              </a:lnSpc>
              <a:spcBef>
                <a:spcPts val="0"/>
              </a:spcBef>
              <a:spcAft>
                <a:spcPts val="0"/>
              </a:spcAft>
              <a:buClr>
                <a:schemeClr val="dk1"/>
              </a:buClr>
              <a:buSzPts val="1100"/>
              <a:buNone/>
            </a:pPr>
            <a:endParaRPr/>
          </a:p>
          <a:p>
            <a:pPr marL="158750" lvl="0" indent="0" algn="l" rtl="0">
              <a:lnSpc>
                <a:spcPct val="165000"/>
              </a:lnSpc>
              <a:spcBef>
                <a:spcPts val="0"/>
              </a:spcBef>
              <a:spcAft>
                <a:spcPts val="0"/>
              </a:spcAft>
              <a:buClr>
                <a:schemeClr val="dk1"/>
              </a:buClr>
              <a:buSzPts val="1100"/>
              <a:buNone/>
            </a:pPr>
            <a:endParaRPr/>
          </a:p>
        </p:txBody>
      </p:sp>
      <p:sp>
        <p:nvSpPr>
          <p:cNvPr id="376" name="Google Shape;376;p78"/>
          <p:cNvSpPr txBox="1">
            <a:spLocks noGrp="1"/>
          </p:cNvSpPr>
          <p:nvPr>
            <p:ph type="subTitle" idx="2"/>
          </p:nvPr>
        </p:nvSpPr>
        <p:spPr>
          <a:xfrm>
            <a:off x="2410225" y="1178850"/>
            <a:ext cx="5716800" cy="314700"/>
          </a:xfrm>
          <a:prstGeom prst="rect">
            <a:avLst/>
          </a:prstGeom>
          <a:noFill/>
          <a:ln>
            <a:noFill/>
          </a:ln>
        </p:spPr>
        <p:txBody>
          <a:bodyPr spcFirstLastPara="1" wrap="square" lIns="45700" tIns="45700" rIns="45700" bIns="45700" anchor="t" anchorCtr="0">
            <a:noAutofit/>
          </a:bodyPr>
          <a:lstStyle/>
          <a:p>
            <a:pPr marL="457200" lvl="0" indent="-342900" algn="l" rtl="0">
              <a:lnSpc>
                <a:spcPct val="140000"/>
              </a:lnSpc>
              <a:spcBef>
                <a:spcPts val="0"/>
              </a:spcBef>
              <a:spcAft>
                <a:spcPts val="0"/>
              </a:spcAft>
              <a:buClr>
                <a:schemeClr val="accent2"/>
              </a:buClr>
              <a:buSzPts val="1200"/>
              <a:buNone/>
            </a:pPr>
            <a:r>
              <a:rPr lang="en-US" sz="1600"/>
              <a:t>Modifications</a:t>
            </a:r>
            <a:endParaRPr sz="16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79"/>
          <p:cNvSpPr txBox="1">
            <a:spLocks noGrp="1"/>
          </p:cNvSpPr>
          <p:nvPr>
            <p:ph type="title"/>
          </p:nvPr>
        </p:nvSpPr>
        <p:spPr>
          <a:xfrm>
            <a:off x="2495950" y="696000"/>
            <a:ext cx="5716800" cy="517024"/>
          </a:xfrm>
          <a:prstGeom prst="rect">
            <a:avLst/>
          </a:prstGeom>
          <a:noFill/>
          <a:ln>
            <a:noFill/>
          </a:ln>
        </p:spPr>
        <p:txBody>
          <a:bodyPr spcFirstLastPara="1" wrap="square" lIns="45700" tIns="45700" rIns="45700" bIns="45700" anchor="t" anchorCtr="0">
            <a:spAutoFit/>
          </a:bodyPr>
          <a:lstStyle/>
          <a:p>
            <a:pPr marL="0" lvl="0" indent="0" algn="l" rtl="0">
              <a:lnSpc>
                <a:spcPct val="115000"/>
              </a:lnSpc>
              <a:spcBef>
                <a:spcPts val="0"/>
              </a:spcBef>
              <a:spcAft>
                <a:spcPts val="0"/>
              </a:spcAft>
              <a:buSzPts val="2400"/>
              <a:buNone/>
            </a:pPr>
            <a:r>
              <a:rPr lang="en-US"/>
              <a:t>Lease Changes</a:t>
            </a:r>
            <a:endParaRPr/>
          </a:p>
        </p:txBody>
      </p:sp>
      <p:sp>
        <p:nvSpPr>
          <p:cNvPr id="382" name="Google Shape;382;p79"/>
          <p:cNvSpPr txBox="1">
            <a:spLocks noGrp="1"/>
          </p:cNvSpPr>
          <p:nvPr>
            <p:ph type="body" idx="1"/>
          </p:nvPr>
        </p:nvSpPr>
        <p:spPr>
          <a:xfrm>
            <a:off x="2495950" y="1564685"/>
            <a:ext cx="6234300" cy="2326750"/>
          </a:xfrm>
          <a:prstGeom prst="rect">
            <a:avLst/>
          </a:prstGeom>
          <a:noFill/>
          <a:ln>
            <a:noFill/>
          </a:ln>
        </p:spPr>
        <p:txBody>
          <a:bodyPr spcFirstLastPara="1" wrap="square" lIns="45700" tIns="45700" rIns="45700" bIns="45700" anchor="t" anchorCtr="0">
            <a:spAutoFit/>
          </a:bodyPr>
          <a:lstStyle/>
          <a:p>
            <a:pPr marL="457200" lvl="0" indent="-298450" algn="l" rtl="0">
              <a:lnSpc>
                <a:spcPct val="165000"/>
              </a:lnSpc>
              <a:spcBef>
                <a:spcPts val="0"/>
              </a:spcBef>
              <a:spcAft>
                <a:spcPts val="0"/>
              </a:spcAft>
              <a:buClr>
                <a:schemeClr val="dk1"/>
              </a:buClr>
              <a:buSzPts val="1100"/>
              <a:buChar char="●"/>
            </a:pPr>
            <a:r>
              <a:rPr lang="en-US"/>
              <a:t>When lessee is granted concessions after commencement</a:t>
            </a:r>
            <a:endParaRPr/>
          </a:p>
          <a:p>
            <a:pPr marL="457200" lvl="0" indent="-298450" algn="l" rtl="0">
              <a:lnSpc>
                <a:spcPct val="165000"/>
              </a:lnSpc>
              <a:spcBef>
                <a:spcPts val="0"/>
              </a:spcBef>
              <a:spcAft>
                <a:spcPts val="0"/>
              </a:spcAft>
              <a:buClr>
                <a:schemeClr val="dk1"/>
              </a:buClr>
              <a:buSzPts val="1100"/>
              <a:buChar char="●"/>
            </a:pPr>
            <a:r>
              <a:rPr lang="en-US"/>
              <a:t>Examples:</a:t>
            </a:r>
            <a:endParaRPr/>
          </a:p>
          <a:p>
            <a:pPr marL="914400" lvl="1" indent="-298450" algn="l" rtl="0">
              <a:lnSpc>
                <a:spcPct val="165000"/>
              </a:lnSpc>
              <a:spcBef>
                <a:spcPts val="0"/>
              </a:spcBef>
              <a:spcAft>
                <a:spcPts val="0"/>
              </a:spcAft>
              <a:buSzPts val="1100"/>
              <a:buChar char="●"/>
            </a:pPr>
            <a:r>
              <a:rPr lang="en-US"/>
              <a:t>Lessee is granted forgiveness of past due rent</a:t>
            </a:r>
            <a:endParaRPr/>
          </a:p>
          <a:p>
            <a:pPr marL="914400" lvl="1" indent="-298450" algn="l" rtl="0">
              <a:lnSpc>
                <a:spcPct val="165000"/>
              </a:lnSpc>
              <a:spcBef>
                <a:spcPts val="0"/>
              </a:spcBef>
              <a:spcAft>
                <a:spcPts val="0"/>
              </a:spcAft>
              <a:buSzPts val="1100"/>
              <a:buChar char="●"/>
            </a:pPr>
            <a:r>
              <a:rPr lang="en-US"/>
              <a:t>Rent is abated for future periods</a:t>
            </a:r>
            <a:endParaRPr/>
          </a:p>
          <a:p>
            <a:pPr marL="457200" lvl="0" indent="-228600" algn="l" rtl="0">
              <a:lnSpc>
                <a:spcPct val="165000"/>
              </a:lnSpc>
              <a:spcBef>
                <a:spcPts val="0"/>
              </a:spcBef>
              <a:spcAft>
                <a:spcPts val="0"/>
              </a:spcAft>
              <a:buClr>
                <a:schemeClr val="dk1"/>
              </a:buClr>
              <a:buSzPts val="1100"/>
              <a:buNone/>
            </a:pPr>
            <a:endParaRPr/>
          </a:p>
          <a:p>
            <a:pPr marL="457200" lvl="0" indent="-298450" algn="l" rtl="0">
              <a:lnSpc>
                <a:spcPct val="165000"/>
              </a:lnSpc>
              <a:spcBef>
                <a:spcPts val="0"/>
              </a:spcBef>
              <a:spcAft>
                <a:spcPts val="0"/>
              </a:spcAft>
              <a:buClr>
                <a:schemeClr val="dk1"/>
              </a:buClr>
              <a:buSzPts val="1100"/>
              <a:buChar char="●"/>
            </a:pPr>
            <a:r>
              <a:rPr lang="en-US"/>
              <a:t>Modify the lease to account for the rent concession or abatement. </a:t>
            </a:r>
            <a:endParaRPr/>
          </a:p>
          <a:p>
            <a:pPr marL="457200" lvl="0" indent="-228600" algn="l" rtl="0">
              <a:lnSpc>
                <a:spcPct val="165000"/>
              </a:lnSpc>
              <a:spcBef>
                <a:spcPts val="0"/>
              </a:spcBef>
              <a:spcAft>
                <a:spcPts val="0"/>
              </a:spcAft>
              <a:buClr>
                <a:schemeClr val="dk1"/>
              </a:buClr>
              <a:buSzPts val="1100"/>
              <a:buNone/>
            </a:pPr>
            <a:endParaRPr/>
          </a:p>
          <a:p>
            <a:pPr marL="158750" lvl="0" indent="0" algn="l" rtl="0">
              <a:lnSpc>
                <a:spcPct val="165000"/>
              </a:lnSpc>
              <a:spcBef>
                <a:spcPts val="0"/>
              </a:spcBef>
              <a:spcAft>
                <a:spcPts val="0"/>
              </a:spcAft>
              <a:buClr>
                <a:schemeClr val="dk1"/>
              </a:buClr>
              <a:buSzPts val="1100"/>
              <a:buNone/>
            </a:pPr>
            <a:endParaRPr/>
          </a:p>
        </p:txBody>
      </p:sp>
      <p:sp>
        <p:nvSpPr>
          <p:cNvPr id="383" name="Google Shape;383;p79"/>
          <p:cNvSpPr txBox="1">
            <a:spLocks noGrp="1"/>
          </p:cNvSpPr>
          <p:nvPr>
            <p:ph type="subTitle" idx="2"/>
          </p:nvPr>
        </p:nvSpPr>
        <p:spPr>
          <a:xfrm>
            <a:off x="2410225" y="1178850"/>
            <a:ext cx="5716800" cy="314700"/>
          </a:xfrm>
          <a:prstGeom prst="rect">
            <a:avLst/>
          </a:prstGeom>
          <a:noFill/>
          <a:ln>
            <a:noFill/>
          </a:ln>
        </p:spPr>
        <p:txBody>
          <a:bodyPr spcFirstLastPara="1" wrap="square" lIns="45700" tIns="45700" rIns="45700" bIns="45700" anchor="t" anchorCtr="0">
            <a:noAutofit/>
          </a:bodyPr>
          <a:lstStyle/>
          <a:p>
            <a:pPr marL="457200" lvl="0" indent="-342900" algn="l" rtl="0">
              <a:lnSpc>
                <a:spcPct val="140000"/>
              </a:lnSpc>
              <a:spcBef>
                <a:spcPts val="0"/>
              </a:spcBef>
              <a:spcAft>
                <a:spcPts val="0"/>
              </a:spcAft>
              <a:buClr>
                <a:schemeClr val="accent2"/>
              </a:buClr>
              <a:buSzPts val="1200"/>
              <a:buNone/>
            </a:pPr>
            <a:r>
              <a:rPr lang="en-US" sz="1600"/>
              <a:t>Concessions</a:t>
            </a:r>
            <a:endParaRPr sz="16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80"/>
          <p:cNvSpPr txBox="1">
            <a:spLocks noGrp="1"/>
          </p:cNvSpPr>
          <p:nvPr>
            <p:ph type="title"/>
          </p:nvPr>
        </p:nvSpPr>
        <p:spPr>
          <a:xfrm>
            <a:off x="2495950" y="696000"/>
            <a:ext cx="5716800" cy="517024"/>
          </a:xfrm>
          <a:prstGeom prst="rect">
            <a:avLst/>
          </a:prstGeom>
          <a:noFill/>
          <a:ln>
            <a:noFill/>
          </a:ln>
        </p:spPr>
        <p:txBody>
          <a:bodyPr spcFirstLastPara="1" wrap="square" lIns="45700" tIns="45700" rIns="45700" bIns="45700" anchor="t" anchorCtr="0">
            <a:spAutoFit/>
          </a:bodyPr>
          <a:lstStyle/>
          <a:p>
            <a:pPr marL="0" lvl="0" indent="0" algn="l" rtl="0">
              <a:lnSpc>
                <a:spcPct val="115000"/>
              </a:lnSpc>
              <a:spcBef>
                <a:spcPts val="0"/>
              </a:spcBef>
              <a:spcAft>
                <a:spcPts val="0"/>
              </a:spcAft>
              <a:buSzPts val="2400"/>
              <a:buNone/>
            </a:pPr>
            <a:r>
              <a:rPr lang="en-US"/>
              <a:t>Lease Changes</a:t>
            </a:r>
            <a:endParaRPr/>
          </a:p>
        </p:txBody>
      </p:sp>
      <p:sp>
        <p:nvSpPr>
          <p:cNvPr id="389" name="Google Shape;389;p80"/>
          <p:cNvSpPr txBox="1">
            <a:spLocks noGrp="1"/>
          </p:cNvSpPr>
          <p:nvPr>
            <p:ph type="body" idx="1"/>
          </p:nvPr>
        </p:nvSpPr>
        <p:spPr>
          <a:xfrm>
            <a:off x="2495950" y="1564685"/>
            <a:ext cx="6234300" cy="1209522"/>
          </a:xfrm>
          <a:prstGeom prst="rect">
            <a:avLst/>
          </a:prstGeom>
          <a:noFill/>
          <a:ln>
            <a:noFill/>
          </a:ln>
        </p:spPr>
        <p:txBody>
          <a:bodyPr spcFirstLastPara="1" wrap="square" lIns="45700" tIns="45700" rIns="45700" bIns="45700" anchor="t" anchorCtr="0">
            <a:spAutoFit/>
          </a:bodyPr>
          <a:lstStyle/>
          <a:p>
            <a:pPr marL="457200" lvl="0" indent="-298450" algn="l" rtl="0">
              <a:lnSpc>
                <a:spcPct val="165000"/>
              </a:lnSpc>
              <a:spcBef>
                <a:spcPts val="0"/>
              </a:spcBef>
              <a:spcAft>
                <a:spcPts val="0"/>
              </a:spcAft>
              <a:buClr>
                <a:schemeClr val="dk1"/>
              </a:buClr>
              <a:buSzPts val="1100"/>
              <a:buChar char="●"/>
            </a:pPr>
            <a:r>
              <a:rPr lang="en-US"/>
              <a:t>Apply Topic 360 Impairment Guidance </a:t>
            </a:r>
            <a:endParaRPr/>
          </a:p>
          <a:p>
            <a:pPr marL="457200" lvl="0" indent="-298450" algn="l" rtl="0">
              <a:lnSpc>
                <a:spcPct val="165000"/>
              </a:lnSpc>
              <a:spcBef>
                <a:spcPts val="0"/>
              </a:spcBef>
              <a:spcAft>
                <a:spcPts val="0"/>
              </a:spcAft>
              <a:buClr>
                <a:schemeClr val="dk1"/>
              </a:buClr>
              <a:buSzPts val="1100"/>
              <a:buChar char="●"/>
            </a:pPr>
            <a:r>
              <a:rPr lang="en-US"/>
              <a:t>Impairment Loss related to leased assets – presented the same as impaired owned assets</a:t>
            </a:r>
            <a:endParaRPr/>
          </a:p>
          <a:p>
            <a:pPr marL="457200" lvl="0" indent="-228600" algn="l" rtl="0">
              <a:lnSpc>
                <a:spcPct val="165000"/>
              </a:lnSpc>
              <a:spcBef>
                <a:spcPts val="0"/>
              </a:spcBef>
              <a:spcAft>
                <a:spcPts val="0"/>
              </a:spcAft>
              <a:buClr>
                <a:schemeClr val="dk1"/>
              </a:buClr>
              <a:buSzPts val="1100"/>
              <a:buNone/>
            </a:pPr>
            <a:endParaRPr/>
          </a:p>
          <a:p>
            <a:pPr marL="158750" lvl="0" indent="0" algn="l" rtl="0">
              <a:lnSpc>
                <a:spcPct val="165000"/>
              </a:lnSpc>
              <a:spcBef>
                <a:spcPts val="0"/>
              </a:spcBef>
              <a:spcAft>
                <a:spcPts val="0"/>
              </a:spcAft>
              <a:buClr>
                <a:schemeClr val="dk1"/>
              </a:buClr>
              <a:buSzPts val="1100"/>
              <a:buNone/>
            </a:pPr>
            <a:endParaRPr/>
          </a:p>
        </p:txBody>
      </p:sp>
      <p:sp>
        <p:nvSpPr>
          <p:cNvPr id="390" name="Google Shape;390;p80"/>
          <p:cNvSpPr txBox="1">
            <a:spLocks noGrp="1"/>
          </p:cNvSpPr>
          <p:nvPr>
            <p:ph type="subTitle" idx="2"/>
          </p:nvPr>
        </p:nvSpPr>
        <p:spPr>
          <a:xfrm>
            <a:off x="2410225" y="1178850"/>
            <a:ext cx="5716800" cy="314700"/>
          </a:xfrm>
          <a:prstGeom prst="rect">
            <a:avLst/>
          </a:prstGeom>
          <a:noFill/>
          <a:ln>
            <a:noFill/>
          </a:ln>
        </p:spPr>
        <p:txBody>
          <a:bodyPr spcFirstLastPara="1" wrap="square" lIns="45700" tIns="45700" rIns="45700" bIns="45700" anchor="t" anchorCtr="0">
            <a:noAutofit/>
          </a:bodyPr>
          <a:lstStyle/>
          <a:p>
            <a:pPr marL="457200" lvl="0" indent="-342900" algn="l" rtl="0">
              <a:lnSpc>
                <a:spcPct val="140000"/>
              </a:lnSpc>
              <a:spcBef>
                <a:spcPts val="0"/>
              </a:spcBef>
              <a:spcAft>
                <a:spcPts val="0"/>
              </a:spcAft>
              <a:buClr>
                <a:schemeClr val="accent2"/>
              </a:buClr>
              <a:buSzPts val="1200"/>
              <a:buNone/>
            </a:pPr>
            <a:r>
              <a:rPr lang="en-US" sz="1600"/>
              <a:t>Impairment</a:t>
            </a:r>
            <a:endParaRPr sz="16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81"/>
          <p:cNvSpPr txBox="1">
            <a:spLocks noGrp="1"/>
          </p:cNvSpPr>
          <p:nvPr>
            <p:ph type="title"/>
          </p:nvPr>
        </p:nvSpPr>
        <p:spPr>
          <a:xfrm>
            <a:off x="2495950" y="696000"/>
            <a:ext cx="5716800" cy="517024"/>
          </a:xfrm>
          <a:prstGeom prst="rect">
            <a:avLst/>
          </a:prstGeom>
          <a:noFill/>
          <a:ln>
            <a:noFill/>
          </a:ln>
        </p:spPr>
        <p:txBody>
          <a:bodyPr spcFirstLastPara="1" wrap="square" lIns="45700" tIns="45700" rIns="45700" bIns="45700" anchor="t" anchorCtr="0">
            <a:spAutoFit/>
          </a:bodyPr>
          <a:lstStyle/>
          <a:p>
            <a:pPr marL="0" lvl="0" indent="0" algn="l" rtl="0">
              <a:lnSpc>
                <a:spcPct val="115000"/>
              </a:lnSpc>
              <a:spcBef>
                <a:spcPts val="0"/>
              </a:spcBef>
              <a:spcAft>
                <a:spcPts val="0"/>
              </a:spcAft>
              <a:buSzPts val="2400"/>
              <a:buNone/>
            </a:pPr>
            <a:r>
              <a:rPr lang="en-US"/>
              <a:t>Lease Changes</a:t>
            </a:r>
            <a:endParaRPr/>
          </a:p>
        </p:txBody>
      </p:sp>
      <p:sp>
        <p:nvSpPr>
          <p:cNvPr id="396" name="Google Shape;396;p81"/>
          <p:cNvSpPr txBox="1">
            <a:spLocks noGrp="1"/>
          </p:cNvSpPr>
          <p:nvPr>
            <p:ph type="body" idx="1"/>
          </p:nvPr>
        </p:nvSpPr>
        <p:spPr>
          <a:xfrm>
            <a:off x="2495950" y="1564685"/>
            <a:ext cx="6234300" cy="1209522"/>
          </a:xfrm>
          <a:prstGeom prst="rect">
            <a:avLst/>
          </a:prstGeom>
          <a:noFill/>
          <a:ln>
            <a:noFill/>
          </a:ln>
        </p:spPr>
        <p:txBody>
          <a:bodyPr spcFirstLastPara="1" wrap="square" lIns="45700" tIns="45700" rIns="45700" bIns="45700" anchor="t" anchorCtr="0">
            <a:spAutoFit/>
          </a:bodyPr>
          <a:lstStyle/>
          <a:p>
            <a:pPr marL="457200" lvl="0" indent="-298450" algn="l" rtl="0">
              <a:lnSpc>
                <a:spcPct val="165000"/>
              </a:lnSpc>
              <a:spcBef>
                <a:spcPts val="0"/>
              </a:spcBef>
              <a:spcAft>
                <a:spcPts val="0"/>
              </a:spcAft>
              <a:buClr>
                <a:schemeClr val="dk1"/>
              </a:buClr>
              <a:buSzPts val="1100"/>
              <a:buChar char="●"/>
            </a:pPr>
            <a:r>
              <a:rPr lang="en-US"/>
              <a:t>Terminating the lease prior to expiration</a:t>
            </a:r>
            <a:endParaRPr/>
          </a:p>
          <a:p>
            <a:pPr marL="457200" lvl="0" indent="-298450" algn="l" rtl="0">
              <a:lnSpc>
                <a:spcPct val="165000"/>
              </a:lnSpc>
              <a:spcBef>
                <a:spcPts val="0"/>
              </a:spcBef>
              <a:spcAft>
                <a:spcPts val="0"/>
              </a:spcAft>
              <a:buClr>
                <a:schemeClr val="dk1"/>
              </a:buClr>
              <a:buSzPts val="1100"/>
              <a:buChar char="●"/>
            </a:pPr>
            <a:r>
              <a:rPr lang="en-US"/>
              <a:t>Remove the ROU Asset and Lease Liability from the Balance Sheet</a:t>
            </a:r>
            <a:endParaRPr/>
          </a:p>
          <a:p>
            <a:pPr marL="457200" lvl="0" indent="-298450" algn="l" rtl="0">
              <a:lnSpc>
                <a:spcPct val="165000"/>
              </a:lnSpc>
              <a:spcBef>
                <a:spcPts val="0"/>
              </a:spcBef>
              <a:spcAft>
                <a:spcPts val="0"/>
              </a:spcAft>
              <a:buClr>
                <a:schemeClr val="dk1"/>
              </a:buClr>
              <a:buSzPts val="1100"/>
              <a:buChar char="●"/>
            </a:pPr>
            <a:r>
              <a:rPr lang="en-US"/>
              <a:t>Record gain or loss on Income Statement </a:t>
            </a:r>
            <a:endParaRPr/>
          </a:p>
          <a:p>
            <a:pPr marL="457200" lvl="0" indent="-298450" algn="l" rtl="0">
              <a:lnSpc>
                <a:spcPct val="165000"/>
              </a:lnSpc>
              <a:spcBef>
                <a:spcPts val="0"/>
              </a:spcBef>
              <a:spcAft>
                <a:spcPts val="0"/>
              </a:spcAft>
              <a:buClr>
                <a:schemeClr val="dk1"/>
              </a:buClr>
              <a:buSzPts val="1100"/>
              <a:buChar char="●"/>
            </a:pPr>
            <a:r>
              <a:rPr lang="en-US"/>
              <a:t>Include termination penalties in gain/loss calculation</a:t>
            </a:r>
            <a:endParaRPr/>
          </a:p>
        </p:txBody>
      </p:sp>
      <p:sp>
        <p:nvSpPr>
          <p:cNvPr id="397" name="Google Shape;397;p81"/>
          <p:cNvSpPr txBox="1">
            <a:spLocks noGrp="1"/>
          </p:cNvSpPr>
          <p:nvPr>
            <p:ph type="subTitle" idx="2"/>
          </p:nvPr>
        </p:nvSpPr>
        <p:spPr>
          <a:xfrm>
            <a:off x="2410225" y="1178850"/>
            <a:ext cx="5716800" cy="314700"/>
          </a:xfrm>
          <a:prstGeom prst="rect">
            <a:avLst/>
          </a:prstGeom>
          <a:noFill/>
          <a:ln>
            <a:noFill/>
          </a:ln>
        </p:spPr>
        <p:txBody>
          <a:bodyPr spcFirstLastPara="1" wrap="square" lIns="45700" tIns="45700" rIns="45700" bIns="45700" anchor="t" anchorCtr="0">
            <a:noAutofit/>
          </a:bodyPr>
          <a:lstStyle/>
          <a:p>
            <a:pPr marL="457200" lvl="0" indent="-342900" algn="l" rtl="0">
              <a:lnSpc>
                <a:spcPct val="140000"/>
              </a:lnSpc>
              <a:spcBef>
                <a:spcPts val="0"/>
              </a:spcBef>
              <a:spcAft>
                <a:spcPts val="0"/>
              </a:spcAft>
              <a:buClr>
                <a:schemeClr val="accent2"/>
              </a:buClr>
              <a:buSzPts val="1200"/>
              <a:buNone/>
            </a:pPr>
            <a:r>
              <a:rPr lang="en-US" sz="1600"/>
              <a:t>Terminations</a:t>
            </a:r>
            <a:endParaRPr sz="16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14"/>
          <p:cNvSpPr txBox="1">
            <a:spLocks noGrp="1"/>
          </p:cNvSpPr>
          <p:nvPr>
            <p:ph type="title"/>
          </p:nvPr>
        </p:nvSpPr>
        <p:spPr>
          <a:xfrm>
            <a:off x="381000" y="409700"/>
            <a:ext cx="8229600" cy="505500"/>
          </a:xfrm>
          <a:prstGeom prst="rect">
            <a:avLst/>
          </a:prstGeom>
          <a:noFill/>
          <a:ln>
            <a:noFill/>
          </a:ln>
        </p:spPr>
        <p:txBody>
          <a:bodyPr spcFirstLastPara="1" wrap="square" lIns="45700" tIns="45700" rIns="45700" bIns="45700" anchor="t" anchorCtr="0">
            <a:noAutofit/>
          </a:bodyPr>
          <a:lstStyle/>
          <a:p>
            <a:pPr marL="0" lvl="0" indent="0" algn="l" rtl="0">
              <a:lnSpc>
                <a:spcPct val="115000"/>
              </a:lnSpc>
              <a:spcBef>
                <a:spcPts val="0"/>
              </a:spcBef>
              <a:spcAft>
                <a:spcPts val="0"/>
              </a:spcAft>
              <a:buSzPts val="2600"/>
              <a:buNone/>
            </a:pPr>
            <a:r>
              <a:rPr lang="en-US">
                <a:solidFill>
                  <a:srgbClr val="333333"/>
                </a:solidFill>
                <a:latin typeface="Oxygen"/>
                <a:ea typeface="Oxygen"/>
                <a:cs typeface="Oxygen"/>
                <a:sym typeface="Oxygen"/>
              </a:rPr>
              <a:t>Changes to Leases</a:t>
            </a:r>
            <a:endParaRPr>
              <a:solidFill>
                <a:srgbClr val="333333"/>
              </a:solidFill>
              <a:latin typeface="Oxygen"/>
              <a:ea typeface="Oxygen"/>
              <a:cs typeface="Oxygen"/>
              <a:sym typeface="Oxygen"/>
            </a:endParaRPr>
          </a:p>
        </p:txBody>
      </p:sp>
      <p:sp>
        <p:nvSpPr>
          <p:cNvPr id="403" name="Google Shape;403;p14"/>
          <p:cNvSpPr txBox="1">
            <a:spLocks noGrp="1"/>
          </p:cNvSpPr>
          <p:nvPr>
            <p:ph type="subTitle" idx="1"/>
          </p:nvPr>
        </p:nvSpPr>
        <p:spPr>
          <a:xfrm>
            <a:off x="381000" y="915200"/>
            <a:ext cx="8190900" cy="314700"/>
          </a:xfrm>
          <a:prstGeom prst="rect">
            <a:avLst/>
          </a:prstGeom>
          <a:noFill/>
          <a:ln>
            <a:noFill/>
          </a:ln>
        </p:spPr>
        <p:txBody>
          <a:bodyPr spcFirstLastPara="1" wrap="square" lIns="45700" tIns="45700" rIns="45700" bIns="45700" anchor="t" anchorCtr="0">
            <a:noAutofit/>
          </a:bodyPr>
          <a:lstStyle/>
          <a:p>
            <a:pPr marL="0" lvl="0" indent="0" algn="l" rtl="0">
              <a:lnSpc>
                <a:spcPct val="140000"/>
              </a:lnSpc>
              <a:spcBef>
                <a:spcPts val="0"/>
              </a:spcBef>
              <a:spcAft>
                <a:spcPts val="0"/>
              </a:spcAft>
              <a:buSzPts val="1200"/>
              <a:buNone/>
            </a:pPr>
            <a:r>
              <a:rPr lang="en-US" sz="1400">
                <a:latin typeface="Oxygen"/>
                <a:ea typeface="Oxygen"/>
                <a:cs typeface="Oxygen"/>
                <a:sym typeface="Oxygen"/>
              </a:rPr>
              <a:t>Modifications, remeasurements, terminations</a:t>
            </a:r>
            <a:endParaRPr sz="1400">
              <a:latin typeface="Oxygen"/>
              <a:ea typeface="Oxygen"/>
              <a:cs typeface="Oxygen"/>
              <a:sym typeface="Oxygen"/>
            </a:endParaRPr>
          </a:p>
        </p:txBody>
      </p:sp>
      <p:graphicFrame>
        <p:nvGraphicFramePr>
          <p:cNvPr id="404" name="Google Shape;404;p14"/>
          <p:cNvGraphicFramePr/>
          <p:nvPr/>
        </p:nvGraphicFramePr>
        <p:xfrm>
          <a:off x="237076" y="2458350"/>
          <a:ext cx="8669825" cy="1810170"/>
        </p:xfrm>
        <a:graphic>
          <a:graphicData uri="http://schemas.openxmlformats.org/drawingml/2006/table">
            <a:tbl>
              <a:tblPr>
                <a:noFill/>
                <a:tableStyleId>{083F1055-B1FA-4614-9DE1-0BF19D1ABF64}</a:tableStyleId>
              </a:tblPr>
              <a:tblGrid>
                <a:gridCol w="3965825">
                  <a:extLst>
                    <a:ext uri="{9D8B030D-6E8A-4147-A177-3AD203B41FA5}">
                      <a16:colId xmlns:a16="http://schemas.microsoft.com/office/drawing/2014/main" val="20000"/>
                    </a:ext>
                  </a:extLst>
                </a:gridCol>
                <a:gridCol w="1568000">
                  <a:extLst>
                    <a:ext uri="{9D8B030D-6E8A-4147-A177-3AD203B41FA5}">
                      <a16:colId xmlns:a16="http://schemas.microsoft.com/office/drawing/2014/main" val="20001"/>
                    </a:ext>
                  </a:extLst>
                </a:gridCol>
                <a:gridCol w="1568000">
                  <a:extLst>
                    <a:ext uri="{9D8B030D-6E8A-4147-A177-3AD203B41FA5}">
                      <a16:colId xmlns:a16="http://schemas.microsoft.com/office/drawing/2014/main" val="20002"/>
                    </a:ext>
                  </a:extLst>
                </a:gridCol>
                <a:gridCol w="1568000">
                  <a:extLst>
                    <a:ext uri="{9D8B030D-6E8A-4147-A177-3AD203B41FA5}">
                      <a16:colId xmlns:a16="http://schemas.microsoft.com/office/drawing/2014/main" val="20003"/>
                    </a:ext>
                  </a:extLst>
                </a:gridCol>
              </a:tblGrid>
              <a:tr h="100000">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chemeClr val="lt1"/>
                          </a:solidFill>
                          <a:latin typeface="Oxygen"/>
                          <a:ea typeface="Oxygen"/>
                          <a:cs typeface="Oxygen"/>
                          <a:sym typeface="Oxygen"/>
                        </a:rPr>
                        <a:t>Revision Type</a:t>
                      </a:r>
                      <a:endParaRPr sz="1200" b="1" u="none" strike="noStrike" cap="none">
                        <a:solidFill>
                          <a:schemeClr val="lt1"/>
                        </a:solidFill>
                        <a:latin typeface="Oxygen"/>
                        <a:ea typeface="Oxygen"/>
                        <a:cs typeface="Oxygen"/>
                        <a:sym typeface="Oxygen"/>
                      </a:endParaRPr>
                    </a:p>
                  </a:txBody>
                  <a:tcPr marL="9125" marR="9125" marT="9125" marB="9125">
                    <a:lnL w="9525" cap="flat" cmpd="sng">
                      <a:solidFill>
                        <a:srgbClr val="484B9A"/>
                      </a:solidFill>
                      <a:prstDash val="solid"/>
                      <a:round/>
                      <a:headEnd type="none" w="sm" len="sm"/>
                      <a:tailEnd type="none" w="sm" len="sm"/>
                    </a:lnL>
                    <a:lnR w="9525" cap="flat" cmpd="sng">
                      <a:solidFill>
                        <a:srgbClr val="484B9A"/>
                      </a:solidFill>
                      <a:prstDash val="solid"/>
                      <a:round/>
                      <a:headEnd type="none" w="sm" len="sm"/>
                      <a:tailEnd type="none" w="sm" len="sm"/>
                    </a:lnR>
                    <a:lnT w="9525" cap="flat" cmpd="sng">
                      <a:solidFill>
                        <a:srgbClr val="484B9A"/>
                      </a:solidFill>
                      <a:prstDash val="solid"/>
                      <a:round/>
                      <a:headEnd type="none" w="sm" len="sm"/>
                      <a:tailEnd type="none" w="sm" len="sm"/>
                    </a:lnT>
                    <a:lnB w="9525" cap="flat" cmpd="sng">
                      <a:solidFill>
                        <a:srgbClr val="484B9A"/>
                      </a:solidFill>
                      <a:prstDash val="solid"/>
                      <a:round/>
                      <a:headEnd type="none" w="sm" len="sm"/>
                      <a:tailEnd type="none" w="sm" len="sm"/>
                    </a:lnB>
                    <a:solidFill>
                      <a:srgbClr val="484B9A"/>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chemeClr val="lt1"/>
                          </a:solidFill>
                          <a:latin typeface="Oxygen"/>
                          <a:ea typeface="Oxygen"/>
                          <a:cs typeface="Oxygen"/>
                          <a:sym typeface="Oxygen"/>
                        </a:rPr>
                        <a:t>Classification</a:t>
                      </a:r>
                      <a:endParaRPr sz="1200" b="1" u="none" strike="noStrike" cap="none">
                        <a:solidFill>
                          <a:schemeClr val="lt1"/>
                        </a:solidFill>
                        <a:latin typeface="Oxygen"/>
                        <a:ea typeface="Oxygen"/>
                        <a:cs typeface="Oxygen"/>
                        <a:sym typeface="Oxygen"/>
                      </a:endParaRPr>
                    </a:p>
                  </a:txBody>
                  <a:tcPr marL="9125" marR="9125" marT="9125" marB="9125">
                    <a:lnL w="9525" cap="flat" cmpd="sng">
                      <a:solidFill>
                        <a:srgbClr val="484B9A"/>
                      </a:solidFill>
                      <a:prstDash val="solid"/>
                      <a:round/>
                      <a:headEnd type="none" w="sm" len="sm"/>
                      <a:tailEnd type="none" w="sm" len="sm"/>
                    </a:lnL>
                    <a:lnR w="9525" cap="flat" cmpd="sng">
                      <a:solidFill>
                        <a:srgbClr val="484B9A"/>
                      </a:solidFill>
                      <a:prstDash val="solid"/>
                      <a:round/>
                      <a:headEnd type="none" w="sm" len="sm"/>
                      <a:tailEnd type="none" w="sm" len="sm"/>
                    </a:lnR>
                    <a:lnT w="9525" cap="flat" cmpd="sng">
                      <a:solidFill>
                        <a:srgbClr val="484B9A"/>
                      </a:solidFill>
                      <a:prstDash val="solid"/>
                      <a:round/>
                      <a:headEnd type="none" w="sm" len="sm"/>
                      <a:tailEnd type="none" w="sm" len="sm"/>
                    </a:lnT>
                    <a:lnB w="9525" cap="flat" cmpd="sng">
                      <a:solidFill>
                        <a:srgbClr val="484B9A"/>
                      </a:solidFill>
                      <a:prstDash val="solid"/>
                      <a:round/>
                      <a:headEnd type="none" w="sm" len="sm"/>
                      <a:tailEnd type="none" w="sm" len="sm"/>
                    </a:lnB>
                    <a:solidFill>
                      <a:srgbClr val="484B9A"/>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chemeClr val="lt1"/>
                          </a:solidFill>
                          <a:latin typeface="Oxygen"/>
                          <a:ea typeface="Oxygen"/>
                          <a:cs typeface="Oxygen"/>
                          <a:sym typeface="Oxygen"/>
                        </a:rPr>
                        <a:t>Discount Rate</a:t>
                      </a:r>
                      <a:endParaRPr sz="1200" b="1" u="none" strike="noStrike" cap="none">
                        <a:solidFill>
                          <a:schemeClr val="lt1"/>
                        </a:solidFill>
                        <a:latin typeface="Oxygen"/>
                        <a:ea typeface="Oxygen"/>
                        <a:cs typeface="Oxygen"/>
                        <a:sym typeface="Oxygen"/>
                      </a:endParaRPr>
                    </a:p>
                  </a:txBody>
                  <a:tcPr marL="9125" marR="9125" marT="9125" marB="9125">
                    <a:lnL w="9525" cap="flat" cmpd="sng">
                      <a:solidFill>
                        <a:srgbClr val="484B9A"/>
                      </a:solidFill>
                      <a:prstDash val="solid"/>
                      <a:round/>
                      <a:headEnd type="none" w="sm" len="sm"/>
                      <a:tailEnd type="none" w="sm" len="sm"/>
                    </a:lnL>
                    <a:lnR w="9525" cap="flat" cmpd="sng">
                      <a:solidFill>
                        <a:srgbClr val="484B9A"/>
                      </a:solidFill>
                      <a:prstDash val="solid"/>
                      <a:round/>
                      <a:headEnd type="none" w="sm" len="sm"/>
                      <a:tailEnd type="none" w="sm" len="sm"/>
                    </a:lnR>
                    <a:lnT w="9525" cap="flat" cmpd="sng">
                      <a:solidFill>
                        <a:srgbClr val="484B9A"/>
                      </a:solidFill>
                      <a:prstDash val="solid"/>
                      <a:round/>
                      <a:headEnd type="none" w="sm" len="sm"/>
                      <a:tailEnd type="none" w="sm" len="sm"/>
                    </a:lnT>
                    <a:lnB w="9525" cap="flat" cmpd="sng">
                      <a:solidFill>
                        <a:srgbClr val="484B9A"/>
                      </a:solidFill>
                      <a:prstDash val="solid"/>
                      <a:round/>
                      <a:headEnd type="none" w="sm" len="sm"/>
                      <a:tailEnd type="none" w="sm" len="sm"/>
                    </a:lnB>
                    <a:solidFill>
                      <a:srgbClr val="484B9A"/>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chemeClr val="lt1"/>
                          </a:solidFill>
                          <a:latin typeface="Oxygen"/>
                          <a:ea typeface="Oxygen"/>
                          <a:cs typeface="Oxygen"/>
                          <a:sym typeface="Oxygen"/>
                        </a:rPr>
                        <a:t>Historical FX Rate</a:t>
                      </a:r>
                      <a:endParaRPr sz="1200" b="1" u="none" strike="noStrike" cap="none">
                        <a:solidFill>
                          <a:schemeClr val="lt1"/>
                        </a:solidFill>
                        <a:latin typeface="Oxygen"/>
                        <a:ea typeface="Oxygen"/>
                        <a:cs typeface="Oxygen"/>
                        <a:sym typeface="Oxygen"/>
                      </a:endParaRPr>
                    </a:p>
                  </a:txBody>
                  <a:tcPr marL="9125" marR="9125" marT="9125" marB="9125">
                    <a:lnL w="9525" cap="flat" cmpd="sng">
                      <a:solidFill>
                        <a:srgbClr val="484B9A"/>
                      </a:solidFill>
                      <a:prstDash val="solid"/>
                      <a:round/>
                      <a:headEnd type="none" w="sm" len="sm"/>
                      <a:tailEnd type="none" w="sm" len="sm"/>
                    </a:lnL>
                    <a:lnR w="9525" cap="flat" cmpd="sng">
                      <a:solidFill>
                        <a:srgbClr val="484B9A"/>
                      </a:solidFill>
                      <a:prstDash val="solid"/>
                      <a:round/>
                      <a:headEnd type="none" w="sm" len="sm"/>
                      <a:tailEnd type="none" w="sm" len="sm"/>
                    </a:lnR>
                    <a:lnT w="9525" cap="flat" cmpd="sng">
                      <a:solidFill>
                        <a:srgbClr val="484B9A"/>
                      </a:solidFill>
                      <a:prstDash val="solid"/>
                      <a:round/>
                      <a:headEnd type="none" w="sm" len="sm"/>
                      <a:tailEnd type="none" w="sm" len="sm"/>
                    </a:lnT>
                    <a:lnB w="9525" cap="flat" cmpd="sng">
                      <a:solidFill>
                        <a:srgbClr val="484B9A"/>
                      </a:solidFill>
                      <a:prstDash val="solid"/>
                      <a:round/>
                      <a:headEnd type="none" w="sm" len="sm"/>
                      <a:tailEnd type="none" w="sm" len="sm"/>
                    </a:lnB>
                    <a:solidFill>
                      <a:srgbClr val="484B9A"/>
                    </a:solidFill>
                  </a:tcPr>
                </a:tc>
                <a:extLst>
                  <a:ext uri="{0D108BD9-81ED-4DB2-BD59-A6C34878D82A}">
                    <a16:rowId xmlns:a16="http://schemas.microsoft.com/office/drawing/2014/main" val="10000"/>
                  </a:ext>
                </a:extLst>
              </a:tr>
              <a:tr h="10000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solidFill>
                            <a:srgbClr val="172B4D"/>
                          </a:solidFill>
                          <a:latin typeface="Oxygen"/>
                          <a:ea typeface="Oxygen"/>
                          <a:cs typeface="Oxygen"/>
                          <a:sym typeface="Oxygen"/>
                        </a:rPr>
                        <a:t>Modification</a:t>
                      </a:r>
                      <a:endParaRPr sz="1200" u="none" strike="noStrike" cap="none">
                        <a:solidFill>
                          <a:srgbClr val="172B4D"/>
                        </a:solidFill>
                        <a:latin typeface="Oxygen"/>
                        <a:ea typeface="Oxygen"/>
                        <a:cs typeface="Oxygen"/>
                        <a:sym typeface="Oxygen"/>
                      </a:endParaRPr>
                    </a:p>
                  </a:txBody>
                  <a:tcPr marL="27425" marR="9125" marT="9125" marB="9125">
                    <a:lnL w="9525" cap="flat" cmpd="sng">
                      <a:solidFill>
                        <a:srgbClr val="C1C7D0"/>
                      </a:solidFill>
                      <a:prstDash val="solid"/>
                      <a:round/>
                      <a:headEnd type="none" w="sm" len="sm"/>
                      <a:tailEnd type="none" w="sm" len="sm"/>
                    </a:lnL>
                    <a:lnR w="9525" cap="flat" cmpd="sng">
                      <a:solidFill>
                        <a:srgbClr val="C1C7D0"/>
                      </a:solidFill>
                      <a:prstDash val="solid"/>
                      <a:round/>
                      <a:headEnd type="none" w="sm" len="sm"/>
                      <a:tailEnd type="none" w="sm" len="sm"/>
                    </a:lnR>
                    <a:lnT w="9525" cap="flat" cmpd="sng">
                      <a:solidFill>
                        <a:srgbClr val="484B9A"/>
                      </a:solidFill>
                      <a:prstDash val="solid"/>
                      <a:round/>
                      <a:headEnd type="none" w="sm" len="sm"/>
                      <a:tailEnd type="none" w="sm" len="sm"/>
                    </a:lnT>
                    <a:lnB w="9525" cap="flat" cmpd="sng">
                      <a:solidFill>
                        <a:srgbClr val="C1C7D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chemeClr val="accent4"/>
                          </a:solidFill>
                          <a:latin typeface="Oxygen"/>
                          <a:ea typeface="Oxygen"/>
                          <a:cs typeface="Oxygen"/>
                          <a:sym typeface="Oxygen"/>
                        </a:rPr>
                        <a:t>Update</a:t>
                      </a:r>
                      <a:endParaRPr sz="1200" b="1" u="none" strike="noStrike" cap="none">
                        <a:solidFill>
                          <a:schemeClr val="accent4"/>
                        </a:solidFill>
                        <a:latin typeface="Oxygen"/>
                        <a:ea typeface="Oxygen"/>
                        <a:cs typeface="Oxygen"/>
                        <a:sym typeface="Oxygen"/>
                      </a:endParaRPr>
                    </a:p>
                  </a:txBody>
                  <a:tcPr marL="9125" marR="9125" marT="9125" marB="9125">
                    <a:lnL w="9525" cap="flat" cmpd="sng">
                      <a:solidFill>
                        <a:srgbClr val="C1C7D0"/>
                      </a:solidFill>
                      <a:prstDash val="solid"/>
                      <a:round/>
                      <a:headEnd type="none" w="sm" len="sm"/>
                      <a:tailEnd type="none" w="sm" len="sm"/>
                    </a:lnL>
                    <a:lnR w="9525" cap="flat" cmpd="sng">
                      <a:solidFill>
                        <a:srgbClr val="C1C7D0"/>
                      </a:solidFill>
                      <a:prstDash val="solid"/>
                      <a:round/>
                      <a:headEnd type="none" w="sm" len="sm"/>
                      <a:tailEnd type="none" w="sm" len="sm"/>
                    </a:lnR>
                    <a:lnT w="9525" cap="flat" cmpd="sng">
                      <a:solidFill>
                        <a:srgbClr val="484B9A"/>
                      </a:solidFill>
                      <a:prstDash val="solid"/>
                      <a:round/>
                      <a:headEnd type="none" w="sm" len="sm"/>
                      <a:tailEnd type="none" w="sm" len="sm"/>
                    </a:lnT>
                    <a:lnB w="9525" cap="flat" cmpd="sng">
                      <a:solidFill>
                        <a:srgbClr val="C1C7D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chemeClr val="accent4"/>
                          </a:solidFill>
                          <a:latin typeface="Oxygen"/>
                          <a:ea typeface="Oxygen"/>
                          <a:cs typeface="Oxygen"/>
                          <a:sym typeface="Oxygen"/>
                        </a:rPr>
                        <a:t>Update</a:t>
                      </a:r>
                      <a:endParaRPr sz="1200" u="none" strike="noStrike" cap="none">
                        <a:solidFill>
                          <a:schemeClr val="accent4"/>
                        </a:solidFill>
                        <a:latin typeface="Oxygen"/>
                        <a:ea typeface="Oxygen"/>
                        <a:cs typeface="Oxygen"/>
                        <a:sym typeface="Oxygen"/>
                      </a:endParaRPr>
                    </a:p>
                  </a:txBody>
                  <a:tcPr marL="9125" marR="9125" marT="9125" marB="9125">
                    <a:lnL w="9525" cap="flat" cmpd="sng">
                      <a:solidFill>
                        <a:srgbClr val="C1C7D0"/>
                      </a:solidFill>
                      <a:prstDash val="solid"/>
                      <a:round/>
                      <a:headEnd type="none" w="sm" len="sm"/>
                      <a:tailEnd type="none" w="sm" len="sm"/>
                    </a:lnL>
                    <a:lnR w="9525" cap="flat" cmpd="sng">
                      <a:solidFill>
                        <a:srgbClr val="C1C7D0"/>
                      </a:solidFill>
                      <a:prstDash val="solid"/>
                      <a:round/>
                      <a:headEnd type="none" w="sm" len="sm"/>
                      <a:tailEnd type="none" w="sm" len="sm"/>
                    </a:lnR>
                    <a:lnT w="9525" cap="flat" cmpd="sng">
                      <a:solidFill>
                        <a:srgbClr val="484B9A"/>
                      </a:solidFill>
                      <a:prstDash val="solid"/>
                      <a:round/>
                      <a:headEnd type="none" w="sm" len="sm"/>
                      <a:tailEnd type="none" w="sm" len="sm"/>
                    </a:lnT>
                    <a:lnB w="9525" cap="flat" cmpd="sng">
                      <a:solidFill>
                        <a:srgbClr val="C1C7D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chemeClr val="accent4"/>
                          </a:solidFill>
                          <a:latin typeface="Oxygen"/>
                          <a:ea typeface="Oxygen"/>
                          <a:cs typeface="Oxygen"/>
                          <a:sym typeface="Oxygen"/>
                        </a:rPr>
                        <a:t>Update</a:t>
                      </a:r>
                      <a:endParaRPr sz="1200" u="none" strike="noStrike" cap="none">
                        <a:solidFill>
                          <a:schemeClr val="accent4"/>
                        </a:solidFill>
                        <a:latin typeface="Oxygen"/>
                        <a:ea typeface="Oxygen"/>
                        <a:cs typeface="Oxygen"/>
                        <a:sym typeface="Oxygen"/>
                      </a:endParaRPr>
                    </a:p>
                  </a:txBody>
                  <a:tcPr marL="9125" marR="9125" marT="9125" marB="9125">
                    <a:lnL w="9525" cap="flat" cmpd="sng">
                      <a:solidFill>
                        <a:srgbClr val="C1C7D0"/>
                      </a:solidFill>
                      <a:prstDash val="solid"/>
                      <a:round/>
                      <a:headEnd type="none" w="sm" len="sm"/>
                      <a:tailEnd type="none" w="sm" len="sm"/>
                    </a:lnL>
                    <a:lnR w="9525" cap="flat" cmpd="sng">
                      <a:solidFill>
                        <a:srgbClr val="C1C7D0"/>
                      </a:solidFill>
                      <a:prstDash val="solid"/>
                      <a:round/>
                      <a:headEnd type="none" w="sm" len="sm"/>
                      <a:tailEnd type="none" w="sm" len="sm"/>
                    </a:lnR>
                    <a:lnT w="9525" cap="flat" cmpd="sng">
                      <a:solidFill>
                        <a:srgbClr val="484B9A"/>
                      </a:solidFill>
                      <a:prstDash val="solid"/>
                      <a:round/>
                      <a:headEnd type="none" w="sm" len="sm"/>
                      <a:tailEnd type="none" w="sm" len="sm"/>
                    </a:lnT>
                    <a:lnB w="9525" cap="flat" cmpd="sng">
                      <a:solidFill>
                        <a:srgbClr val="C1C7D0"/>
                      </a:solidFill>
                      <a:prstDash val="solid"/>
                      <a:round/>
                      <a:headEnd type="none" w="sm" len="sm"/>
                      <a:tailEnd type="none" w="sm" len="sm"/>
                    </a:lnB>
                  </a:tcPr>
                </a:tc>
                <a:extLst>
                  <a:ext uri="{0D108BD9-81ED-4DB2-BD59-A6C34878D82A}">
                    <a16:rowId xmlns:a16="http://schemas.microsoft.com/office/drawing/2014/main" val="10001"/>
                  </a:ext>
                </a:extLst>
              </a:tr>
              <a:tr h="10000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solidFill>
                            <a:srgbClr val="172B4D"/>
                          </a:solidFill>
                          <a:latin typeface="Oxygen"/>
                          <a:ea typeface="Oxygen"/>
                          <a:cs typeface="Oxygen"/>
                          <a:sym typeface="Oxygen"/>
                        </a:rPr>
                        <a:t>Remeasurement: </a:t>
                      </a:r>
                      <a:r>
                        <a:rPr lang="en-US" sz="1200" b="1" u="none" strike="noStrike" cap="none">
                          <a:solidFill>
                            <a:srgbClr val="172B4D"/>
                          </a:solidFill>
                          <a:latin typeface="Oxygen"/>
                          <a:ea typeface="Oxygen"/>
                          <a:cs typeface="Oxygen"/>
                          <a:sym typeface="Oxygen"/>
                        </a:rPr>
                        <a:t>variable lease payment</a:t>
                      </a:r>
                      <a:r>
                        <a:rPr lang="en-US" sz="1200" u="none" strike="noStrike" cap="none">
                          <a:solidFill>
                            <a:srgbClr val="172B4D"/>
                          </a:solidFill>
                          <a:latin typeface="Oxygen"/>
                          <a:ea typeface="Oxygen"/>
                          <a:cs typeface="Oxygen"/>
                          <a:sym typeface="Oxygen"/>
                        </a:rPr>
                        <a:t> becomes fixed</a:t>
                      </a:r>
                      <a:endParaRPr sz="1200" u="none" strike="noStrike" cap="none">
                        <a:solidFill>
                          <a:srgbClr val="172B4D"/>
                        </a:solidFill>
                        <a:latin typeface="Oxygen"/>
                        <a:ea typeface="Oxygen"/>
                        <a:cs typeface="Oxygen"/>
                        <a:sym typeface="Oxygen"/>
                      </a:endParaRPr>
                    </a:p>
                  </a:txBody>
                  <a:tcPr marL="27425" marR="9125" marT="9125" marB="9125">
                    <a:lnL w="9525" cap="flat" cmpd="sng">
                      <a:solidFill>
                        <a:srgbClr val="C1C7D0"/>
                      </a:solidFill>
                      <a:prstDash val="solid"/>
                      <a:round/>
                      <a:headEnd type="none" w="sm" len="sm"/>
                      <a:tailEnd type="none" w="sm" len="sm"/>
                    </a:lnL>
                    <a:lnR w="9525" cap="flat" cmpd="sng">
                      <a:solidFill>
                        <a:srgbClr val="C1C7D0"/>
                      </a:solidFill>
                      <a:prstDash val="solid"/>
                      <a:round/>
                      <a:headEnd type="none" w="sm" len="sm"/>
                      <a:tailEnd type="none" w="sm" len="sm"/>
                    </a:lnR>
                    <a:lnT w="9525" cap="flat" cmpd="sng">
                      <a:solidFill>
                        <a:srgbClr val="C1C7D0"/>
                      </a:solidFill>
                      <a:prstDash val="solid"/>
                      <a:round/>
                      <a:headEnd type="none" w="sm" len="sm"/>
                      <a:tailEnd type="none" w="sm" len="sm"/>
                    </a:lnT>
                    <a:lnB w="9525" cap="flat" cmpd="sng">
                      <a:solidFill>
                        <a:srgbClr val="C1C7D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solidFill>
                            <a:srgbClr val="999999"/>
                          </a:solidFill>
                          <a:latin typeface="Oxygen"/>
                          <a:ea typeface="Oxygen"/>
                          <a:cs typeface="Oxygen"/>
                          <a:sym typeface="Oxygen"/>
                        </a:rPr>
                        <a:t>Unchanged</a:t>
                      </a:r>
                      <a:endParaRPr sz="1200" u="none" strike="noStrike" cap="none">
                        <a:solidFill>
                          <a:srgbClr val="999999"/>
                        </a:solidFill>
                        <a:latin typeface="Oxygen"/>
                        <a:ea typeface="Oxygen"/>
                        <a:cs typeface="Oxygen"/>
                        <a:sym typeface="Oxygen"/>
                      </a:endParaRPr>
                    </a:p>
                  </a:txBody>
                  <a:tcPr marL="9125" marR="9125" marT="9125" marB="9125">
                    <a:lnL w="9525" cap="flat" cmpd="sng">
                      <a:solidFill>
                        <a:srgbClr val="C1C7D0"/>
                      </a:solidFill>
                      <a:prstDash val="solid"/>
                      <a:round/>
                      <a:headEnd type="none" w="sm" len="sm"/>
                      <a:tailEnd type="none" w="sm" len="sm"/>
                    </a:lnL>
                    <a:lnR w="9525" cap="flat" cmpd="sng">
                      <a:solidFill>
                        <a:srgbClr val="C1C7D0"/>
                      </a:solidFill>
                      <a:prstDash val="solid"/>
                      <a:round/>
                      <a:headEnd type="none" w="sm" len="sm"/>
                      <a:tailEnd type="none" w="sm" len="sm"/>
                    </a:lnR>
                    <a:lnT w="9525" cap="flat" cmpd="sng">
                      <a:solidFill>
                        <a:srgbClr val="C1C7D0"/>
                      </a:solidFill>
                      <a:prstDash val="solid"/>
                      <a:round/>
                      <a:headEnd type="none" w="sm" len="sm"/>
                      <a:tailEnd type="none" w="sm" len="sm"/>
                    </a:lnT>
                    <a:lnB w="9525" cap="flat" cmpd="sng">
                      <a:solidFill>
                        <a:srgbClr val="C1C7D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solidFill>
                            <a:srgbClr val="999999"/>
                          </a:solidFill>
                          <a:latin typeface="Oxygen"/>
                          <a:ea typeface="Oxygen"/>
                          <a:cs typeface="Oxygen"/>
                          <a:sym typeface="Oxygen"/>
                        </a:rPr>
                        <a:t>Unchanged</a:t>
                      </a:r>
                      <a:endParaRPr sz="1200" u="none" strike="noStrike" cap="none">
                        <a:solidFill>
                          <a:srgbClr val="172B4D"/>
                        </a:solidFill>
                        <a:latin typeface="Oxygen"/>
                        <a:ea typeface="Oxygen"/>
                        <a:cs typeface="Oxygen"/>
                        <a:sym typeface="Oxygen"/>
                      </a:endParaRPr>
                    </a:p>
                  </a:txBody>
                  <a:tcPr marL="9125" marR="9125" marT="9125" marB="9125">
                    <a:lnL w="9525" cap="flat" cmpd="sng">
                      <a:solidFill>
                        <a:srgbClr val="C1C7D0"/>
                      </a:solidFill>
                      <a:prstDash val="solid"/>
                      <a:round/>
                      <a:headEnd type="none" w="sm" len="sm"/>
                      <a:tailEnd type="none" w="sm" len="sm"/>
                    </a:lnL>
                    <a:lnR w="9525" cap="flat" cmpd="sng">
                      <a:solidFill>
                        <a:srgbClr val="C1C7D0"/>
                      </a:solidFill>
                      <a:prstDash val="solid"/>
                      <a:round/>
                      <a:headEnd type="none" w="sm" len="sm"/>
                      <a:tailEnd type="none" w="sm" len="sm"/>
                    </a:lnR>
                    <a:lnT w="9525" cap="flat" cmpd="sng">
                      <a:solidFill>
                        <a:srgbClr val="C1C7D0"/>
                      </a:solidFill>
                      <a:prstDash val="solid"/>
                      <a:round/>
                      <a:headEnd type="none" w="sm" len="sm"/>
                      <a:tailEnd type="none" w="sm" len="sm"/>
                    </a:lnT>
                    <a:lnB w="9525" cap="flat" cmpd="sng">
                      <a:solidFill>
                        <a:srgbClr val="C1C7D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solidFill>
                            <a:srgbClr val="999999"/>
                          </a:solidFill>
                          <a:latin typeface="Oxygen"/>
                          <a:ea typeface="Oxygen"/>
                          <a:cs typeface="Oxygen"/>
                          <a:sym typeface="Oxygen"/>
                        </a:rPr>
                        <a:t>Unchanged</a:t>
                      </a:r>
                      <a:endParaRPr sz="1200" u="none" strike="noStrike" cap="none">
                        <a:solidFill>
                          <a:srgbClr val="172B4D"/>
                        </a:solidFill>
                        <a:latin typeface="Oxygen"/>
                        <a:ea typeface="Oxygen"/>
                        <a:cs typeface="Oxygen"/>
                        <a:sym typeface="Oxygen"/>
                      </a:endParaRPr>
                    </a:p>
                  </a:txBody>
                  <a:tcPr marL="9125" marR="9125" marT="9125" marB="9125">
                    <a:lnL w="9525" cap="flat" cmpd="sng">
                      <a:solidFill>
                        <a:srgbClr val="C1C7D0"/>
                      </a:solidFill>
                      <a:prstDash val="solid"/>
                      <a:round/>
                      <a:headEnd type="none" w="sm" len="sm"/>
                      <a:tailEnd type="none" w="sm" len="sm"/>
                    </a:lnL>
                    <a:lnR w="9525" cap="flat" cmpd="sng">
                      <a:solidFill>
                        <a:srgbClr val="C1C7D0"/>
                      </a:solidFill>
                      <a:prstDash val="solid"/>
                      <a:round/>
                      <a:headEnd type="none" w="sm" len="sm"/>
                      <a:tailEnd type="none" w="sm" len="sm"/>
                    </a:lnR>
                    <a:lnT w="9525" cap="flat" cmpd="sng">
                      <a:solidFill>
                        <a:srgbClr val="C1C7D0"/>
                      </a:solidFill>
                      <a:prstDash val="solid"/>
                      <a:round/>
                      <a:headEnd type="none" w="sm" len="sm"/>
                      <a:tailEnd type="none" w="sm" len="sm"/>
                    </a:lnT>
                    <a:lnB w="9525" cap="flat" cmpd="sng">
                      <a:solidFill>
                        <a:srgbClr val="C1C7D0"/>
                      </a:solidFill>
                      <a:prstDash val="solid"/>
                      <a:round/>
                      <a:headEnd type="none" w="sm" len="sm"/>
                      <a:tailEnd type="none" w="sm" len="sm"/>
                    </a:lnB>
                  </a:tcPr>
                </a:tc>
                <a:extLst>
                  <a:ext uri="{0D108BD9-81ED-4DB2-BD59-A6C34878D82A}">
                    <a16:rowId xmlns:a16="http://schemas.microsoft.com/office/drawing/2014/main" val="10002"/>
                  </a:ext>
                </a:extLst>
              </a:tr>
              <a:tr h="10000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solidFill>
                            <a:srgbClr val="172B4D"/>
                          </a:solidFill>
                          <a:latin typeface="Oxygen"/>
                          <a:ea typeface="Oxygen"/>
                          <a:cs typeface="Oxygen"/>
                          <a:sym typeface="Oxygen"/>
                        </a:rPr>
                        <a:t>Remeasurement: change in </a:t>
                      </a:r>
                      <a:r>
                        <a:rPr lang="en-US" sz="1200" b="1" u="none" strike="noStrike" cap="none">
                          <a:solidFill>
                            <a:srgbClr val="172B4D"/>
                          </a:solidFill>
                          <a:latin typeface="Oxygen"/>
                          <a:ea typeface="Oxygen"/>
                          <a:cs typeface="Oxygen"/>
                          <a:sym typeface="Oxygen"/>
                        </a:rPr>
                        <a:t>residual value guarantee</a:t>
                      </a:r>
                      <a:endParaRPr sz="1200" b="1" u="none" strike="noStrike" cap="none">
                        <a:solidFill>
                          <a:srgbClr val="172B4D"/>
                        </a:solidFill>
                        <a:latin typeface="Oxygen"/>
                        <a:ea typeface="Oxygen"/>
                        <a:cs typeface="Oxygen"/>
                        <a:sym typeface="Oxygen"/>
                      </a:endParaRPr>
                    </a:p>
                  </a:txBody>
                  <a:tcPr marL="27425" marR="9125" marT="9125" marB="9125">
                    <a:lnL w="9525" cap="flat" cmpd="sng">
                      <a:solidFill>
                        <a:srgbClr val="C1C7D0"/>
                      </a:solidFill>
                      <a:prstDash val="solid"/>
                      <a:round/>
                      <a:headEnd type="none" w="sm" len="sm"/>
                      <a:tailEnd type="none" w="sm" len="sm"/>
                    </a:lnL>
                    <a:lnR w="9525" cap="flat" cmpd="sng">
                      <a:solidFill>
                        <a:srgbClr val="C1C7D0"/>
                      </a:solidFill>
                      <a:prstDash val="solid"/>
                      <a:round/>
                      <a:headEnd type="none" w="sm" len="sm"/>
                      <a:tailEnd type="none" w="sm" len="sm"/>
                    </a:lnR>
                    <a:lnT w="9525" cap="flat" cmpd="sng">
                      <a:solidFill>
                        <a:srgbClr val="C1C7D0"/>
                      </a:solidFill>
                      <a:prstDash val="solid"/>
                      <a:round/>
                      <a:headEnd type="none" w="sm" len="sm"/>
                      <a:tailEnd type="none" w="sm" len="sm"/>
                    </a:lnT>
                    <a:lnB w="9525" cap="flat" cmpd="sng">
                      <a:solidFill>
                        <a:srgbClr val="C1C7D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solidFill>
                            <a:srgbClr val="999999"/>
                          </a:solidFill>
                          <a:latin typeface="Oxygen"/>
                          <a:ea typeface="Oxygen"/>
                          <a:cs typeface="Oxygen"/>
                          <a:sym typeface="Oxygen"/>
                        </a:rPr>
                        <a:t>Unchanged</a:t>
                      </a:r>
                      <a:endParaRPr sz="1200" u="none" strike="noStrike" cap="none">
                        <a:solidFill>
                          <a:srgbClr val="172B4D"/>
                        </a:solidFill>
                        <a:latin typeface="Oxygen"/>
                        <a:ea typeface="Oxygen"/>
                        <a:cs typeface="Oxygen"/>
                        <a:sym typeface="Oxygen"/>
                      </a:endParaRPr>
                    </a:p>
                  </a:txBody>
                  <a:tcPr marL="9125" marR="9125" marT="9125" marB="9125">
                    <a:lnL w="9525" cap="flat" cmpd="sng">
                      <a:solidFill>
                        <a:srgbClr val="C1C7D0"/>
                      </a:solidFill>
                      <a:prstDash val="solid"/>
                      <a:round/>
                      <a:headEnd type="none" w="sm" len="sm"/>
                      <a:tailEnd type="none" w="sm" len="sm"/>
                    </a:lnL>
                    <a:lnR w="9525" cap="flat" cmpd="sng">
                      <a:solidFill>
                        <a:srgbClr val="C1C7D0"/>
                      </a:solidFill>
                      <a:prstDash val="solid"/>
                      <a:round/>
                      <a:headEnd type="none" w="sm" len="sm"/>
                      <a:tailEnd type="none" w="sm" len="sm"/>
                    </a:lnR>
                    <a:lnT w="9525" cap="flat" cmpd="sng">
                      <a:solidFill>
                        <a:srgbClr val="C1C7D0"/>
                      </a:solidFill>
                      <a:prstDash val="solid"/>
                      <a:round/>
                      <a:headEnd type="none" w="sm" len="sm"/>
                      <a:tailEnd type="none" w="sm" len="sm"/>
                    </a:lnT>
                    <a:lnB w="9525" cap="flat" cmpd="sng">
                      <a:solidFill>
                        <a:srgbClr val="C1C7D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solidFill>
                            <a:srgbClr val="999999"/>
                          </a:solidFill>
                          <a:latin typeface="Oxygen"/>
                          <a:ea typeface="Oxygen"/>
                          <a:cs typeface="Oxygen"/>
                          <a:sym typeface="Oxygen"/>
                        </a:rPr>
                        <a:t>Unchanged</a:t>
                      </a:r>
                      <a:endParaRPr sz="1200" u="none" strike="noStrike" cap="none">
                        <a:solidFill>
                          <a:srgbClr val="172B4D"/>
                        </a:solidFill>
                        <a:latin typeface="Oxygen"/>
                        <a:ea typeface="Oxygen"/>
                        <a:cs typeface="Oxygen"/>
                        <a:sym typeface="Oxygen"/>
                      </a:endParaRPr>
                    </a:p>
                  </a:txBody>
                  <a:tcPr marL="9125" marR="9125" marT="9125" marB="9125">
                    <a:lnL w="9525" cap="flat" cmpd="sng">
                      <a:solidFill>
                        <a:srgbClr val="C1C7D0"/>
                      </a:solidFill>
                      <a:prstDash val="solid"/>
                      <a:round/>
                      <a:headEnd type="none" w="sm" len="sm"/>
                      <a:tailEnd type="none" w="sm" len="sm"/>
                    </a:lnL>
                    <a:lnR w="9525" cap="flat" cmpd="sng">
                      <a:solidFill>
                        <a:srgbClr val="C1C7D0"/>
                      </a:solidFill>
                      <a:prstDash val="solid"/>
                      <a:round/>
                      <a:headEnd type="none" w="sm" len="sm"/>
                      <a:tailEnd type="none" w="sm" len="sm"/>
                    </a:lnR>
                    <a:lnT w="9525" cap="flat" cmpd="sng">
                      <a:solidFill>
                        <a:srgbClr val="C1C7D0"/>
                      </a:solidFill>
                      <a:prstDash val="solid"/>
                      <a:round/>
                      <a:headEnd type="none" w="sm" len="sm"/>
                      <a:tailEnd type="none" w="sm" len="sm"/>
                    </a:lnT>
                    <a:lnB w="9525" cap="flat" cmpd="sng">
                      <a:solidFill>
                        <a:srgbClr val="C1C7D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solidFill>
                            <a:srgbClr val="999999"/>
                          </a:solidFill>
                          <a:latin typeface="Oxygen"/>
                          <a:ea typeface="Oxygen"/>
                          <a:cs typeface="Oxygen"/>
                          <a:sym typeface="Oxygen"/>
                        </a:rPr>
                        <a:t>Unchanged</a:t>
                      </a:r>
                      <a:endParaRPr sz="1200" u="none" strike="noStrike" cap="none">
                        <a:solidFill>
                          <a:srgbClr val="172B4D"/>
                        </a:solidFill>
                        <a:latin typeface="Oxygen"/>
                        <a:ea typeface="Oxygen"/>
                        <a:cs typeface="Oxygen"/>
                        <a:sym typeface="Oxygen"/>
                      </a:endParaRPr>
                    </a:p>
                  </a:txBody>
                  <a:tcPr marL="9125" marR="9125" marT="9125" marB="9125">
                    <a:lnL w="9525" cap="flat" cmpd="sng">
                      <a:solidFill>
                        <a:srgbClr val="C1C7D0"/>
                      </a:solidFill>
                      <a:prstDash val="solid"/>
                      <a:round/>
                      <a:headEnd type="none" w="sm" len="sm"/>
                      <a:tailEnd type="none" w="sm" len="sm"/>
                    </a:lnL>
                    <a:lnR w="9525" cap="flat" cmpd="sng">
                      <a:solidFill>
                        <a:srgbClr val="C1C7D0"/>
                      </a:solidFill>
                      <a:prstDash val="solid"/>
                      <a:round/>
                      <a:headEnd type="none" w="sm" len="sm"/>
                      <a:tailEnd type="none" w="sm" len="sm"/>
                    </a:lnR>
                    <a:lnT w="9525" cap="flat" cmpd="sng">
                      <a:solidFill>
                        <a:srgbClr val="C1C7D0"/>
                      </a:solidFill>
                      <a:prstDash val="solid"/>
                      <a:round/>
                      <a:headEnd type="none" w="sm" len="sm"/>
                      <a:tailEnd type="none" w="sm" len="sm"/>
                    </a:lnT>
                    <a:lnB w="9525" cap="flat" cmpd="sng">
                      <a:solidFill>
                        <a:srgbClr val="C1C7D0"/>
                      </a:solidFill>
                      <a:prstDash val="solid"/>
                      <a:round/>
                      <a:headEnd type="none" w="sm" len="sm"/>
                      <a:tailEnd type="none" w="sm" len="sm"/>
                    </a:lnB>
                  </a:tcPr>
                </a:tc>
                <a:extLst>
                  <a:ext uri="{0D108BD9-81ED-4DB2-BD59-A6C34878D82A}">
                    <a16:rowId xmlns:a16="http://schemas.microsoft.com/office/drawing/2014/main" val="10003"/>
                  </a:ext>
                </a:extLst>
              </a:tr>
              <a:tr h="181875">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solidFill>
                            <a:srgbClr val="172B4D"/>
                          </a:solidFill>
                          <a:latin typeface="Oxygen"/>
                          <a:ea typeface="Oxygen"/>
                          <a:cs typeface="Oxygen"/>
                          <a:sym typeface="Oxygen"/>
                        </a:rPr>
                        <a:t>Remeasurement: </a:t>
                      </a:r>
                      <a:r>
                        <a:rPr lang="en-US" sz="1200" b="1" u="none" strike="noStrike" cap="none">
                          <a:solidFill>
                            <a:srgbClr val="172B4D"/>
                          </a:solidFill>
                          <a:latin typeface="Oxygen"/>
                          <a:ea typeface="Oxygen"/>
                          <a:cs typeface="Oxygen"/>
                          <a:sym typeface="Oxygen"/>
                        </a:rPr>
                        <a:t>lease term</a:t>
                      </a:r>
                      <a:r>
                        <a:rPr lang="en-US" sz="1200" u="none" strike="noStrike" cap="none">
                          <a:solidFill>
                            <a:srgbClr val="172B4D"/>
                          </a:solidFill>
                          <a:latin typeface="Oxygen"/>
                          <a:ea typeface="Oxygen"/>
                          <a:cs typeface="Oxygen"/>
                          <a:sym typeface="Oxygen"/>
                        </a:rPr>
                        <a:t> or </a:t>
                      </a:r>
                      <a:r>
                        <a:rPr lang="en-US" sz="1200" b="1" u="none" strike="noStrike" cap="none">
                          <a:solidFill>
                            <a:srgbClr val="172B4D"/>
                          </a:solidFill>
                          <a:latin typeface="Oxygen"/>
                          <a:ea typeface="Oxygen"/>
                          <a:cs typeface="Oxygen"/>
                          <a:sym typeface="Oxygen"/>
                        </a:rPr>
                        <a:t>purchase option</a:t>
                      </a:r>
                      <a:endParaRPr sz="1200" b="1" u="none" strike="noStrike" cap="none">
                        <a:solidFill>
                          <a:srgbClr val="172B4D"/>
                        </a:solidFill>
                        <a:latin typeface="Oxygen"/>
                        <a:ea typeface="Oxygen"/>
                        <a:cs typeface="Oxygen"/>
                        <a:sym typeface="Oxygen"/>
                      </a:endParaRPr>
                    </a:p>
                  </a:txBody>
                  <a:tcPr marL="27425" marR="9125" marT="9125" marB="9125">
                    <a:lnL w="9525" cap="flat" cmpd="sng">
                      <a:solidFill>
                        <a:srgbClr val="C1C7D0"/>
                      </a:solidFill>
                      <a:prstDash val="solid"/>
                      <a:round/>
                      <a:headEnd type="none" w="sm" len="sm"/>
                      <a:tailEnd type="none" w="sm" len="sm"/>
                    </a:lnL>
                    <a:lnR w="9525" cap="flat" cmpd="sng">
                      <a:solidFill>
                        <a:srgbClr val="C1C7D0"/>
                      </a:solidFill>
                      <a:prstDash val="solid"/>
                      <a:round/>
                      <a:headEnd type="none" w="sm" len="sm"/>
                      <a:tailEnd type="none" w="sm" len="sm"/>
                    </a:lnR>
                    <a:lnT w="9525" cap="flat" cmpd="sng">
                      <a:solidFill>
                        <a:srgbClr val="C1C7D0"/>
                      </a:solidFill>
                      <a:prstDash val="solid"/>
                      <a:round/>
                      <a:headEnd type="none" w="sm" len="sm"/>
                      <a:tailEnd type="none" w="sm" len="sm"/>
                    </a:lnT>
                    <a:lnB w="9525" cap="flat" cmpd="sng">
                      <a:solidFill>
                        <a:srgbClr val="C1C7D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chemeClr val="accent4"/>
                          </a:solidFill>
                          <a:latin typeface="Oxygen"/>
                          <a:ea typeface="Oxygen"/>
                          <a:cs typeface="Oxygen"/>
                          <a:sym typeface="Oxygen"/>
                        </a:rPr>
                        <a:t>Update</a:t>
                      </a:r>
                      <a:endParaRPr sz="1200" u="none" strike="noStrike" cap="none">
                        <a:solidFill>
                          <a:schemeClr val="accent4"/>
                        </a:solidFill>
                        <a:latin typeface="Oxygen"/>
                        <a:ea typeface="Oxygen"/>
                        <a:cs typeface="Oxygen"/>
                        <a:sym typeface="Oxygen"/>
                      </a:endParaRPr>
                    </a:p>
                  </a:txBody>
                  <a:tcPr marL="9125" marR="9125" marT="9125" marB="9125">
                    <a:lnL w="9525" cap="flat" cmpd="sng">
                      <a:solidFill>
                        <a:srgbClr val="C1C7D0"/>
                      </a:solidFill>
                      <a:prstDash val="solid"/>
                      <a:round/>
                      <a:headEnd type="none" w="sm" len="sm"/>
                      <a:tailEnd type="none" w="sm" len="sm"/>
                    </a:lnL>
                    <a:lnR w="9525" cap="flat" cmpd="sng">
                      <a:solidFill>
                        <a:srgbClr val="C1C7D0"/>
                      </a:solidFill>
                      <a:prstDash val="solid"/>
                      <a:round/>
                      <a:headEnd type="none" w="sm" len="sm"/>
                      <a:tailEnd type="none" w="sm" len="sm"/>
                    </a:lnR>
                    <a:lnT w="9525" cap="flat" cmpd="sng">
                      <a:solidFill>
                        <a:srgbClr val="C1C7D0"/>
                      </a:solidFill>
                      <a:prstDash val="solid"/>
                      <a:round/>
                      <a:headEnd type="none" w="sm" len="sm"/>
                      <a:tailEnd type="none" w="sm" len="sm"/>
                    </a:lnT>
                    <a:lnB w="9525" cap="flat" cmpd="sng">
                      <a:solidFill>
                        <a:srgbClr val="C1C7D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chemeClr val="accent4"/>
                          </a:solidFill>
                          <a:latin typeface="Oxygen"/>
                          <a:ea typeface="Oxygen"/>
                          <a:cs typeface="Oxygen"/>
                          <a:sym typeface="Oxygen"/>
                        </a:rPr>
                        <a:t>Update</a:t>
                      </a:r>
                      <a:endParaRPr sz="1200" u="none" strike="noStrike" cap="none">
                        <a:solidFill>
                          <a:schemeClr val="accent4"/>
                        </a:solidFill>
                        <a:latin typeface="Oxygen"/>
                        <a:ea typeface="Oxygen"/>
                        <a:cs typeface="Oxygen"/>
                        <a:sym typeface="Oxygen"/>
                      </a:endParaRPr>
                    </a:p>
                  </a:txBody>
                  <a:tcPr marL="9125" marR="9125" marT="9125" marB="9125">
                    <a:lnL w="9525" cap="flat" cmpd="sng">
                      <a:solidFill>
                        <a:srgbClr val="C1C7D0"/>
                      </a:solidFill>
                      <a:prstDash val="solid"/>
                      <a:round/>
                      <a:headEnd type="none" w="sm" len="sm"/>
                      <a:tailEnd type="none" w="sm" len="sm"/>
                    </a:lnL>
                    <a:lnR w="9525" cap="flat" cmpd="sng">
                      <a:solidFill>
                        <a:srgbClr val="C1C7D0"/>
                      </a:solidFill>
                      <a:prstDash val="solid"/>
                      <a:round/>
                      <a:headEnd type="none" w="sm" len="sm"/>
                      <a:tailEnd type="none" w="sm" len="sm"/>
                    </a:lnR>
                    <a:lnT w="9525" cap="flat" cmpd="sng">
                      <a:solidFill>
                        <a:srgbClr val="C1C7D0"/>
                      </a:solidFill>
                      <a:prstDash val="solid"/>
                      <a:round/>
                      <a:headEnd type="none" w="sm" len="sm"/>
                      <a:tailEnd type="none" w="sm" len="sm"/>
                    </a:lnT>
                    <a:lnB w="9525" cap="flat" cmpd="sng">
                      <a:solidFill>
                        <a:srgbClr val="C1C7D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chemeClr val="accent4"/>
                          </a:solidFill>
                          <a:latin typeface="Oxygen"/>
                          <a:ea typeface="Oxygen"/>
                          <a:cs typeface="Oxygen"/>
                          <a:sym typeface="Oxygen"/>
                        </a:rPr>
                        <a:t>Update</a:t>
                      </a:r>
                      <a:endParaRPr sz="1200" u="none" strike="noStrike" cap="none">
                        <a:solidFill>
                          <a:schemeClr val="accent4"/>
                        </a:solidFill>
                        <a:latin typeface="Oxygen"/>
                        <a:ea typeface="Oxygen"/>
                        <a:cs typeface="Oxygen"/>
                        <a:sym typeface="Oxygen"/>
                      </a:endParaRPr>
                    </a:p>
                  </a:txBody>
                  <a:tcPr marL="9125" marR="9125" marT="9125" marB="9125">
                    <a:lnL w="9525" cap="flat" cmpd="sng">
                      <a:solidFill>
                        <a:srgbClr val="C1C7D0"/>
                      </a:solidFill>
                      <a:prstDash val="solid"/>
                      <a:round/>
                      <a:headEnd type="none" w="sm" len="sm"/>
                      <a:tailEnd type="none" w="sm" len="sm"/>
                    </a:lnL>
                    <a:lnR w="9525" cap="flat" cmpd="sng">
                      <a:solidFill>
                        <a:srgbClr val="C1C7D0"/>
                      </a:solidFill>
                      <a:prstDash val="solid"/>
                      <a:round/>
                      <a:headEnd type="none" w="sm" len="sm"/>
                      <a:tailEnd type="none" w="sm" len="sm"/>
                    </a:lnR>
                    <a:lnT w="9525" cap="flat" cmpd="sng">
                      <a:solidFill>
                        <a:srgbClr val="C1C7D0"/>
                      </a:solidFill>
                      <a:prstDash val="solid"/>
                      <a:round/>
                      <a:headEnd type="none" w="sm" len="sm"/>
                      <a:tailEnd type="none" w="sm" len="sm"/>
                    </a:lnT>
                    <a:lnB w="9525" cap="flat" cmpd="sng">
                      <a:solidFill>
                        <a:srgbClr val="C1C7D0"/>
                      </a:solidFill>
                      <a:prstDash val="solid"/>
                      <a:round/>
                      <a:headEnd type="none" w="sm" len="sm"/>
                      <a:tailEnd type="none" w="sm" len="sm"/>
                    </a:lnB>
                  </a:tcPr>
                </a:tc>
                <a:extLst>
                  <a:ext uri="{0D108BD9-81ED-4DB2-BD59-A6C34878D82A}">
                    <a16:rowId xmlns:a16="http://schemas.microsoft.com/office/drawing/2014/main" val="10004"/>
                  </a:ext>
                </a:extLst>
              </a:tr>
              <a:tr h="10000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solidFill>
                            <a:srgbClr val="172B4D"/>
                          </a:solidFill>
                          <a:latin typeface="Oxygen"/>
                          <a:ea typeface="Oxygen"/>
                          <a:cs typeface="Oxygen"/>
                          <a:sym typeface="Oxygen"/>
                        </a:rPr>
                        <a:t>Impairment</a:t>
                      </a:r>
                      <a:endParaRPr sz="1200" u="none" strike="noStrike" cap="none">
                        <a:solidFill>
                          <a:srgbClr val="172B4D"/>
                        </a:solidFill>
                        <a:latin typeface="Oxygen"/>
                        <a:ea typeface="Oxygen"/>
                        <a:cs typeface="Oxygen"/>
                        <a:sym typeface="Oxygen"/>
                      </a:endParaRPr>
                    </a:p>
                  </a:txBody>
                  <a:tcPr marL="27425" marR="9125" marT="9125" marB="9125">
                    <a:lnL w="9525" cap="flat" cmpd="sng">
                      <a:solidFill>
                        <a:srgbClr val="C1C7D0"/>
                      </a:solidFill>
                      <a:prstDash val="solid"/>
                      <a:round/>
                      <a:headEnd type="none" w="sm" len="sm"/>
                      <a:tailEnd type="none" w="sm" len="sm"/>
                    </a:lnL>
                    <a:lnR w="9525" cap="flat" cmpd="sng">
                      <a:solidFill>
                        <a:srgbClr val="C1C7D0"/>
                      </a:solidFill>
                      <a:prstDash val="solid"/>
                      <a:round/>
                      <a:headEnd type="none" w="sm" len="sm"/>
                      <a:tailEnd type="none" w="sm" len="sm"/>
                    </a:lnR>
                    <a:lnT w="9525" cap="flat" cmpd="sng">
                      <a:solidFill>
                        <a:srgbClr val="C1C7D0"/>
                      </a:solidFill>
                      <a:prstDash val="solid"/>
                      <a:round/>
                      <a:headEnd type="none" w="sm" len="sm"/>
                      <a:tailEnd type="none" w="sm" len="sm"/>
                    </a:lnT>
                    <a:lnB w="9525" cap="flat" cmpd="sng">
                      <a:solidFill>
                        <a:srgbClr val="C1C7D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solidFill>
                            <a:srgbClr val="999999"/>
                          </a:solidFill>
                          <a:latin typeface="Oxygen"/>
                          <a:ea typeface="Oxygen"/>
                          <a:cs typeface="Oxygen"/>
                          <a:sym typeface="Oxygen"/>
                        </a:rPr>
                        <a:t>Unchanged</a:t>
                      </a:r>
                      <a:endParaRPr sz="1200" u="none" strike="noStrike" cap="none">
                        <a:solidFill>
                          <a:srgbClr val="172B4D"/>
                        </a:solidFill>
                        <a:latin typeface="Oxygen"/>
                        <a:ea typeface="Oxygen"/>
                        <a:cs typeface="Oxygen"/>
                        <a:sym typeface="Oxygen"/>
                      </a:endParaRPr>
                    </a:p>
                  </a:txBody>
                  <a:tcPr marL="9125" marR="9125" marT="9125" marB="9125">
                    <a:lnL w="9525" cap="flat" cmpd="sng">
                      <a:solidFill>
                        <a:srgbClr val="C1C7D0"/>
                      </a:solidFill>
                      <a:prstDash val="solid"/>
                      <a:round/>
                      <a:headEnd type="none" w="sm" len="sm"/>
                      <a:tailEnd type="none" w="sm" len="sm"/>
                    </a:lnL>
                    <a:lnR w="9525" cap="flat" cmpd="sng">
                      <a:solidFill>
                        <a:srgbClr val="C1C7D0"/>
                      </a:solidFill>
                      <a:prstDash val="solid"/>
                      <a:round/>
                      <a:headEnd type="none" w="sm" len="sm"/>
                      <a:tailEnd type="none" w="sm" len="sm"/>
                    </a:lnR>
                    <a:lnT w="9525" cap="flat" cmpd="sng">
                      <a:solidFill>
                        <a:srgbClr val="C1C7D0"/>
                      </a:solidFill>
                      <a:prstDash val="solid"/>
                      <a:round/>
                      <a:headEnd type="none" w="sm" len="sm"/>
                      <a:tailEnd type="none" w="sm" len="sm"/>
                    </a:lnT>
                    <a:lnB w="9525" cap="flat" cmpd="sng">
                      <a:solidFill>
                        <a:srgbClr val="C1C7D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solidFill>
                            <a:srgbClr val="999999"/>
                          </a:solidFill>
                          <a:latin typeface="Oxygen"/>
                          <a:ea typeface="Oxygen"/>
                          <a:cs typeface="Oxygen"/>
                          <a:sym typeface="Oxygen"/>
                        </a:rPr>
                        <a:t>Unchanged</a:t>
                      </a:r>
                      <a:endParaRPr sz="1200" u="none" strike="noStrike" cap="none">
                        <a:solidFill>
                          <a:srgbClr val="172B4D"/>
                        </a:solidFill>
                        <a:latin typeface="Oxygen"/>
                        <a:ea typeface="Oxygen"/>
                        <a:cs typeface="Oxygen"/>
                        <a:sym typeface="Oxygen"/>
                      </a:endParaRPr>
                    </a:p>
                  </a:txBody>
                  <a:tcPr marL="9125" marR="9125" marT="9125" marB="9125">
                    <a:lnL w="9525" cap="flat" cmpd="sng">
                      <a:solidFill>
                        <a:srgbClr val="C1C7D0"/>
                      </a:solidFill>
                      <a:prstDash val="solid"/>
                      <a:round/>
                      <a:headEnd type="none" w="sm" len="sm"/>
                      <a:tailEnd type="none" w="sm" len="sm"/>
                    </a:lnL>
                    <a:lnR w="9525" cap="flat" cmpd="sng">
                      <a:solidFill>
                        <a:srgbClr val="C1C7D0"/>
                      </a:solidFill>
                      <a:prstDash val="solid"/>
                      <a:round/>
                      <a:headEnd type="none" w="sm" len="sm"/>
                      <a:tailEnd type="none" w="sm" len="sm"/>
                    </a:lnR>
                    <a:lnT w="9525" cap="flat" cmpd="sng">
                      <a:solidFill>
                        <a:srgbClr val="C1C7D0"/>
                      </a:solidFill>
                      <a:prstDash val="solid"/>
                      <a:round/>
                      <a:headEnd type="none" w="sm" len="sm"/>
                      <a:tailEnd type="none" w="sm" len="sm"/>
                    </a:lnT>
                    <a:lnB w="9525" cap="flat" cmpd="sng">
                      <a:solidFill>
                        <a:srgbClr val="C1C7D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solidFill>
                            <a:srgbClr val="999999"/>
                          </a:solidFill>
                          <a:latin typeface="Oxygen"/>
                          <a:ea typeface="Oxygen"/>
                          <a:cs typeface="Oxygen"/>
                          <a:sym typeface="Oxygen"/>
                        </a:rPr>
                        <a:t>Unchanged</a:t>
                      </a:r>
                      <a:endParaRPr sz="1200" u="none" strike="noStrike" cap="none">
                        <a:solidFill>
                          <a:srgbClr val="172B4D"/>
                        </a:solidFill>
                        <a:latin typeface="Oxygen"/>
                        <a:ea typeface="Oxygen"/>
                        <a:cs typeface="Oxygen"/>
                        <a:sym typeface="Oxygen"/>
                      </a:endParaRPr>
                    </a:p>
                  </a:txBody>
                  <a:tcPr marL="9125" marR="9125" marT="9125" marB="9125">
                    <a:lnL w="9525" cap="flat" cmpd="sng">
                      <a:solidFill>
                        <a:srgbClr val="C1C7D0"/>
                      </a:solidFill>
                      <a:prstDash val="solid"/>
                      <a:round/>
                      <a:headEnd type="none" w="sm" len="sm"/>
                      <a:tailEnd type="none" w="sm" len="sm"/>
                    </a:lnL>
                    <a:lnR w="9525" cap="flat" cmpd="sng">
                      <a:solidFill>
                        <a:srgbClr val="C1C7D0"/>
                      </a:solidFill>
                      <a:prstDash val="solid"/>
                      <a:round/>
                      <a:headEnd type="none" w="sm" len="sm"/>
                      <a:tailEnd type="none" w="sm" len="sm"/>
                    </a:lnR>
                    <a:lnT w="9525" cap="flat" cmpd="sng">
                      <a:solidFill>
                        <a:srgbClr val="C1C7D0"/>
                      </a:solidFill>
                      <a:prstDash val="solid"/>
                      <a:round/>
                      <a:headEnd type="none" w="sm" len="sm"/>
                      <a:tailEnd type="none" w="sm" len="sm"/>
                    </a:lnT>
                    <a:lnB w="9525" cap="flat" cmpd="sng">
                      <a:solidFill>
                        <a:srgbClr val="C1C7D0"/>
                      </a:solidFill>
                      <a:prstDash val="solid"/>
                      <a:round/>
                      <a:headEnd type="none" w="sm" len="sm"/>
                      <a:tailEnd type="none" w="sm" len="sm"/>
                    </a:lnB>
                  </a:tcPr>
                </a:tc>
                <a:extLst>
                  <a:ext uri="{0D108BD9-81ED-4DB2-BD59-A6C34878D82A}">
                    <a16:rowId xmlns:a16="http://schemas.microsoft.com/office/drawing/2014/main" val="10005"/>
                  </a:ext>
                </a:extLst>
              </a:tr>
              <a:tr h="191525">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solidFill>
                            <a:srgbClr val="172B4D"/>
                          </a:solidFill>
                          <a:latin typeface="Oxygen"/>
                          <a:ea typeface="Oxygen"/>
                          <a:cs typeface="Oxygen"/>
                          <a:sym typeface="Oxygen"/>
                        </a:rPr>
                        <a:t>IFRS: Change in index</a:t>
                      </a:r>
                      <a:endParaRPr sz="1200" u="none" strike="noStrike" cap="none">
                        <a:solidFill>
                          <a:srgbClr val="172B4D"/>
                        </a:solidFill>
                        <a:latin typeface="Oxygen"/>
                        <a:ea typeface="Oxygen"/>
                        <a:cs typeface="Oxygen"/>
                        <a:sym typeface="Oxygen"/>
                      </a:endParaRPr>
                    </a:p>
                  </a:txBody>
                  <a:tcPr marL="27425" marR="9125" marT="9125" marB="9125">
                    <a:lnL w="9525" cap="flat" cmpd="sng">
                      <a:solidFill>
                        <a:srgbClr val="C1C7D0"/>
                      </a:solidFill>
                      <a:prstDash val="solid"/>
                      <a:round/>
                      <a:headEnd type="none" w="sm" len="sm"/>
                      <a:tailEnd type="none" w="sm" len="sm"/>
                    </a:lnL>
                    <a:lnR w="9525" cap="flat" cmpd="sng">
                      <a:solidFill>
                        <a:srgbClr val="C1C7D0"/>
                      </a:solidFill>
                      <a:prstDash val="solid"/>
                      <a:round/>
                      <a:headEnd type="none" w="sm" len="sm"/>
                      <a:tailEnd type="none" w="sm" len="sm"/>
                    </a:lnR>
                    <a:lnT w="9525" cap="flat" cmpd="sng">
                      <a:solidFill>
                        <a:srgbClr val="C1C7D0"/>
                      </a:solidFill>
                      <a:prstDash val="solid"/>
                      <a:round/>
                      <a:headEnd type="none" w="sm" len="sm"/>
                      <a:tailEnd type="none" w="sm" len="sm"/>
                    </a:lnT>
                    <a:lnB w="9525" cap="flat" cmpd="sng">
                      <a:solidFill>
                        <a:srgbClr val="C1C7D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solidFill>
                            <a:srgbClr val="999999"/>
                          </a:solidFill>
                          <a:latin typeface="Oxygen"/>
                          <a:ea typeface="Oxygen"/>
                          <a:cs typeface="Oxygen"/>
                          <a:sym typeface="Oxygen"/>
                        </a:rPr>
                        <a:t>N/A</a:t>
                      </a:r>
                      <a:endParaRPr sz="1200" u="none" strike="noStrike" cap="none">
                        <a:solidFill>
                          <a:srgbClr val="172B4D"/>
                        </a:solidFill>
                        <a:latin typeface="Oxygen"/>
                        <a:ea typeface="Oxygen"/>
                        <a:cs typeface="Oxygen"/>
                        <a:sym typeface="Oxygen"/>
                      </a:endParaRPr>
                    </a:p>
                  </a:txBody>
                  <a:tcPr marL="9125" marR="9125" marT="9125" marB="9125">
                    <a:lnL w="9525" cap="flat" cmpd="sng">
                      <a:solidFill>
                        <a:srgbClr val="C1C7D0"/>
                      </a:solidFill>
                      <a:prstDash val="solid"/>
                      <a:round/>
                      <a:headEnd type="none" w="sm" len="sm"/>
                      <a:tailEnd type="none" w="sm" len="sm"/>
                    </a:lnL>
                    <a:lnR w="9525" cap="flat" cmpd="sng">
                      <a:solidFill>
                        <a:srgbClr val="C1C7D0"/>
                      </a:solidFill>
                      <a:prstDash val="solid"/>
                      <a:round/>
                      <a:headEnd type="none" w="sm" len="sm"/>
                      <a:tailEnd type="none" w="sm" len="sm"/>
                    </a:lnR>
                    <a:lnT w="9525" cap="flat" cmpd="sng">
                      <a:solidFill>
                        <a:srgbClr val="C1C7D0"/>
                      </a:solidFill>
                      <a:prstDash val="solid"/>
                      <a:round/>
                      <a:headEnd type="none" w="sm" len="sm"/>
                      <a:tailEnd type="none" w="sm" len="sm"/>
                    </a:lnT>
                    <a:lnB w="9525" cap="flat" cmpd="sng">
                      <a:solidFill>
                        <a:srgbClr val="C1C7D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solidFill>
                            <a:srgbClr val="999999"/>
                          </a:solidFill>
                          <a:latin typeface="Oxygen"/>
                          <a:ea typeface="Oxygen"/>
                          <a:cs typeface="Oxygen"/>
                          <a:sym typeface="Oxygen"/>
                        </a:rPr>
                        <a:t>Unchanged</a:t>
                      </a:r>
                      <a:endParaRPr sz="1200" u="none" strike="noStrike" cap="none">
                        <a:solidFill>
                          <a:srgbClr val="172B4D"/>
                        </a:solidFill>
                        <a:latin typeface="Oxygen"/>
                        <a:ea typeface="Oxygen"/>
                        <a:cs typeface="Oxygen"/>
                        <a:sym typeface="Oxygen"/>
                      </a:endParaRPr>
                    </a:p>
                  </a:txBody>
                  <a:tcPr marL="9125" marR="9125" marT="9125" marB="9125">
                    <a:lnL w="9525" cap="flat" cmpd="sng">
                      <a:solidFill>
                        <a:srgbClr val="C1C7D0"/>
                      </a:solidFill>
                      <a:prstDash val="solid"/>
                      <a:round/>
                      <a:headEnd type="none" w="sm" len="sm"/>
                      <a:tailEnd type="none" w="sm" len="sm"/>
                    </a:lnL>
                    <a:lnR w="9525" cap="flat" cmpd="sng">
                      <a:solidFill>
                        <a:srgbClr val="C1C7D0"/>
                      </a:solidFill>
                      <a:prstDash val="solid"/>
                      <a:round/>
                      <a:headEnd type="none" w="sm" len="sm"/>
                      <a:tailEnd type="none" w="sm" len="sm"/>
                    </a:lnR>
                    <a:lnT w="9525" cap="flat" cmpd="sng">
                      <a:solidFill>
                        <a:srgbClr val="C1C7D0"/>
                      </a:solidFill>
                      <a:prstDash val="solid"/>
                      <a:round/>
                      <a:headEnd type="none" w="sm" len="sm"/>
                      <a:tailEnd type="none" w="sm" len="sm"/>
                    </a:lnT>
                    <a:lnB w="9525" cap="flat" cmpd="sng">
                      <a:solidFill>
                        <a:srgbClr val="C1C7D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solidFill>
                            <a:srgbClr val="999999"/>
                          </a:solidFill>
                          <a:latin typeface="Oxygen"/>
                          <a:ea typeface="Oxygen"/>
                          <a:cs typeface="Oxygen"/>
                          <a:sym typeface="Oxygen"/>
                        </a:rPr>
                        <a:t>Unchanged</a:t>
                      </a:r>
                      <a:endParaRPr sz="1200" u="none" strike="noStrike" cap="none">
                        <a:solidFill>
                          <a:srgbClr val="172B4D"/>
                        </a:solidFill>
                        <a:latin typeface="Oxygen"/>
                        <a:ea typeface="Oxygen"/>
                        <a:cs typeface="Oxygen"/>
                        <a:sym typeface="Oxygen"/>
                      </a:endParaRPr>
                    </a:p>
                  </a:txBody>
                  <a:tcPr marL="9125" marR="9125" marT="9125" marB="9125">
                    <a:lnL w="9525" cap="flat" cmpd="sng">
                      <a:solidFill>
                        <a:srgbClr val="C1C7D0"/>
                      </a:solidFill>
                      <a:prstDash val="solid"/>
                      <a:round/>
                      <a:headEnd type="none" w="sm" len="sm"/>
                      <a:tailEnd type="none" w="sm" len="sm"/>
                    </a:lnL>
                    <a:lnR w="9525" cap="flat" cmpd="sng">
                      <a:solidFill>
                        <a:srgbClr val="C1C7D0"/>
                      </a:solidFill>
                      <a:prstDash val="solid"/>
                      <a:round/>
                      <a:headEnd type="none" w="sm" len="sm"/>
                      <a:tailEnd type="none" w="sm" len="sm"/>
                    </a:lnR>
                    <a:lnT w="9525" cap="flat" cmpd="sng">
                      <a:solidFill>
                        <a:srgbClr val="C1C7D0"/>
                      </a:solidFill>
                      <a:prstDash val="solid"/>
                      <a:round/>
                      <a:headEnd type="none" w="sm" len="sm"/>
                      <a:tailEnd type="none" w="sm" len="sm"/>
                    </a:lnT>
                    <a:lnB w="9525" cap="flat" cmpd="sng">
                      <a:solidFill>
                        <a:srgbClr val="C1C7D0"/>
                      </a:solidFill>
                      <a:prstDash val="solid"/>
                      <a:round/>
                      <a:headEnd type="none" w="sm" len="sm"/>
                      <a:tailEnd type="none" w="sm" len="sm"/>
                    </a:lnB>
                  </a:tcPr>
                </a:tc>
                <a:extLst>
                  <a:ext uri="{0D108BD9-81ED-4DB2-BD59-A6C34878D82A}">
                    <a16:rowId xmlns:a16="http://schemas.microsoft.com/office/drawing/2014/main" val="10006"/>
                  </a:ext>
                </a:extLst>
              </a:tr>
              <a:tr h="8470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solidFill>
                            <a:srgbClr val="172B4D"/>
                          </a:solidFill>
                          <a:latin typeface="Oxygen"/>
                          <a:ea typeface="Oxygen"/>
                          <a:cs typeface="Oxygen"/>
                          <a:sym typeface="Oxygen"/>
                        </a:rPr>
                        <a:t>IFRS: Change in interest rate</a:t>
                      </a:r>
                      <a:endParaRPr sz="1200" u="none" strike="noStrike" cap="none">
                        <a:solidFill>
                          <a:srgbClr val="172B4D"/>
                        </a:solidFill>
                        <a:latin typeface="Oxygen"/>
                        <a:ea typeface="Oxygen"/>
                        <a:cs typeface="Oxygen"/>
                        <a:sym typeface="Oxygen"/>
                      </a:endParaRPr>
                    </a:p>
                  </a:txBody>
                  <a:tcPr marL="27425" marR="9125" marT="9125" marB="9125">
                    <a:lnL w="9525" cap="flat" cmpd="sng">
                      <a:solidFill>
                        <a:srgbClr val="C1C7D0"/>
                      </a:solidFill>
                      <a:prstDash val="solid"/>
                      <a:round/>
                      <a:headEnd type="none" w="sm" len="sm"/>
                      <a:tailEnd type="none" w="sm" len="sm"/>
                    </a:lnL>
                    <a:lnR w="9525" cap="flat" cmpd="sng">
                      <a:solidFill>
                        <a:srgbClr val="C1C7D0"/>
                      </a:solidFill>
                      <a:prstDash val="solid"/>
                      <a:round/>
                      <a:headEnd type="none" w="sm" len="sm"/>
                      <a:tailEnd type="none" w="sm" len="sm"/>
                    </a:lnR>
                    <a:lnT w="9525" cap="flat" cmpd="sng">
                      <a:solidFill>
                        <a:srgbClr val="C1C7D0"/>
                      </a:solidFill>
                      <a:prstDash val="solid"/>
                      <a:round/>
                      <a:headEnd type="none" w="sm" len="sm"/>
                      <a:tailEnd type="none" w="sm" len="sm"/>
                    </a:lnT>
                    <a:lnB w="9525" cap="flat" cmpd="sng">
                      <a:solidFill>
                        <a:srgbClr val="C1C7D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solidFill>
                            <a:srgbClr val="999999"/>
                          </a:solidFill>
                          <a:latin typeface="Oxygen"/>
                          <a:ea typeface="Oxygen"/>
                          <a:cs typeface="Oxygen"/>
                          <a:sym typeface="Oxygen"/>
                        </a:rPr>
                        <a:t>N/A</a:t>
                      </a:r>
                      <a:endParaRPr sz="1200" u="none" strike="noStrike" cap="none">
                        <a:solidFill>
                          <a:srgbClr val="172B4D"/>
                        </a:solidFill>
                        <a:latin typeface="Oxygen"/>
                        <a:ea typeface="Oxygen"/>
                        <a:cs typeface="Oxygen"/>
                        <a:sym typeface="Oxygen"/>
                      </a:endParaRPr>
                    </a:p>
                  </a:txBody>
                  <a:tcPr marL="9125" marR="9125" marT="9125" marB="9125">
                    <a:lnL w="9525" cap="flat" cmpd="sng">
                      <a:solidFill>
                        <a:srgbClr val="C1C7D0"/>
                      </a:solidFill>
                      <a:prstDash val="solid"/>
                      <a:round/>
                      <a:headEnd type="none" w="sm" len="sm"/>
                      <a:tailEnd type="none" w="sm" len="sm"/>
                    </a:lnL>
                    <a:lnR w="9525" cap="flat" cmpd="sng">
                      <a:solidFill>
                        <a:srgbClr val="C1C7D0"/>
                      </a:solidFill>
                      <a:prstDash val="solid"/>
                      <a:round/>
                      <a:headEnd type="none" w="sm" len="sm"/>
                      <a:tailEnd type="none" w="sm" len="sm"/>
                    </a:lnR>
                    <a:lnT w="9525" cap="flat" cmpd="sng">
                      <a:solidFill>
                        <a:srgbClr val="C1C7D0"/>
                      </a:solidFill>
                      <a:prstDash val="solid"/>
                      <a:round/>
                      <a:headEnd type="none" w="sm" len="sm"/>
                      <a:tailEnd type="none" w="sm" len="sm"/>
                    </a:lnT>
                    <a:lnB w="9525" cap="flat" cmpd="sng">
                      <a:solidFill>
                        <a:srgbClr val="C1C7D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chemeClr val="accent4"/>
                          </a:solidFill>
                          <a:latin typeface="Oxygen"/>
                          <a:ea typeface="Oxygen"/>
                          <a:cs typeface="Oxygen"/>
                          <a:sym typeface="Oxygen"/>
                        </a:rPr>
                        <a:t>Update</a:t>
                      </a:r>
                      <a:endParaRPr sz="1200" u="none" strike="noStrike" cap="none">
                        <a:solidFill>
                          <a:schemeClr val="accent4"/>
                        </a:solidFill>
                        <a:latin typeface="Oxygen"/>
                        <a:ea typeface="Oxygen"/>
                        <a:cs typeface="Oxygen"/>
                        <a:sym typeface="Oxygen"/>
                      </a:endParaRPr>
                    </a:p>
                  </a:txBody>
                  <a:tcPr marL="9125" marR="9125" marT="9125" marB="9125">
                    <a:lnL w="9525" cap="flat" cmpd="sng">
                      <a:solidFill>
                        <a:srgbClr val="C1C7D0"/>
                      </a:solidFill>
                      <a:prstDash val="solid"/>
                      <a:round/>
                      <a:headEnd type="none" w="sm" len="sm"/>
                      <a:tailEnd type="none" w="sm" len="sm"/>
                    </a:lnL>
                    <a:lnR w="9525" cap="flat" cmpd="sng">
                      <a:solidFill>
                        <a:srgbClr val="C1C7D0"/>
                      </a:solidFill>
                      <a:prstDash val="solid"/>
                      <a:round/>
                      <a:headEnd type="none" w="sm" len="sm"/>
                      <a:tailEnd type="none" w="sm" len="sm"/>
                    </a:lnR>
                    <a:lnT w="9525" cap="flat" cmpd="sng">
                      <a:solidFill>
                        <a:srgbClr val="C1C7D0"/>
                      </a:solidFill>
                      <a:prstDash val="solid"/>
                      <a:round/>
                      <a:headEnd type="none" w="sm" len="sm"/>
                      <a:tailEnd type="none" w="sm" len="sm"/>
                    </a:lnT>
                    <a:lnB w="9525" cap="flat" cmpd="sng">
                      <a:solidFill>
                        <a:srgbClr val="C1C7D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chemeClr val="accent4"/>
                          </a:solidFill>
                          <a:latin typeface="Oxygen"/>
                          <a:ea typeface="Oxygen"/>
                          <a:cs typeface="Oxygen"/>
                          <a:sym typeface="Oxygen"/>
                        </a:rPr>
                        <a:t>Update</a:t>
                      </a:r>
                      <a:endParaRPr sz="1200" u="none" strike="noStrike" cap="none">
                        <a:solidFill>
                          <a:schemeClr val="accent4"/>
                        </a:solidFill>
                        <a:latin typeface="Oxygen"/>
                        <a:ea typeface="Oxygen"/>
                        <a:cs typeface="Oxygen"/>
                        <a:sym typeface="Oxygen"/>
                      </a:endParaRPr>
                    </a:p>
                  </a:txBody>
                  <a:tcPr marL="9125" marR="9125" marT="9125" marB="9125">
                    <a:lnL w="9525" cap="flat" cmpd="sng">
                      <a:solidFill>
                        <a:srgbClr val="C1C7D0"/>
                      </a:solidFill>
                      <a:prstDash val="solid"/>
                      <a:round/>
                      <a:headEnd type="none" w="sm" len="sm"/>
                      <a:tailEnd type="none" w="sm" len="sm"/>
                    </a:lnL>
                    <a:lnR w="9525" cap="flat" cmpd="sng">
                      <a:solidFill>
                        <a:srgbClr val="C1C7D0"/>
                      </a:solidFill>
                      <a:prstDash val="solid"/>
                      <a:round/>
                      <a:headEnd type="none" w="sm" len="sm"/>
                      <a:tailEnd type="none" w="sm" len="sm"/>
                    </a:lnR>
                    <a:lnT w="9525" cap="flat" cmpd="sng">
                      <a:solidFill>
                        <a:srgbClr val="C1C7D0"/>
                      </a:solidFill>
                      <a:prstDash val="solid"/>
                      <a:round/>
                      <a:headEnd type="none" w="sm" len="sm"/>
                      <a:tailEnd type="none" w="sm" len="sm"/>
                    </a:lnT>
                    <a:lnB w="9525" cap="flat" cmpd="sng">
                      <a:solidFill>
                        <a:srgbClr val="C1C7D0"/>
                      </a:solidFill>
                      <a:prstDash val="solid"/>
                      <a:round/>
                      <a:headEnd type="none" w="sm" len="sm"/>
                      <a:tailEnd type="none" w="sm" len="sm"/>
                    </a:lnB>
                  </a:tcPr>
                </a:tc>
                <a:extLst>
                  <a:ext uri="{0D108BD9-81ED-4DB2-BD59-A6C34878D82A}">
                    <a16:rowId xmlns:a16="http://schemas.microsoft.com/office/drawing/2014/main" val="10007"/>
                  </a:ext>
                </a:extLst>
              </a:tr>
              <a:tr h="10000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solidFill>
                            <a:srgbClr val="172B4D"/>
                          </a:solidFill>
                          <a:latin typeface="Oxygen"/>
                          <a:ea typeface="Oxygen"/>
                          <a:cs typeface="Oxygen"/>
                          <a:sym typeface="Oxygen"/>
                        </a:rPr>
                        <a:t>Derecognize ROU Asset under certain subleases</a:t>
                      </a:r>
                      <a:endParaRPr sz="1200" u="none" strike="noStrike" cap="none">
                        <a:solidFill>
                          <a:srgbClr val="172B4D"/>
                        </a:solidFill>
                        <a:latin typeface="Oxygen"/>
                        <a:ea typeface="Oxygen"/>
                        <a:cs typeface="Oxygen"/>
                        <a:sym typeface="Oxygen"/>
                      </a:endParaRPr>
                    </a:p>
                  </a:txBody>
                  <a:tcPr marL="27425" marR="9125" marT="9125" marB="9125">
                    <a:lnL w="9525" cap="flat" cmpd="sng">
                      <a:solidFill>
                        <a:srgbClr val="C1C7D0"/>
                      </a:solidFill>
                      <a:prstDash val="solid"/>
                      <a:round/>
                      <a:headEnd type="none" w="sm" len="sm"/>
                      <a:tailEnd type="none" w="sm" len="sm"/>
                    </a:lnL>
                    <a:lnR w="9525" cap="flat" cmpd="sng">
                      <a:solidFill>
                        <a:srgbClr val="C1C7D0"/>
                      </a:solidFill>
                      <a:prstDash val="solid"/>
                      <a:round/>
                      <a:headEnd type="none" w="sm" len="sm"/>
                      <a:tailEnd type="none" w="sm" len="sm"/>
                    </a:lnR>
                    <a:lnT w="9525" cap="flat" cmpd="sng">
                      <a:solidFill>
                        <a:srgbClr val="C1C7D0"/>
                      </a:solidFill>
                      <a:prstDash val="solid"/>
                      <a:round/>
                      <a:headEnd type="none" w="sm" len="sm"/>
                      <a:tailEnd type="none" w="sm" len="sm"/>
                    </a:lnT>
                    <a:lnB w="9525" cap="flat" cmpd="sng">
                      <a:solidFill>
                        <a:srgbClr val="C1C7D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solidFill>
                            <a:srgbClr val="999999"/>
                          </a:solidFill>
                          <a:latin typeface="Oxygen"/>
                          <a:ea typeface="Oxygen"/>
                          <a:cs typeface="Oxygen"/>
                          <a:sym typeface="Oxygen"/>
                        </a:rPr>
                        <a:t>Unchanged</a:t>
                      </a:r>
                      <a:endParaRPr sz="1200" u="none" strike="noStrike" cap="none">
                        <a:solidFill>
                          <a:srgbClr val="172B4D"/>
                        </a:solidFill>
                        <a:latin typeface="Oxygen"/>
                        <a:ea typeface="Oxygen"/>
                        <a:cs typeface="Oxygen"/>
                        <a:sym typeface="Oxygen"/>
                      </a:endParaRPr>
                    </a:p>
                  </a:txBody>
                  <a:tcPr marL="9125" marR="9125" marT="9125" marB="9125">
                    <a:lnL w="9525" cap="flat" cmpd="sng">
                      <a:solidFill>
                        <a:srgbClr val="C1C7D0"/>
                      </a:solidFill>
                      <a:prstDash val="solid"/>
                      <a:round/>
                      <a:headEnd type="none" w="sm" len="sm"/>
                      <a:tailEnd type="none" w="sm" len="sm"/>
                    </a:lnL>
                    <a:lnR w="9525" cap="flat" cmpd="sng">
                      <a:solidFill>
                        <a:srgbClr val="C1C7D0"/>
                      </a:solidFill>
                      <a:prstDash val="solid"/>
                      <a:round/>
                      <a:headEnd type="none" w="sm" len="sm"/>
                      <a:tailEnd type="none" w="sm" len="sm"/>
                    </a:lnR>
                    <a:lnT w="9525" cap="flat" cmpd="sng">
                      <a:solidFill>
                        <a:srgbClr val="C1C7D0"/>
                      </a:solidFill>
                      <a:prstDash val="solid"/>
                      <a:round/>
                      <a:headEnd type="none" w="sm" len="sm"/>
                      <a:tailEnd type="none" w="sm" len="sm"/>
                    </a:lnT>
                    <a:lnB w="9525" cap="flat" cmpd="sng">
                      <a:solidFill>
                        <a:srgbClr val="C1C7D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solidFill>
                            <a:srgbClr val="999999"/>
                          </a:solidFill>
                          <a:latin typeface="Oxygen"/>
                          <a:ea typeface="Oxygen"/>
                          <a:cs typeface="Oxygen"/>
                          <a:sym typeface="Oxygen"/>
                        </a:rPr>
                        <a:t>Unchanged</a:t>
                      </a:r>
                      <a:endParaRPr sz="1200" u="none" strike="noStrike" cap="none">
                        <a:solidFill>
                          <a:srgbClr val="172B4D"/>
                        </a:solidFill>
                        <a:latin typeface="Oxygen"/>
                        <a:ea typeface="Oxygen"/>
                        <a:cs typeface="Oxygen"/>
                        <a:sym typeface="Oxygen"/>
                      </a:endParaRPr>
                    </a:p>
                  </a:txBody>
                  <a:tcPr marL="9125" marR="9125" marT="9125" marB="9125">
                    <a:lnL w="9525" cap="flat" cmpd="sng">
                      <a:solidFill>
                        <a:srgbClr val="C1C7D0"/>
                      </a:solidFill>
                      <a:prstDash val="solid"/>
                      <a:round/>
                      <a:headEnd type="none" w="sm" len="sm"/>
                      <a:tailEnd type="none" w="sm" len="sm"/>
                    </a:lnL>
                    <a:lnR w="9525" cap="flat" cmpd="sng">
                      <a:solidFill>
                        <a:srgbClr val="C1C7D0"/>
                      </a:solidFill>
                      <a:prstDash val="solid"/>
                      <a:round/>
                      <a:headEnd type="none" w="sm" len="sm"/>
                      <a:tailEnd type="none" w="sm" len="sm"/>
                    </a:lnR>
                    <a:lnT w="9525" cap="flat" cmpd="sng">
                      <a:solidFill>
                        <a:srgbClr val="C1C7D0"/>
                      </a:solidFill>
                      <a:prstDash val="solid"/>
                      <a:round/>
                      <a:headEnd type="none" w="sm" len="sm"/>
                      <a:tailEnd type="none" w="sm" len="sm"/>
                    </a:lnT>
                    <a:lnB w="9525" cap="flat" cmpd="sng">
                      <a:solidFill>
                        <a:srgbClr val="C1C7D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solidFill>
                            <a:srgbClr val="999999"/>
                          </a:solidFill>
                          <a:latin typeface="Oxygen"/>
                          <a:ea typeface="Oxygen"/>
                          <a:cs typeface="Oxygen"/>
                          <a:sym typeface="Oxygen"/>
                        </a:rPr>
                        <a:t>Unchanged</a:t>
                      </a:r>
                      <a:endParaRPr sz="1200" u="none" strike="noStrike" cap="none">
                        <a:solidFill>
                          <a:srgbClr val="172B4D"/>
                        </a:solidFill>
                        <a:latin typeface="Oxygen"/>
                        <a:ea typeface="Oxygen"/>
                        <a:cs typeface="Oxygen"/>
                        <a:sym typeface="Oxygen"/>
                      </a:endParaRPr>
                    </a:p>
                  </a:txBody>
                  <a:tcPr marL="9125" marR="9125" marT="9125" marB="9125">
                    <a:lnL w="9525" cap="flat" cmpd="sng">
                      <a:solidFill>
                        <a:srgbClr val="C1C7D0"/>
                      </a:solidFill>
                      <a:prstDash val="solid"/>
                      <a:round/>
                      <a:headEnd type="none" w="sm" len="sm"/>
                      <a:tailEnd type="none" w="sm" len="sm"/>
                    </a:lnL>
                    <a:lnR w="9525" cap="flat" cmpd="sng">
                      <a:solidFill>
                        <a:srgbClr val="C1C7D0"/>
                      </a:solidFill>
                      <a:prstDash val="solid"/>
                      <a:round/>
                      <a:headEnd type="none" w="sm" len="sm"/>
                      <a:tailEnd type="none" w="sm" len="sm"/>
                    </a:lnR>
                    <a:lnT w="9525" cap="flat" cmpd="sng">
                      <a:solidFill>
                        <a:srgbClr val="C1C7D0"/>
                      </a:solidFill>
                      <a:prstDash val="solid"/>
                      <a:round/>
                      <a:headEnd type="none" w="sm" len="sm"/>
                      <a:tailEnd type="none" w="sm" len="sm"/>
                    </a:lnT>
                    <a:lnB w="9525" cap="flat" cmpd="sng">
                      <a:solidFill>
                        <a:srgbClr val="C1C7D0"/>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405" name="Google Shape;405;p14"/>
          <p:cNvSpPr txBox="1"/>
          <p:nvPr/>
        </p:nvSpPr>
        <p:spPr>
          <a:xfrm>
            <a:off x="331950" y="1158275"/>
            <a:ext cx="8518200" cy="1243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900"/>
              </a:spcBef>
              <a:spcAft>
                <a:spcPts val="0"/>
              </a:spcAft>
              <a:buClr>
                <a:srgbClr val="000000"/>
              </a:buClr>
              <a:buSzPts val="1200"/>
              <a:buFont typeface="Arial"/>
              <a:buNone/>
            </a:pPr>
            <a:r>
              <a:rPr lang="en-US" sz="1200" b="1" i="0" u="none" strike="noStrike" cap="none">
                <a:solidFill>
                  <a:schemeClr val="accent4"/>
                </a:solidFill>
                <a:latin typeface="Oxygen"/>
                <a:ea typeface="Oxygen"/>
                <a:cs typeface="Oxygen"/>
                <a:sym typeface="Oxygen"/>
              </a:rPr>
              <a:t>Modification: </a:t>
            </a:r>
            <a:r>
              <a:rPr lang="en-US" sz="1200" b="0" i="0" u="none" strike="noStrike" cap="none">
                <a:solidFill>
                  <a:srgbClr val="333333"/>
                </a:solidFill>
                <a:latin typeface="Oxygen"/>
                <a:ea typeface="Oxygen"/>
                <a:cs typeface="Oxygen"/>
                <a:sym typeface="Oxygen"/>
              </a:rPr>
              <a:t>This is an amendment to a lease, including lease termination.</a:t>
            </a:r>
            <a:endParaRPr sz="1200" b="0" i="0" u="none" strike="noStrike" cap="none">
              <a:solidFill>
                <a:srgbClr val="333333"/>
              </a:solidFill>
              <a:latin typeface="Oxygen"/>
              <a:ea typeface="Oxygen"/>
              <a:cs typeface="Oxygen"/>
              <a:sym typeface="Oxygen"/>
            </a:endParaRPr>
          </a:p>
          <a:p>
            <a:pPr marL="0" marR="0" lvl="0" indent="0" algn="l" rtl="0">
              <a:lnSpc>
                <a:spcPct val="100000"/>
              </a:lnSpc>
              <a:spcBef>
                <a:spcPts val="800"/>
              </a:spcBef>
              <a:spcAft>
                <a:spcPts val="0"/>
              </a:spcAft>
              <a:buClr>
                <a:srgbClr val="000000"/>
              </a:buClr>
              <a:buSzPts val="1200"/>
              <a:buFont typeface="Arial"/>
              <a:buNone/>
            </a:pPr>
            <a:r>
              <a:rPr lang="en-US" sz="1200" b="1" i="0" u="none" strike="noStrike" cap="none">
                <a:solidFill>
                  <a:schemeClr val="accent4"/>
                </a:solidFill>
                <a:latin typeface="Oxygen"/>
                <a:ea typeface="Oxygen"/>
                <a:cs typeface="Oxygen"/>
                <a:sym typeface="Oxygen"/>
              </a:rPr>
              <a:t>Remeasurement</a:t>
            </a:r>
            <a:r>
              <a:rPr lang="en-US" sz="1200" b="0" i="0" u="none" strike="noStrike" cap="none">
                <a:solidFill>
                  <a:schemeClr val="accent4"/>
                </a:solidFill>
                <a:latin typeface="Oxygen"/>
                <a:ea typeface="Oxygen"/>
                <a:cs typeface="Oxygen"/>
                <a:sym typeface="Oxygen"/>
              </a:rPr>
              <a:t>: </a:t>
            </a:r>
            <a:r>
              <a:rPr lang="en-US" sz="1200" b="0" i="0" u="none" strike="noStrike" cap="none">
                <a:solidFill>
                  <a:srgbClr val="333333"/>
                </a:solidFill>
                <a:latin typeface="Oxygen"/>
                <a:ea typeface="Oxygen"/>
                <a:cs typeface="Oxygen"/>
                <a:sym typeface="Oxygen"/>
              </a:rPr>
              <a:t>Reassess the lease due to an event, no contract change or amendment. For example, renewal or termination options are now reasonably certain when before they weren’t.</a:t>
            </a:r>
            <a:endParaRPr sz="1200" b="0" i="0" u="none" strike="noStrike" cap="none">
              <a:solidFill>
                <a:srgbClr val="333333"/>
              </a:solidFill>
              <a:latin typeface="Oxygen"/>
              <a:ea typeface="Oxygen"/>
              <a:cs typeface="Oxygen"/>
              <a:sym typeface="Oxygen"/>
            </a:endParaRPr>
          </a:p>
          <a:p>
            <a:pPr marL="0" marR="0" lvl="0" indent="0" algn="l" rtl="0">
              <a:lnSpc>
                <a:spcPct val="100000"/>
              </a:lnSpc>
              <a:spcBef>
                <a:spcPts val="800"/>
              </a:spcBef>
              <a:spcAft>
                <a:spcPts val="0"/>
              </a:spcAft>
              <a:buClr>
                <a:srgbClr val="000000"/>
              </a:buClr>
              <a:buSzPts val="1200"/>
              <a:buFont typeface="Arial"/>
              <a:buNone/>
            </a:pPr>
            <a:r>
              <a:rPr lang="en-US" sz="1200" b="1" i="0" u="none" strike="noStrike" cap="none">
                <a:solidFill>
                  <a:schemeClr val="accent4"/>
                </a:solidFill>
                <a:latin typeface="Oxygen"/>
                <a:ea typeface="Oxygen"/>
                <a:cs typeface="Oxygen"/>
                <a:sym typeface="Oxygen"/>
              </a:rPr>
              <a:t>Impairment of ROU Asset</a:t>
            </a:r>
            <a:r>
              <a:rPr lang="en-US" sz="1200" b="0" i="0" u="none" strike="noStrike" cap="none">
                <a:solidFill>
                  <a:schemeClr val="accent4"/>
                </a:solidFill>
                <a:latin typeface="Oxygen"/>
                <a:ea typeface="Oxygen"/>
                <a:cs typeface="Oxygen"/>
                <a:sym typeface="Oxygen"/>
              </a:rPr>
              <a:t>: </a:t>
            </a:r>
            <a:r>
              <a:rPr lang="en-US" sz="1200" b="0" i="0" u="none" strike="noStrike" cap="none">
                <a:solidFill>
                  <a:srgbClr val="333333"/>
                </a:solidFill>
                <a:latin typeface="Oxygen"/>
                <a:ea typeface="Oxygen"/>
                <a:cs typeface="Oxygen"/>
                <a:sym typeface="Oxygen"/>
              </a:rPr>
              <a:t>Lessee reduces ROU Asset value with adjustment recognized in a Gain/Loss Account.</a:t>
            </a:r>
            <a:endParaRPr sz="1200" b="0" i="0" u="none" strike="noStrike" cap="none">
              <a:solidFill>
                <a:srgbClr val="333333"/>
              </a:solidFill>
              <a:latin typeface="Oxygen"/>
              <a:ea typeface="Oxygen"/>
              <a:cs typeface="Oxygen"/>
              <a:sym typeface="Oxyge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71"/>
          <p:cNvSpPr txBox="1">
            <a:spLocks noGrp="1"/>
          </p:cNvSpPr>
          <p:nvPr>
            <p:ph type="title"/>
          </p:nvPr>
        </p:nvSpPr>
        <p:spPr>
          <a:xfrm>
            <a:off x="457200" y="862547"/>
            <a:ext cx="8229600" cy="916800"/>
          </a:xfrm>
          <a:prstGeom prst="rect">
            <a:avLst/>
          </a:prstGeom>
          <a:noFill/>
          <a:ln>
            <a:noFill/>
          </a:ln>
        </p:spPr>
        <p:txBody>
          <a:bodyPr spcFirstLastPara="1" wrap="square" lIns="45700" tIns="45700" rIns="45700" bIns="45700" anchor="ctr" anchorCtr="0">
            <a:noAutofit/>
          </a:bodyPr>
          <a:lstStyle/>
          <a:p>
            <a:pPr marL="0" lvl="0" indent="0" algn="ctr" rtl="0">
              <a:lnSpc>
                <a:spcPct val="115000"/>
              </a:lnSpc>
              <a:spcBef>
                <a:spcPts val="0"/>
              </a:spcBef>
              <a:spcAft>
                <a:spcPts val="0"/>
              </a:spcAft>
              <a:buClr>
                <a:schemeClr val="lt1"/>
              </a:buClr>
              <a:buSzPts val="2600"/>
              <a:buNone/>
            </a:pPr>
            <a:r>
              <a:rPr lang="en-US"/>
              <a:t>What did you or your clients use to track leases and account for the new requirements of ASC 842? </a:t>
            </a:r>
            <a:endParaRPr/>
          </a:p>
        </p:txBody>
      </p:sp>
      <p:sp>
        <p:nvSpPr>
          <p:cNvPr id="349" name="Google Shape;349;p71"/>
          <p:cNvSpPr txBox="1"/>
          <p:nvPr/>
        </p:nvSpPr>
        <p:spPr>
          <a:xfrm>
            <a:off x="7193280" y="337762"/>
            <a:ext cx="1740408"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Oxygen"/>
                <a:ea typeface="Oxygen"/>
                <a:cs typeface="Oxygen"/>
                <a:sym typeface="Oxygen"/>
              </a:rPr>
              <a:t>Polling Question 2</a:t>
            </a:r>
            <a:endParaRPr sz="1400" b="0" i="0" u="none" strike="noStrike" cap="none">
              <a:solidFill>
                <a:srgbClr val="000000"/>
              </a:solidFill>
              <a:latin typeface="Arial"/>
              <a:ea typeface="Arial"/>
              <a:cs typeface="Arial"/>
              <a:sym typeface="Arial"/>
            </a:endParaRPr>
          </a:p>
        </p:txBody>
      </p:sp>
      <p:sp>
        <p:nvSpPr>
          <p:cNvPr id="350" name="Google Shape;350;p71"/>
          <p:cNvSpPr txBox="1"/>
          <p:nvPr/>
        </p:nvSpPr>
        <p:spPr>
          <a:xfrm>
            <a:off x="3284474" y="2590859"/>
            <a:ext cx="2575051" cy="1690094"/>
          </a:xfrm>
          <a:prstGeom prst="rect">
            <a:avLst/>
          </a:prstGeom>
          <a:noFill/>
          <a:ln>
            <a:noFill/>
          </a:ln>
        </p:spPr>
        <p:txBody>
          <a:bodyPr spcFirstLastPara="1" wrap="square" lIns="91425" tIns="45700" rIns="91425" bIns="45700" anchor="t" anchorCtr="0">
            <a:noAutofit/>
          </a:bodyPr>
          <a:lstStyle/>
          <a:p>
            <a:pPr marL="501650" marR="0" lvl="0" indent="-342900" algn="l" rtl="0">
              <a:lnSpc>
                <a:spcPct val="100000"/>
              </a:lnSpc>
              <a:spcBef>
                <a:spcPts val="0"/>
              </a:spcBef>
              <a:spcAft>
                <a:spcPts val="0"/>
              </a:spcAft>
              <a:buClr>
                <a:srgbClr val="000000"/>
              </a:buClr>
              <a:buSzPts val="1600"/>
              <a:buFont typeface="+mj-lt"/>
              <a:buAutoNum type="alphaUcPeriod"/>
            </a:pPr>
            <a:r>
              <a:rPr lang="en-US" sz="1600" b="0" i="0" u="none" strike="noStrike" cap="none" dirty="0">
                <a:solidFill>
                  <a:srgbClr val="000000"/>
                </a:solidFill>
                <a:latin typeface="Oxygen"/>
                <a:ea typeface="Oxygen"/>
                <a:cs typeface="Oxygen"/>
                <a:sym typeface="Oxygen"/>
              </a:rPr>
              <a:t>Excel</a:t>
            </a:r>
            <a:endParaRPr sz="1400" b="0" i="0" u="none" strike="noStrike" cap="none" dirty="0">
              <a:solidFill>
                <a:srgbClr val="000000"/>
              </a:solidFill>
              <a:latin typeface="Arial"/>
              <a:ea typeface="Arial"/>
              <a:cs typeface="Arial"/>
              <a:sym typeface="Arial"/>
            </a:endParaRPr>
          </a:p>
          <a:p>
            <a:pPr marL="704850" marR="0" lvl="0" indent="-342900" algn="l" rtl="0">
              <a:lnSpc>
                <a:spcPct val="100000"/>
              </a:lnSpc>
              <a:spcBef>
                <a:spcPts val="0"/>
              </a:spcBef>
              <a:spcAft>
                <a:spcPts val="0"/>
              </a:spcAft>
              <a:buClr>
                <a:srgbClr val="000000"/>
              </a:buClr>
              <a:buSzPts val="1600"/>
              <a:buFont typeface="+mj-lt"/>
              <a:buAutoNum type="alphaUcPeriod"/>
            </a:pPr>
            <a:endParaRPr sz="1600" b="0" i="0" u="none" strike="noStrike" cap="none" dirty="0">
              <a:solidFill>
                <a:srgbClr val="000000"/>
              </a:solidFill>
              <a:latin typeface="Oxygen"/>
              <a:ea typeface="Oxygen"/>
              <a:cs typeface="Oxygen"/>
              <a:sym typeface="Oxygen"/>
            </a:endParaRPr>
          </a:p>
          <a:p>
            <a:pPr marL="501650" marR="0" lvl="0" indent="-342900" algn="l" rtl="0">
              <a:lnSpc>
                <a:spcPct val="100000"/>
              </a:lnSpc>
              <a:spcBef>
                <a:spcPts val="0"/>
              </a:spcBef>
              <a:spcAft>
                <a:spcPts val="0"/>
              </a:spcAft>
              <a:buClr>
                <a:srgbClr val="000000"/>
              </a:buClr>
              <a:buSzPts val="1600"/>
              <a:buFont typeface="+mj-lt"/>
              <a:buAutoNum type="alphaUcPeriod"/>
            </a:pPr>
            <a:r>
              <a:rPr lang="en-US" sz="1600" b="0" i="0" u="none" strike="noStrike" cap="none" dirty="0">
                <a:solidFill>
                  <a:srgbClr val="000000"/>
                </a:solidFill>
                <a:latin typeface="Oxygen"/>
                <a:ea typeface="Oxygen"/>
                <a:cs typeface="Oxygen"/>
                <a:sym typeface="Oxygen"/>
              </a:rPr>
              <a:t>Software Solution</a:t>
            </a:r>
            <a:endParaRPr sz="1400" b="0" i="0" u="none" strike="noStrike" cap="none" dirty="0">
              <a:solidFill>
                <a:srgbClr val="000000"/>
              </a:solidFill>
              <a:latin typeface="Arial"/>
              <a:ea typeface="Arial"/>
              <a:cs typeface="Arial"/>
              <a:sym typeface="Arial"/>
            </a:endParaRPr>
          </a:p>
          <a:p>
            <a:pPr marL="704850" marR="0" lvl="0" indent="-342900" algn="l" rtl="0">
              <a:lnSpc>
                <a:spcPct val="100000"/>
              </a:lnSpc>
              <a:spcBef>
                <a:spcPts val="0"/>
              </a:spcBef>
              <a:spcAft>
                <a:spcPts val="0"/>
              </a:spcAft>
              <a:buClr>
                <a:srgbClr val="000000"/>
              </a:buClr>
              <a:buSzPts val="1600"/>
              <a:buFont typeface="+mj-lt"/>
              <a:buAutoNum type="alphaUcPeriod"/>
            </a:pPr>
            <a:endParaRPr sz="1600" b="0" i="0" u="none" strike="noStrike" cap="none" dirty="0">
              <a:solidFill>
                <a:srgbClr val="000000"/>
              </a:solidFill>
              <a:latin typeface="Oxygen"/>
              <a:ea typeface="Oxygen"/>
              <a:cs typeface="Oxygen"/>
              <a:sym typeface="Oxygen"/>
            </a:endParaRPr>
          </a:p>
          <a:p>
            <a:pPr marL="501650" marR="0" lvl="0" indent="-342900" algn="l" rtl="0">
              <a:lnSpc>
                <a:spcPct val="100000"/>
              </a:lnSpc>
              <a:spcBef>
                <a:spcPts val="0"/>
              </a:spcBef>
              <a:spcAft>
                <a:spcPts val="0"/>
              </a:spcAft>
              <a:buClr>
                <a:srgbClr val="000000"/>
              </a:buClr>
              <a:buSzPts val="1600"/>
              <a:buFont typeface="+mj-lt"/>
              <a:buAutoNum type="alphaUcPeriod"/>
            </a:pPr>
            <a:r>
              <a:rPr lang="en-US" sz="1600" b="0" i="0" u="none" strike="noStrike" cap="none" dirty="0">
                <a:solidFill>
                  <a:srgbClr val="000000"/>
                </a:solidFill>
                <a:latin typeface="Oxygen"/>
                <a:ea typeface="Oxygen"/>
                <a:cs typeface="Oxygen"/>
                <a:sym typeface="Oxygen"/>
              </a:rPr>
              <a:t>Both</a:t>
            </a:r>
            <a:endParaRPr dirty="0"/>
          </a:p>
          <a:p>
            <a:pPr marL="603250" marR="0" lvl="0" indent="-342900" algn="l" rtl="0">
              <a:lnSpc>
                <a:spcPct val="100000"/>
              </a:lnSpc>
              <a:spcBef>
                <a:spcPts val="0"/>
              </a:spcBef>
              <a:spcAft>
                <a:spcPts val="0"/>
              </a:spcAft>
              <a:buClr>
                <a:srgbClr val="000000"/>
              </a:buClr>
              <a:buSzPts val="1600"/>
              <a:buFont typeface="+mj-lt"/>
              <a:buAutoNum type="alphaUcPeriod"/>
            </a:pPr>
            <a:endParaRPr sz="1600" b="0" i="0" u="none" strike="noStrike" cap="none" dirty="0">
              <a:solidFill>
                <a:srgbClr val="000000"/>
              </a:solidFill>
              <a:latin typeface="Oxygen"/>
              <a:ea typeface="Oxygen"/>
              <a:cs typeface="Oxygen"/>
              <a:sym typeface="Oxygen"/>
            </a:endParaRPr>
          </a:p>
          <a:p>
            <a:pPr marL="501650" marR="0" lvl="0" indent="-342900" algn="l" rtl="0">
              <a:lnSpc>
                <a:spcPct val="100000"/>
              </a:lnSpc>
              <a:spcBef>
                <a:spcPts val="0"/>
              </a:spcBef>
              <a:spcAft>
                <a:spcPts val="0"/>
              </a:spcAft>
              <a:buClr>
                <a:srgbClr val="000000"/>
              </a:buClr>
              <a:buSzPts val="1600"/>
              <a:buFont typeface="+mj-lt"/>
              <a:buAutoNum type="alphaUcPeriod"/>
            </a:pPr>
            <a:r>
              <a:rPr lang="en-US" sz="1600" b="0" i="0" u="none" strike="noStrike" cap="none" dirty="0">
                <a:solidFill>
                  <a:srgbClr val="000000"/>
                </a:solidFill>
                <a:latin typeface="Oxygen"/>
                <a:ea typeface="Oxygen"/>
                <a:cs typeface="Oxygen"/>
                <a:sym typeface="Oxygen"/>
              </a:rPr>
              <a:t>Not Sure</a:t>
            </a:r>
            <a:endParaRPr sz="1600" b="0" i="0" u="none" strike="noStrike" cap="none" dirty="0">
              <a:solidFill>
                <a:srgbClr val="000000"/>
              </a:solidFill>
              <a:latin typeface="Oxygen"/>
              <a:ea typeface="Oxygen"/>
              <a:cs typeface="Oxygen"/>
              <a:sym typeface="Oxygen"/>
            </a:endParaRPr>
          </a:p>
          <a:p>
            <a:pPr marL="15875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15875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82"/>
          <p:cNvSpPr txBox="1">
            <a:spLocks noGrp="1"/>
          </p:cNvSpPr>
          <p:nvPr>
            <p:ph type="title"/>
          </p:nvPr>
        </p:nvSpPr>
        <p:spPr>
          <a:xfrm>
            <a:off x="1438836" y="1877208"/>
            <a:ext cx="5915025" cy="1052193"/>
          </a:xfrm>
          <a:prstGeom prst="rect">
            <a:avLst/>
          </a:prstGeom>
          <a:noFill/>
          <a:ln>
            <a:noFill/>
          </a:ln>
        </p:spPr>
        <p:txBody>
          <a:bodyPr spcFirstLastPara="1" wrap="square" lIns="45700" tIns="45700" rIns="45700" bIns="45700" anchor="ctr" anchorCtr="0">
            <a:normAutofit/>
          </a:bodyPr>
          <a:lstStyle/>
          <a:p>
            <a:pPr marL="0" lvl="0" indent="0" algn="ctr" rtl="0">
              <a:lnSpc>
                <a:spcPct val="115000"/>
              </a:lnSpc>
              <a:spcBef>
                <a:spcPts val="0"/>
              </a:spcBef>
              <a:spcAft>
                <a:spcPts val="0"/>
              </a:spcAft>
              <a:buClr>
                <a:schemeClr val="lt1"/>
              </a:buClr>
              <a:buSzPts val="4000"/>
              <a:buNone/>
            </a:pPr>
            <a:r>
              <a:rPr lang="en-US"/>
              <a:t>Dates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83"/>
          <p:cNvSpPr txBox="1">
            <a:spLocks noGrp="1"/>
          </p:cNvSpPr>
          <p:nvPr>
            <p:ph type="title"/>
          </p:nvPr>
        </p:nvSpPr>
        <p:spPr>
          <a:xfrm>
            <a:off x="2514600" y="820825"/>
            <a:ext cx="6172200" cy="505500"/>
          </a:xfrm>
          <a:prstGeom prst="rect">
            <a:avLst/>
          </a:prstGeom>
          <a:noFill/>
          <a:ln>
            <a:noFill/>
          </a:ln>
        </p:spPr>
        <p:txBody>
          <a:bodyPr spcFirstLastPara="1" wrap="square" lIns="45700" tIns="45700" rIns="45700" bIns="45700" anchor="t" anchorCtr="0">
            <a:noAutofit/>
          </a:bodyPr>
          <a:lstStyle/>
          <a:p>
            <a:pPr marL="0" lvl="0" indent="0" algn="l" rtl="0">
              <a:lnSpc>
                <a:spcPct val="115000"/>
              </a:lnSpc>
              <a:spcBef>
                <a:spcPts val="0"/>
              </a:spcBef>
              <a:spcAft>
                <a:spcPts val="0"/>
              </a:spcAft>
              <a:buSzPts val="2600"/>
              <a:buNone/>
            </a:pPr>
            <a:r>
              <a:rPr lang="en-US"/>
              <a:t>Dates</a:t>
            </a:r>
            <a:endParaRPr/>
          </a:p>
        </p:txBody>
      </p:sp>
      <p:sp>
        <p:nvSpPr>
          <p:cNvPr id="416" name="Google Shape;416;p83"/>
          <p:cNvSpPr txBox="1">
            <a:spLocks noGrp="1"/>
          </p:cNvSpPr>
          <p:nvPr>
            <p:ph type="body" idx="1"/>
          </p:nvPr>
        </p:nvSpPr>
        <p:spPr>
          <a:xfrm>
            <a:off x="2514600" y="1727297"/>
            <a:ext cx="6172200" cy="2047443"/>
          </a:xfrm>
          <a:prstGeom prst="rect">
            <a:avLst/>
          </a:prstGeom>
          <a:noFill/>
          <a:ln>
            <a:noFill/>
          </a:ln>
        </p:spPr>
        <p:txBody>
          <a:bodyPr spcFirstLastPara="1" wrap="square" lIns="45700" tIns="45700" rIns="45700" bIns="45700" anchor="t" anchorCtr="0">
            <a:spAutoFit/>
          </a:bodyPr>
          <a:lstStyle/>
          <a:p>
            <a:pPr marL="457200" lvl="0" indent="-298450" algn="l" rtl="0">
              <a:lnSpc>
                <a:spcPct val="165000"/>
              </a:lnSpc>
              <a:spcBef>
                <a:spcPts val="0"/>
              </a:spcBef>
              <a:spcAft>
                <a:spcPts val="0"/>
              </a:spcAft>
              <a:buClr>
                <a:schemeClr val="dk1"/>
              </a:buClr>
              <a:buSzPts val="1100"/>
              <a:buChar char="●"/>
            </a:pPr>
            <a:r>
              <a:rPr lang="en-US"/>
              <a:t>When should you start deciding about renewal options</a:t>
            </a:r>
            <a:endParaRPr/>
          </a:p>
          <a:p>
            <a:pPr marL="457200" lvl="0" indent="-298450" algn="l" rtl="0">
              <a:lnSpc>
                <a:spcPct val="165000"/>
              </a:lnSpc>
              <a:spcBef>
                <a:spcPts val="0"/>
              </a:spcBef>
              <a:spcAft>
                <a:spcPts val="0"/>
              </a:spcAft>
              <a:buClr>
                <a:schemeClr val="dk1"/>
              </a:buClr>
              <a:buSzPts val="1100"/>
              <a:buChar char="●"/>
            </a:pPr>
            <a:r>
              <a:rPr lang="en-US"/>
              <a:t>Incentives for renewing </a:t>
            </a:r>
            <a:endParaRPr/>
          </a:p>
          <a:p>
            <a:pPr marL="457200" lvl="0" indent="-298450" algn="l" rtl="0">
              <a:lnSpc>
                <a:spcPct val="165000"/>
              </a:lnSpc>
              <a:spcBef>
                <a:spcPts val="0"/>
              </a:spcBef>
              <a:spcAft>
                <a:spcPts val="0"/>
              </a:spcAft>
              <a:buClr>
                <a:schemeClr val="dk1"/>
              </a:buClr>
              <a:buSzPts val="1100"/>
              <a:buChar char="●"/>
            </a:pPr>
            <a:r>
              <a:rPr lang="en-US"/>
              <a:t>Asset Class</a:t>
            </a:r>
            <a:endParaRPr/>
          </a:p>
          <a:p>
            <a:pPr marL="457200" lvl="0" indent="-298450" algn="l" rtl="0">
              <a:lnSpc>
                <a:spcPct val="165000"/>
              </a:lnSpc>
              <a:spcBef>
                <a:spcPts val="0"/>
              </a:spcBef>
              <a:spcAft>
                <a:spcPts val="0"/>
              </a:spcAft>
              <a:buClr>
                <a:schemeClr val="dk1"/>
              </a:buClr>
              <a:buSzPts val="1100"/>
              <a:buChar char="●"/>
            </a:pPr>
            <a:r>
              <a:rPr lang="en-US"/>
              <a:t>When does discount rate change?</a:t>
            </a:r>
            <a:endParaRPr/>
          </a:p>
          <a:p>
            <a:pPr marL="457200" lvl="0" indent="-298450" algn="l" rtl="0">
              <a:lnSpc>
                <a:spcPct val="165000"/>
              </a:lnSpc>
              <a:spcBef>
                <a:spcPts val="0"/>
              </a:spcBef>
              <a:spcAft>
                <a:spcPts val="0"/>
              </a:spcAft>
              <a:buClr>
                <a:schemeClr val="dk1"/>
              </a:buClr>
              <a:buSzPts val="1100"/>
              <a:buChar char="●"/>
            </a:pPr>
            <a:r>
              <a:rPr lang="en-US"/>
              <a:t>Appoint a responsible party</a:t>
            </a:r>
            <a:endParaRPr/>
          </a:p>
          <a:p>
            <a:pPr marL="457200" lvl="0" indent="-228600" algn="l" rtl="0">
              <a:lnSpc>
                <a:spcPct val="165000"/>
              </a:lnSpc>
              <a:spcBef>
                <a:spcPts val="0"/>
              </a:spcBef>
              <a:spcAft>
                <a:spcPts val="0"/>
              </a:spcAft>
              <a:buClr>
                <a:schemeClr val="dk1"/>
              </a:buClr>
              <a:buSzPts val="1100"/>
              <a:buNone/>
            </a:pPr>
            <a:endParaRPr/>
          </a:p>
          <a:p>
            <a:pPr marL="457200" lvl="0" indent="-228600" algn="l" rtl="0">
              <a:lnSpc>
                <a:spcPct val="165000"/>
              </a:lnSpc>
              <a:spcBef>
                <a:spcPts val="0"/>
              </a:spcBef>
              <a:spcAft>
                <a:spcPts val="0"/>
              </a:spcAft>
              <a:buClr>
                <a:schemeClr val="dk1"/>
              </a:buClr>
              <a:buSzPts val="1100"/>
              <a:buNone/>
            </a:pPr>
            <a:endParaRPr/>
          </a:p>
        </p:txBody>
      </p:sp>
      <p:sp>
        <p:nvSpPr>
          <p:cNvPr id="417" name="Google Shape;417;p83"/>
          <p:cNvSpPr txBox="1">
            <a:spLocks noGrp="1"/>
          </p:cNvSpPr>
          <p:nvPr>
            <p:ph type="subTitle" idx="2"/>
          </p:nvPr>
        </p:nvSpPr>
        <p:spPr>
          <a:xfrm>
            <a:off x="2514600" y="1326320"/>
            <a:ext cx="6172200" cy="400977"/>
          </a:xfrm>
          <a:prstGeom prst="rect">
            <a:avLst/>
          </a:prstGeom>
          <a:noFill/>
          <a:ln>
            <a:noFill/>
          </a:ln>
        </p:spPr>
        <p:txBody>
          <a:bodyPr spcFirstLastPara="1" wrap="square" lIns="45700" tIns="45700" rIns="45700" bIns="45700" anchor="t" anchorCtr="0">
            <a:noAutofit/>
          </a:bodyPr>
          <a:lstStyle/>
          <a:p>
            <a:pPr marL="457200" lvl="0" indent="-342900" algn="l" rtl="0">
              <a:lnSpc>
                <a:spcPct val="140000"/>
              </a:lnSpc>
              <a:spcBef>
                <a:spcPts val="0"/>
              </a:spcBef>
              <a:spcAft>
                <a:spcPts val="0"/>
              </a:spcAft>
              <a:buClr>
                <a:schemeClr val="accent2"/>
              </a:buClr>
              <a:buSzPts val="1200"/>
              <a:buNone/>
            </a:pPr>
            <a:r>
              <a:rPr lang="en-US" sz="1600"/>
              <a:t>Renewal Options</a:t>
            </a:r>
            <a:endParaRPr sz="16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84"/>
          <p:cNvSpPr txBox="1">
            <a:spLocks noGrp="1"/>
          </p:cNvSpPr>
          <p:nvPr>
            <p:ph type="title"/>
          </p:nvPr>
        </p:nvSpPr>
        <p:spPr>
          <a:xfrm>
            <a:off x="2495950" y="696000"/>
            <a:ext cx="5716800" cy="517024"/>
          </a:xfrm>
          <a:prstGeom prst="rect">
            <a:avLst/>
          </a:prstGeom>
          <a:noFill/>
          <a:ln>
            <a:noFill/>
          </a:ln>
        </p:spPr>
        <p:txBody>
          <a:bodyPr spcFirstLastPara="1" wrap="square" lIns="45700" tIns="45700" rIns="45700" bIns="45700" anchor="t" anchorCtr="0">
            <a:spAutoFit/>
          </a:bodyPr>
          <a:lstStyle/>
          <a:p>
            <a:pPr marL="0" lvl="0" indent="0" algn="l" rtl="0">
              <a:lnSpc>
                <a:spcPct val="115000"/>
              </a:lnSpc>
              <a:spcBef>
                <a:spcPts val="0"/>
              </a:spcBef>
              <a:spcAft>
                <a:spcPts val="0"/>
              </a:spcAft>
              <a:buSzPts val="2400"/>
              <a:buNone/>
            </a:pPr>
            <a:r>
              <a:rPr lang="en-US"/>
              <a:t>Dates</a:t>
            </a:r>
            <a:endParaRPr/>
          </a:p>
        </p:txBody>
      </p:sp>
      <p:sp>
        <p:nvSpPr>
          <p:cNvPr id="423" name="Google Shape;423;p84"/>
          <p:cNvSpPr txBox="1">
            <a:spLocks noGrp="1"/>
          </p:cNvSpPr>
          <p:nvPr>
            <p:ph type="body" idx="1"/>
          </p:nvPr>
        </p:nvSpPr>
        <p:spPr>
          <a:xfrm>
            <a:off x="2495950" y="1574624"/>
            <a:ext cx="6234300" cy="1209522"/>
          </a:xfrm>
          <a:prstGeom prst="rect">
            <a:avLst/>
          </a:prstGeom>
          <a:noFill/>
          <a:ln>
            <a:noFill/>
          </a:ln>
        </p:spPr>
        <p:txBody>
          <a:bodyPr spcFirstLastPara="1" wrap="square" lIns="45700" tIns="45700" rIns="45700" bIns="45700" anchor="t" anchorCtr="0">
            <a:spAutoFit/>
          </a:bodyPr>
          <a:lstStyle/>
          <a:p>
            <a:pPr marL="457200" lvl="0" indent="-298450" algn="l" rtl="0">
              <a:lnSpc>
                <a:spcPct val="165000"/>
              </a:lnSpc>
              <a:spcBef>
                <a:spcPts val="0"/>
              </a:spcBef>
              <a:spcAft>
                <a:spcPts val="0"/>
              </a:spcAft>
              <a:buClr>
                <a:schemeClr val="dk1"/>
              </a:buClr>
              <a:buSzPts val="1100"/>
              <a:buChar char="●"/>
            </a:pPr>
            <a:r>
              <a:rPr lang="en-US"/>
              <a:t>Notice of Termination Dates</a:t>
            </a:r>
            <a:endParaRPr/>
          </a:p>
          <a:p>
            <a:pPr marL="457200" lvl="0" indent="-298450" algn="l" rtl="0">
              <a:lnSpc>
                <a:spcPct val="165000"/>
              </a:lnSpc>
              <a:spcBef>
                <a:spcPts val="0"/>
              </a:spcBef>
              <a:spcAft>
                <a:spcPts val="0"/>
              </a:spcAft>
              <a:buClr>
                <a:schemeClr val="dk1"/>
              </a:buClr>
              <a:buSzPts val="1100"/>
              <a:buChar char="●"/>
            </a:pPr>
            <a:r>
              <a:rPr lang="en-US"/>
              <a:t>Accounting for termination fees – early or otherwise</a:t>
            </a:r>
            <a:endParaRPr/>
          </a:p>
          <a:p>
            <a:pPr marL="457200" lvl="0" indent="-298450" algn="l" rtl="0">
              <a:lnSpc>
                <a:spcPct val="165000"/>
              </a:lnSpc>
              <a:spcBef>
                <a:spcPts val="0"/>
              </a:spcBef>
              <a:spcAft>
                <a:spcPts val="0"/>
              </a:spcAft>
              <a:buClr>
                <a:schemeClr val="dk1"/>
              </a:buClr>
              <a:buSzPts val="1100"/>
              <a:buChar char="●"/>
            </a:pPr>
            <a:r>
              <a:rPr lang="en-US"/>
              <a:t>Appoint a responsible party</a:t>
            </a:r>
            <a:endParaRPr/>
          </a:p>
          <a:p>
            <a:pPr marL="457200" lvl="0" indent="-228600" algn="l" rtl="0">
              <a:lnSpc>
                <a:spcPct val="165000"/>
              </a:lnSpc>
              <a:spcBef>
                <a:spcPts val="0"/>
              </a:spcBef>
              <a:spcAft>
                <a:spcPts val="0"/>
              </a:spcAft>
              <a:buClr>
                <a:schemeClr val="dk1"/>
              </a:buClr>
              <a:buSzPts val="1100"/>
              <a:buNone/>
            </a:pPr>
            <a:endParaRPr/>
          </a:p>
        </p:txBody>
      </p:sp>
      <p:sp>
        <p:nvSpPr>
          <p:cNvPr id="424" name="Google Shape;424;p84"/>
          <p:cNvSpPr txBox="1">
            <a:spLocks noGrp="1"/>
          </p:cNvSpPr>
          <p:nvPr>
            <p:ph type="subTitle" idx="2"/>
          </p:nvPr>
        </p:nvSpPr>
        <p:spPr>
          <a:xfrm>
            <a:off x="2410225" y="1178850"/>
            <a:ext cx="5716800" cy="314700"/>
          </a:xfrm>
          <a:prstGeom prst="rect">
            <a:avLst/>
          </a:prstGeom>
          <a:noFill/>
          <a:ln>
            <a:noFill/>
          </a:ln>
        </p:spPr>
        <p:txBody>
          <a:bodyPr spcFirstLastPara="1" wrap="square" lIns="45700" tIns="45700" rIns="45700" bIns="45700" anchor="t" anchorCtr="0">
            <a:noAutofit/>
          </a:bodyPr>
          <a:lstStyle/>
          <a:p>
            <a:pPr marL="457200" lvl="0" indent="-342900" algn="l" rtl="0">
              <a:lnSpc>
                <a:spcPct val="140000"/>
              </a:lnSpc>
              <a:spcBef>
                <a:spcPts val="0"/>
              </a:spcBef>
              <a:spcAft>
                <a:spcPts val="0"/>
              </a:spcAft>
              <a:buClr>
                <a:schemeClr val="accent2"/>
              </a:buClr>
              <a:buSzPts val="1200"/>
              <a:buNone/>
            </a:pPr>
            <a:r>
              <a:rPr lang="en-US" sz="1600"/>
              <a:t>Termination Options</a:t>
            </a:r>
            <a:endParaRPr sz="1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48;p3">
            <a:extLst>
              <a:ext uri="{FF2B5EF4-FFF2-40B4-BE49-F238E27FC236}">
                <a16:creationId xmlns:a16="http://schemas.microsoft.com/office/drawing/2014/main" id="{CB471A7F-EFEF-EE49-7150-EF4B546DBC0A}"/>
              </a:ext>
            </a:extLst>
          </p:cNvPr>
          <p:cNvSpPr txBox="1">
            <a:spLocks/>
          </p:cNvSpPr>
          <p:nvPr/>
        </p:nvSpPr>
        <p:spPr>
          <a:xfrm>
            <a:off x="352400" y="109125"/>
            <a:ext cx="8229600" cy="916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1400"/>
            </a:pPr>
            <a:r>
              <a:rPr lang="en-US" sz="3200" dirty="0">
                <a:solidFill>
                  <a:schemeClr val="dk1"/>
                </a:solidFill>
                <a:latin typeface="Oxygen"/>
                <a:ea typeface="Oxygen"/>
                <a:cs typeface="Oxygen"/>
                <a:sym typeface="Oxygen"/>
              </a:rPr>
              <a:t>Housekeeping Items</a:t>
            </a:r>
          </a:p>
        </p:txBody>
      </p:sp>
      <p:sp>
        <p:nvSpPr>
          <p:cNvPr id="4" name="Content Placeholder 2">
            <a:extLst>
              <a:ext uri="{FF2B5EF4-FFF2-40B4-BE49-F238E27FC236}">
                <a16:creationId xmlns:a16="http://schemas.microsoft.com/office/drawing/2014/main" id="{B07182C9-7C4E-E8C8-4C0C-54018456904A}"/>
              </a:ext>
            </a:extLst>
          </p:cNvPr>
          <p:cNvSpPr txBox="1">
            <a:spLocks/>
          </p:cNvSpPr>
          <p:nvPr/>
        </p:nvSpPr>
        <p:spPr>
          <a:xfrm>
            <a:off x="462029" y="928255"/>
            <a:ext cx="8086548" cy="450834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5425" indent="-225425" fontAlgn="base">
              <a:spcAft>
                <a:spcPts val="600"/>
              </a:spcAft>
              <a:buFont typeface="Arial" panose="020B0604020202020204" pitchFamily="34" charset="0"/>
              <a:buChar char="•"/>
              <a:tabLst>
                <a:tab pos="225425" algn="l"/>
              </a:tabLst>
            </a:pPr>
            <a:r>
              <a:rPr lang="en-US" dirty="0">
                <a:solidFill>
                  <a:schemeClr val="tx1"/>
                </a:solidFill>
                <a:latin typeface="Oxygen" panose="02000503000000000000" pitchFamily="2" charset="0"/>
              </a:rPr>
              <a:t>This webinar will be recorded.​</a:t>
            </a:r>
          </a:p>
          <a:p>
            <a:pPr marL="225425" indent="-225425" fontAlgn="base">
              <a:spcAft>
                <a:spcPts val="600"/>
              </a:spcAft>
              <a:buFont typeface="Arial" panose="020B0604020202020204" pitchFamily="34" charset="0"/>
              <a:buChar char="•"/>
              <a:tabLst>
                <a:tab pos="225425" algn="l"/>
              </a:tabLst>
            </a:pPr>
            <a:r>
              <a:rPr lang="en-US" dirty="0">
                <a:solidFill>
                  <a:schemeClr val="tx1"/>
                </a:solidFill>
                <a:latin typeface="Oxygen" panose="02000503000000000000" pitchFamily="2" charset="0"/>
              </a:rPr>
              <a:t>The link to the recording and PowerPoint will be posted on the Events registration page on LEA’s member portal post webinar. An email will also be sent to today’s attendees, post webinar, with this information.​</a:t>
            </a:r>
          </a:p>
          <a:p>
            <a:pPr marL="225425" indent="-225425" fontAlgn="base">
              <a:spcAft>
                <a:spcPts val="600"/>
              </a:spcAft>
              <a:buFont typeface="Arial" panose="020B0604020202020204" pitchFamily="34" charset="0"/>
              <a:buChar char="•"/>
              <a:tabLst>
                <a:tab pos="225425" algn="l"/>
              </a:tabLst>
            </a:pPr>
            <a:r>
              <a:rPr lang="en-US" dirty="0">
                <a:solidFill>
                  <a:schemeClr val="tx1"/>
                </a:solidFill>
                <a:latin typeface="Oxygen" panose="02000503000000000000" pitchFamily="2" charset="0"/>
              </a:rPr>
              <a:t>Please use the chat box to share comments or questions.​​</a:t>
            </a:r>
          </a:p>
          <a:p>
            <a:pPr marL="225425" indent="-225425" fontAlgn="base">
              <a:spcAft>
                <a:spcPts val="600"/>
              </a:spcAft>
              <a:buFont typeface="Arial" panose="020B0604020202020204" pitchFamily="34" charset="0"/>
              <a:buChar char="•"/>
              <a:tabLst>
                <a:tab pos="225425" algn="l"/>
              </a:tabLst>
            </a:pPr>
            <a:r>
              <a:rPr lang="en-US" dirty="0">
                <a:solidFill>
                  <a:schemeClr val="tx1"/>
                </a:solidFill>
                <a:latin typeface="Oxygen" panose="02000503000000000000" pitchFamily="2" charset="0"/>
              </a:rPr>
              <a:t>This webinar is eligible for 1 Continuing Professional Education (CPE) credit.​</a:t>
            </a:r>
          </a:p>
          <a:p>
            <a:pPr marL="225425" indent="-225425" fontAlgn="base">
              <a:spcAft>
                <a:spcPts val="600"/>
              </a:spcAft>
              <a:buFont typeface="Arial" panose="020B0604020202020204" pitchFamily="34" charset="0"/>
              <a:buChar char="•"/>
              <a:tabLst>
                <a:tab pos="225425" algn="l"/>
              </a:tabLst>
            </a:pPr>
            <a:r>
              <a:rPr lang="en-US" dirty="0">
                <a:solidFill>
                  <a:schemeClr val="tx1"/>
                </a:solidFill>
                <a:latin typeface="Oxygen" panose="02000503000000000000" pitchFamily="2" charset="0"/>
              </a:rPr>
              <a:t>Four (4) polling questions – will be initiated throughout this webinar to monitor engagement as required by NASBA standards.​</a:t>
            </a:r>
          </a:p>
          <a:p>
            <a:pPr marL="225425" indent="-225425" fontAlgn="base">
              <a:spcAft>
                <a:spcPts val="600"/>
              </a:spcAft>
              <a:buFont typeface="Arial" panose="020B0604020202020204" pitchFamily="34" charset="0"/>
              <a:buChar char="•"/>
              <a:tabLst>
                <a:tab pos="225425" algn="l"/>
              </a:tabLst>
            </a:pPr>
            <a:r>
              <a:rPr lang="en-US" dirty="0">
                <a:solidFill>
                  <a:schemeClr val="tx1"/>
                </a:solidFill>
                <a:latin typeface="Oxygen" panose="02000503000000000000" pitchFamily="2" charset="0"/>
              </a:rPr>
              <a:t>Your CPE certificate will be emailed to you in a couple of weeks.​</a:t>
            </a:r>
          </a:p>
          <a:p>
            <a:pPr marL="225425" indent="-225425" fontAlgn="base">
              <a:spcAft>
                <a:spcPts val="600"/>
              </a:spcAft>
              <a:buFont typeface="Arial" panose="020B0604020202020204" pitchFamily="34" charset="0"/>
              <a:buChar char="•"/>
              <a:tabLst>
                <a:tab pos="225425" algn="l"/>
              </a:tabLst>
            </a:pPr>
            <a:r>
              <a:rPr lang="en-US" dirty="0">
                <a:solidFill>
                  <a:schemeClr val="tx1"/>
                </a:solidFill>
                <a:latin typeface="Oxygen" panose="02000503000000000000" pitchFamily="2" charset="0"/>
              </a:rPr>
              <a:t>At the end of the meeting, you will be asked to complete an evaluation of this webinar. Please take time to complete this as your input is valuable when planning for future webinars.​</a:t>
            </a:r>
          </a:p>
        </p:txBody>
      </p:sp>
    </p:spTree>
    <p:extLst>
      <p:ext uri="{BB962C8B-B14F-4D97-AF65-F5344CB8AC3E}">
        <p14:creationId xmlns:p14="http://schemas.microsoft.com/office/powerpoint/2010/main" val="7726678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85"/>
          <p:cNvSpPr txBox="1">
            <a:spLocks noGrp="1"/>
          </p:cNvSpPr>
          <p:nvPr>
            <p:ph type="title"/>
          </p:nvPr>
        </p:nvSpPr>
        <p:spPr>
          <a:xfrm>
            <a:off x="1510553" y="1814456"/>
            <a:ext cx="5915025" cy="1052193"/>
          </a:xfrm>
          <a:prstGeom prst="rect">
            <a:avLst/>
          </a:prstGeom>
          <a:noFill/>
          <a:ln>
            <a:noFill/>
          </a:ln>
        </p:spPr>
        <p:txBody>
          <a:bodyPr spcFirstLastPara="1" wrap="square" lIns="45700" tIns="45700" rIns="45700" bIns="45700" anchor="ctr" anchorCtr="0">
            <a:normAutofit/>
          </a:bodyPr>
          <a:lstStyle/>
          <a:p>
            <a:pPr marL="0" lvl="0" indent="0" algn="ctr" rtl="0">
              <a:lnSpc>
                <a:spcPct val="115000"/>
              </a:lnSpc>
              <a:spcBef>
                <a:spcPts val="0"/>
              </a:spcBef>
              <a:spcAft>
                <a:spcPts val="0"/>
              </a:spcAft>
              <a:buClr>
                <a:schemeClr val="lt1"/>
              </a:buClr>
              <a:buSzPts val="4000"/>
              <a:buNone/>
            </a:pPr>
            <a:r>
              <a:rPr lang="en-US"/>
              <a:t>Reconciliation</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86"/>
          <p:cNvSpPr txBox="1">
            <a:spLocks noGrp="1"/>
          </p:cNvSpPr>
          <p:nvPr>
            <p:ph type="title"/>
          </p:nvPr>
        </p:nvSpPr>
        <p:spPr>
          <a:xfrm>
            <a:off x="2514600" y="526823"/>
            <a:ext cx="6172200" cy="505500"/>
          </a:xfrm>
          <a:prstGeom prst="rect">
            <a:avLst/>
          </a:prstGeom>
          <a:noFill/>
          <a:ln>
            <a:noFill/>
          </a:ln>
        </p:spPr>
        <p:txBody>
          <a:bodyPr spcFirstLastPara="1" wrap="square" lIns="45700" tIns="45700" rIns="45700" bIns="45700" anchor="t" anchorCtr="0">
            <a:noAutofit/>
          </a:bodyPr>
          <a:lstStyle/>
          <a:p>
            <a:pPr marL="0" lvl="0" indent="0" algn="l" rtl="0">
              <a:lnSpc>
                <a:spcPct val="115000"/>
              </a:lnSpc>
              <a:spcBef>
                <a:spcPts val="0"/>
              </a:spcBef>
              <a:spcAft>
                <a:spcPts val="0"/>
              </a:spcAft>
              <a:buSzPts val="2600"/>
              <a:buNone/>
            </a:pPr>
            <a:r>
              <a:rPr lang="en-US"/>
              <a:t>Post-Implementation Best Practices</a:t>
            </a:r>
            <a:endParaRPr/>
          </a:p>
        </p:txBody>
      </p:sp>
      <p:sp>
        <p:nvSpPr>
          <p:cNvPr id="435" name="Google Shape;435;p86"/>
          <p:cNvSpPr txBox="1">
            <a:spLocks noGrp="1"/>
          </p:cNvSpPr>
          <p:nvPr>
            <p:ph type="body" idx="1"/>
          </p:nvPr>
        </p:nvSpPr>
        <p:spPr>
          <a:xfrm>
            <a:off x="2514600" y="1480839"/>
            <a:ext cx="6172200" cy="1488829"/>
          </a:xfrm>
          <a:prstGeom prst="rect">
            <a:avLst/>
          </a:prstGeom>
          <a:noFill/>
          <a:ln>
            <a:noFill/>
          </a:ln>
        </p:spPr>
        <p:txBody>
          <a:bodyPr spcFirstLastPara="1" wrap="square" lIns="45700" tIns="45700" rIns="45700" bIns="45700" anchor="t" anchorCtr="0">
            <a:spAutoFit/>
          </a:bodyPr>
          <a:lstStyle/>
          <a:p>
            <a:pPr marL="457200" lvl="0" indent="-298450" algn="l" rtl="0">
              <a:lnSpc>
                <a:spcPct val="165000"/>
              </a:lnSpc>
              <a:spcBef>
                <a:spcPts val="0"/>
              </a:spcBef>
              <a:spcAft>
                <a:spcPts val="0"/>
              </a:spcAft>
              <a:buClr>
                <a:schemeClr val="dk1"/>
              </a:buClr>
              <a:buSzPts val="1100"/>
              <a:buChar char="●"/>
            </a:pPr>
            <a:r>
              <a:rPr lang="en-US"/>
              <a:t>Assets</a:t>
            </a:r>
            <a:endParaRPr/>
          </a:p>
          <a:p>
            <a:pPr marL="457200" lvl="0" indent="-298450" algn="l" rtl="0">
              <a:lnSpc>
                <a:spcPct val="165000"/>
              </a:lnSpc>
              <a:spcBef>
                <a:spcPts val="0"/>
              </a:spcBef>
              <a:spcAft>
                <a:spcPts val="0"/>
              </a:spcAft>
              <a:buClr>
                <a:schemeClr val="dk1"/>
              </a:buClr>
              <a:buSzPts val="1100"/>
              <a:buChar char="●"/>
            </a:pPr>
            <a:r>
              <a:rPr lang="en-US"/>
              <a:t>Liabilities</a:t>
            </a:r>
            <a:endParaRPr/>
          </a:p>
          <a:p>
            <a:pPr marL="457200" lvl="0" indent="-298450" algn="l" rtl="0">
              <a:lnSpc>
                <a:spcPct val="165000"/>
              </a:lnSpc>
              <a:spcBef>
                <a:spcPts val="0"/>
              </a:spcBef>
              <a:spcAft>
                <a:spcPts val="0"/>
              </a:spcAft>
              <a:buClr>
                <a:schemeClr val="dk1"/>
              </a:buClr>
              <a:buSzPts val="1100"/>
              <a:buChar char="●"/>
            </a:pPr>
            <a:r>
              <a:rPr lang="en-US"/>
              <a:t>Expenses</a:t>
            </a:r>
            <a:endParaRPr/>
          </a:p>
          <a:p>
            <a:pPr marL="457200" lvl="0" indent="-298450" algn="l" rtl="0">
              <a:lnSpc>
                <a:spcPct val="165000"/>
              </a:lnSpc>
              <a:spcBef>
                <a:spcPts val="0"/>
              </a:spcBef>
              <a:spcAft>
                <a:spcPts val="0"/>
              </a:spcAft>
              <a:buClr>
                <a:schemeClr val="dk1"/>
              </a:buClr>
              <a:buSzPts val="1100"/>
              <a:buChar char="●"/>
            </a:pPr>
            <a:r>
              <a:rPr lang="en-US"/>
              <a:t>AP Clearing Account</a:t>
            </a:r>
            <a:endParaRPr/>
          </a:p>
          <a:p>
            <a:pPr marL="457200" lvl="0" indent="-298450" algn="l" rtl="0">
              <a:lnSpc>
                <a:spcPct val="165000"/>
              </a:lnSpc>
              <a:spcBef>
                <a:spcPts val="0"/>
              </a:spcBef>
              <a:spcAft>
                <a:spcPts val="0"/>
              </a:spcAft>
              <a:buClr>
                <a:schemeClr val="dk1"/>
              </a:buClr>
              <a:buSzPts val="1100"/>
              <a:buChar char="●"/>
            </a:pPr>
            <a:r>
              <a:rPr lang="en-US"/>
              <a:t>Issues</a:t>
            </a:r>
            <a:endParaRPr/>
          </a:p>
        </p:txBody>
      </p:sp>
      <p:sp>
        <p:nvSpPr>
          <p:cNvPr id="436" name="Google Shape;436;p86"/>
          <p:cNvSpPr txBox="1">
            <a:spLocks noGrp="1"/>
          </p:cNvSpPr>
          <p:nvPr>
            <p:ph type="subTitle" idx="2"/>
          </p:nvPr>
        </p:nvSpPr>
        <p:spPr>
          <a:xfrm>
            <a:off x="2514600" y="1032318"/>
            <a:ext cx="6172200" cy="618900"/>
          </a:xfrm>
          <a:prstGeom prst="rect">
            <a:avLst/>
          </a:prstGeom>
          <a:noFill/>
          <a:ln>
            <a:noFill/>
          </a:ln>
        </p:spPr>
        <p:txBody>
          <a:bodyPr spcFirstLastPara="1" wrap="square" lIns="45700" tIns="45700" rIns="45700" bIns="45700" anchor="t" anchorCtr="0">
            <a:noAutofit/>
          </a:bodyPr>
          <a:lstStyle/>
          <a:p>
            <a:pPr marL="457200" lvl="0" indent="-342900" algn="l" rtl="0">
              <a:lnSpc>
                <a:spcPct val="140000"/>
              </a:lnSpc>
              <a:spcBef>
                <a:spcPts val="0"/>
              </a:spcBef>
              <a:spcAft>
                <a:spcPts val="0"/>
              </a:spcAft>
              <a:buClr>
                <a:schemeClr val="accent2"/>
              </a:buClr>
              <a:buSzPts val="1200"/>
              <a:buNone/>
            </a:pPr>
            <a:r>
              <a:rPr lang="en-US" sz="1600"/>
              <a:t>Reconciliation</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87"/>
          <p:cNvSpPr txBox="1">
            <a:spLocks noGrp="1"/>
          </p:cNvSpPr>
          <p:nvPr>
            <p:ph type="title"/>
          </p:nvPr>
        </p:nvSpPr>
        <p:spPr>
          <a:xfrm>
            <a:off x="1465730" y="1877209"/>
            <a:ext cx="5915025" cy="1052193"/>
          </a:xfrm>
          <a:prstGeom prst="rect">
            <a:avLst/>
          </a:prstGeom>
          <a:noFill/>
          <a:ln>
            <a:noFill/>
          </a:ln>
        </p:spPr>
        <p:txBody>
          <a:bodyPr spcFirstLastPara="1" wrap="square" lIns="45700" tIns="45700" rIns="45700" bIns="45700" anchor="ctr" anchorCtr="0">
            <a:normAutofit fontScale="90000"/>
          </a:bodyPr>
          <a:lstStyle/>
          <a:p>
            <a:pPr marL="0" lvl="0" indent="0" algn="ctr" rtl="0">
              <a:lnSpc>
                <a:spcPct val="115000"/>
              </a:lnSpc>
              <a:spcBef>
                <a:spcPts val="0"/>
              </a:spcBef>
              <a:spcAft>
                <a:spcPts val="0"/>
              </a:spcAft>
              <a:buClr>
                <a:schemeClr val="lt1"/>
              </a:buClr>
              <a:buSzPct val="111111"/>
              <a:buNone/>
            </a:pPr>
            <a:r>
              <a:rPr lang="en-US"/>
              <a:t>Guidance for Leases under </a:t>
            </a:r>
            <a:br>
              <a:rPr lang="en-US"/>
            </a:br>
            <a:r>
              <a:rPr lang="en-US"/>
              <a:t>Common Control</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88"/>
          <p:cNvSpPr txBox="1">
            <a:spLocks noGrp="1"/>
          </p:cNvSpPr>
          <p:nvPr>
            <p:ph type="title"/>
          </p:nvPr>
        </p:nvSpPr>
        <p:spPr>
          <a:xfrm>
            <a:off x="2495950" y="696000"/>
            <a:ext cx="5716800" cy="517024"/>
          </a:xfrm>
          <a:prstGeom prst="rect">
            <a:avLst/>
          </a:prstGeom>
          <a:noFill/>
          <a:ln>
            <a:noFill/>
          </a:ln>
        </p:spPr>
        <p:txBody>
          <a:bodyPr spcFirstLastPara="1" wrap="square" lIns="45700" tIns="45700" rIns="45700" bIns="45700" anchor="t" anchorCtr="0">
            <a:spAutoFit/>
          </a:bodyPr>
          <a:lstStyle/>
          <a:p>
            <a:pPr marL="0" lvl="0" indent="0" algn="l" rtl="0">
              <a:lnSpc>
                <a:spcPct val="115000"/>
              </a:lnSpc>
              <a:spcBef>
                <a:spcPts val="0"/>
              </a:spcBef>
              <a:spcAft>
                <a:spcPts val="0"/>
              </a:spcAft>
              <a:buSzPts val="2400"/>
              <a:buNone/>
            </a:pPr>
            <a:r>
              <a:rPr lang="en-US"/>
              <a:t>Leases under Common Control</a:t>
            </a:r>
            <a:endParaRPr/>
          </a:p>
        </p:txBody>
      </p:sp>
      <p:sp>
        <p:nvSpPr>
          <p:cNvPr id="447" name="Google Shape;447;p88"/>
          <p:cNvSpPr txBox="1">
            <a:spLocks noGrp="1"/>
          </p:cNvSpPr>
          <p:nvPr>
            <p:ph type="body" idx="1"/>
          </p:nvPr>
        </p:nvSpPr>
        <p:spPr>
          <a:xfrm>
            <a:off x="2495950" y="1574624"/>
            <a:ext cx="6234300" cy="2885365"/>
          </a:xfrm>
          <a:prstGeom prst="rect">
            <a:avLst/>
          </a:prstGeom>
          <a:noFill/>
          <a:ln>
            <a:noFill/>
          </a:ln>
        </p:spPr>
        <p:txBody>
          <a:bodyPr spcFirstLastPara="1" wrap="square" lIns="45700" tIns="45700" rIns="45700" bIns="45700" anchor="t" anchorCtr="0">
            <a:spAutoFit/>
          </a:bodyPr>
          <a:lstStyle/>
          <a:p>
            <a:pPr marL="457200" lvl="0" indent="-298450" algn="l" rtl="0">
              <a:lnSpc>
                <a:spcPct val="165000"/>
              </a:lnSpc>
              <a:spcBef>
                <a:spcPts val="0"/>
              </a:spcBef>
              <a:spcAft>
                <a:spcPts val="0"/>
              </a:spcAft>
              <a:buClr>
                <a:schemeClr val="dk1"/>
              </a:buClr>
              <a:buSzPts val="1100"/>
              <a:buChar char="●"/>
            </a:pPr>
            <a:r>
              <a:rPr lang="en-US"/>
              <a:t>ASU 2023-01</a:t>
            </a:r>
            <a:endParaRPr/>
          </a:p>
          <a:p>
            <a:pPr marL="457200" lvl="0" indent="-298450" algn="l" rtl="0">
              <a:lnSpc>
                <a:spcPct val="165000"/>
              </a:lnSpc>
              <a:spcBef>
                <a:spcPts val="0"/>
              </a:spcBef>
              <a:spcAft>
                <a:spcPts val="0"/>
              </a:spcAft>
              <a:buClr>
                <a:schemeClr val="dk1"/>
              </a:buClr>
              <a:buSzPts val="1100"/>
              <a:buChar char="●"/>
            </a:pPr>
            <a:r>
              <a:rPr lang="en-US"/>
              <a:t>Affects private entities – lessees and lessors with common control arrangements</a:t>
            </a:r>
            <a:endParaRPr/>
          </a:p>
          <a:p>
            <a:pPr marL="457200" lvl="0" indent="-298450" algn="l" rtl="0">
              <a:lnSpc>
                <a:spcPct val="165000"/>
              </a:lnSpc>
              <a:spcBef>
                <a:spcPts val="0"/>
              </a:spcBef>
              <a:spcAft>
                <a:spcPts val="0"/>
              </a:spcAft>
              <a:buClr>
                <a:schemeClr val="dk1"/>
              </a:buClr>
              <a:buSzPts val="1100"/>
              <a:buChar char="●"/>
            </a:pPr>
            <a:r>
              <a:rPr lang="en-US"/>
              <a:t>Effective Date 12/15/23</a:t>
            </a:r>
            <a:endParaRPr/>
          </a:p>
          <a:p>
            <a:pPr marL="457200" lvl="0" indent="-298450" algn="l" rtl="0">
              <a:lnSpc>
                <a:spcPct val="165000"/>
              </a:lnSpc>
              <a:spcBef>
                <a:spcPts val="0"/>
              </a:spcBef>
              <a:spcAft>
                <a:spcPts val="0"/>
              </a:spcAft>
              <a:buClr>
                <a:schemeClr val="dk1"/>
              </a:buClr>
              <a:buSzPts val="1100"/>
              <a:buChar char="●"/>
            </a:pPr>
            <a:r>
              <a:rPr lang="en-US"/>
              <a:t>Identify terms and conditions:</a:t>
            </a:r>
            <a:endParaRPr/>
          </a:p>
          <a:p>
            <a:pPr marL="914400" lvl="1" indent="-298450" algn="l" rtl="0">
              <a:lnSpc>
                <a:spcPct val="165000"/>
              </a:lnSpc>
              <a:spcBef>
                <a:spcPts val="0"/>
              </a:spcBef>
              <a:spcAft>
                <a:spcPts val="0"/>
              </a:spcAft>
              <a:buSzPts val="1100"/>
              <a:buChar char="●"/>
            </a:pPr>
            <a:r>
              <a:rPr lang="en-US"/>
              <a:t>Practical expedient to use the written terms and conditions to determine if lease exists and classification and accounting for that lease</a:t>
            </a:r>
            <a:endParaRPr/>
          </a:p>
          <a:p>
            <a:pPr marL="914400" lvl="1" indent="-298450" algn="l" rtl="0">
              <a:lnSpc>
                <a:spcPct val="165000"/>
              </a:lnSpc>
              <a:spcBef>
                <a:spcPts val="0"/>
              </a:spcBef>
              <a:spcAft>
                <a:spcPts val="0"/>
              </a:spcAft>
              <a:buSzPts val="1100"/>
              <a:buChar char="●"/>
            </a:pPr>
            <a:r>
              <a:rPr lang="en-US"/>
              <a:t>No written terms: Private entity cannot use the practical expedient and must use the agreements legally enforceable terms</a:t>
            </a:r>
            <a:endParaRPr/>
          </a:p>
          <a:p>
            <a:pPr marL="457200" lvl="0" indent="-298450" algn="l" rtl="0">
              <a:lnSpc>
                <a:spcPct val="165000"/>
              </a:lnSpc>
              <a:spcBef>
                <a:spcPts val="0"/>
              </a:spcBef>
              <a:spcAft>
                <a:spcPts val="0"/>
              </a:spcAft>
              <a:buClr>
                <a:schemeClr val="dk1"/>
              </a:buClr>
              <a:buSzPts val="1100"/>
              <a:buChar char="●"/>
            </a:pPr>
            <a:r>
              <a:rPr lang="en-US"/>
              <a:t>Document the lease agreement if not already documented</a:t>
            </a:r>
            <a:endParaRPr/>
          </a:p>
          <a:p>
            <a:pPr marL="457200" lvl="0" indent="-228600" algn="l" rtl="0">
              <a:lnSpc>
                <a:spcPct val="165000"/>
              </a:lnSpc>
              <a:spcBef>
                <a:spcPts val="0"/>
              </a:spcBef>
              <a:spcAft>
                <a:spcPts val="0"/>
              </a:spcAft>
              <a:buClr>
                <a:schemeClr val="dk1"/>
              </a:buClr>
              <a:buSzPts val="1100"/>
              <a:buNone/>
            </a:pPr>
            <a:endParaRPr/>
          </a:p>
        </p:txBody>
      </p:sp>
      <p:sp>
        <p:nvSpPr>
          <p:cNvPr id="448" name="Google Shape;448;p88"/>
          <p:cNvSpPr txBox="1">
            <a:spLocks noGrp="1"/>
          </p:cNvSpPr>
          <p:nvPr>
            <p:ph type="subTitle" idx="2"/>
          </p:nvPr>
        </p:nvSpPr>
        <p:spPr>
          <a:xfrm>
            <a:off x="2410225" y="1178850"/>
            <a:ext cx="5716800" cy="314700"/>
          </a:xfrm>
          <a:prstGeom prst="rect">
            <a:avLst/>
          </a:prstGeom>
          <a:noFill/>
          <a:ln>
            <a:noFill/>
          </a:ln>
        </p:spPr>
        <p:txBody>
          <a:bodyPr spcFirstLastPara="1" wrap="square" lIns="45700" tIns="45700" rIns="45700" bIns="45700" anchor="t" anchorCtr="0">
            <a:noAutofit/>
          </a:bodyPr>
          <a:lstStyle/>
          <a:p>
            <a:pPr marL="457200" lvl="0" indent="-342900" algn="l" rtl="0">
              <a:lnSpc>
                <a:spcPct val="140000"/>
              </a:lnSpc>
              <a:spcBef>
                <a:spcPts val="0"/>
              </a:spcBef>
              <a:spcAft>
                <a:spcPts val="0"/>
              </a:spcAft>
              <a:buClr>
                <a:schemeClr val="accent2"/>
              </a:buClr>
              <a:buSzPts val="1200"/>
              <a:buNone/>
            </a:pPr>
            <a:r>
              <a:rPr lang="en-US" sz="1600"/>
              <a:t>New Guidance</a:t>
            </a:r>
            <a:endParaRPr sz="16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89"/>
          <p:cNvSpPr txBox="1">
            <a:spLocks noGrp="1"/>
          </p:cNvSpPr>
          <p:nvPr>
            <p:ph type="title"/>
          </p:nvPr>
        </p:nvSpPr>
        <p:spPr>
          <a:xfrm>
            <a:off x="2495950" y="696000"/>
            <a:ext cx="5716800" cy="517024"/>
          </a:xfrm>
          <a:prstGeom prst="rect">
            <a:avLst/>
          </a:prstGeom>
          <a:noFill/>
          <a:ln>
            <a:noFill/>
          </a:ln>
        </p:spPr>
        <p:txBody>
          <a:bodyPr spcFirstLastPara="1" wrap="square" lIns="45700" tIns="45700" rIns="45700" bIns="45700" anchor="t" anchorCtr="0">
            <a:spAutoFit/>
          </a:bodyPr>
          <a:lstStyle/>
          <a:p>
            <a:pPr marL="0" lvl="0" indent="0" algn="l" rtl="0">
              <a:lnSpc>
                <a:spcPct val="115000"/>
              </a:lnSpc>
              <a:spcBef>
                <a:spcPts val="0"/>
              </a:spcBef>
              <a:spcAft>
                <a:spcPts val="0"/>
              </a:spcAft>
              <a:buSzPts val="2400"/>
              <a:buNone/>
            </a:pPr>
            <a:r>
              <a:rPr lang="en-US"/>
              <a:t>Leases under Common Control</a:t>
            </a:r>
            <a:endParaRPr/>
          </a:p>
        </p:txBody>
      </p:sp>
      <p:sp>
        <p:nvSpPr>
          <p:cNvPr id="454" name="Google Shape;454;p89"/>
          <p:cNvSpPr txBox="1">
            <a:spLocks noGrp="1"/>
          </p:cNvSpPr>
          <p:nvPr>
            <p:ph type="body" idx="1"/>
          </p:nvPr>
        </p:nvSpPr>
        <p:spPr>
          <a:xfrm>
            <a:off x="2495950" y="1574624"/>
            <a:ext cx="6234300" cy="1488829"/>
          </a:xfrm>
          <a:prstGeom prst="rect">
            <a:avLst/>
          </a:prstGeom>
          <a:noFill/>
          <a:ln>
            <a:noFill/>
          </a:ln>
        </p:spPr>
        <p:txBody>
          <a:bodyPr spcFirstLastPara="1" wrap="square" lIns="45700" tIns="45700" rIns="45700" bIns="45700" anchor="t" anchorCtr="0">
            <a:spAutoFit/>
          </a:bodyPr>
          <a:lstStyle/>
          <a:p>
            <a:pPr marL="457200" lvl="0" indent="-298450" algn="l" rtl="0">
              <a:lnSpc>
                <a:spcPct val="165000"/>
              </a:lnSpc>
              <a:spcBef>
                <a:spcPts val="0"/>
              </a:spcBef>
              <a:spcAft>
                <a:spcPts val="0"/>
              </a:spcAft>
              <a:buClr>
                <a:schemeClr val="dk1"/>
              </a:buClr>
              <a:buSzPts val="1100"/>
              <a:buChar char="●"/>
            </a:pPr>
            <a:r>
              <a:rPr lang="en-US"/>
              <a:t>Private Entities: Amortize leasehold improvements over useful life to the common control group regardless of the lease term</a:t>
            </a:r>
            <a:endParaRPr/>
          </a:p>
          <a:p>
            <a:pPr marL="457200" lvl="0" indent="-298450" algn="l" rtl="0">
              <a:lnSpc>
                <a:spcPct val="165000"/>
              </a:lnSpc>
              <a:spcBef>
                <a:spcPts val="0"/>
              </a:spcBef>
              <a:spcAft>
                <a:spcPts val="0"/>
              </a:spcAft>
              <a:buClr>
                <a:schemeClr val="dk1"/>
              </a:buClr>
              <a:buSzPts val="1100"/>
              <a:buChar char="●"/>
            </a:pPr>
            <a:r>
              <a:rPr lang="en-US"/>
              <a:t>All Entities: If before the end of the useful life to the common control group, the lessee relinquishes control over the use of the asset, the improvements are deemed to be transferred to the lessor and an adjustment is made to equity</a:t>
            </a:r>
            <a:endParaRPr/>
          </a:p>
        </p:txBody>
      </p:sp>
      <p:sp>
        <p:nvSpPr>
          <p:cNvPr id="455" name="Google Shape;455;p89"/>
          <p:cNvSpPr txBox="1">
            <a:spLocks noGrp="1"/>
          </p:cNvSpPr>
          <p:nvPr>
            <p:ph type="subTitle" idx="2"/>
          </p:nvPr>
        </p:nvSpPr>
        <p:spPr>
          <a:xfrm>
            <a:off x="2410225" y="1178850"/>
            <a:ext cx="5716800" cy="314700"/>
          </a:xfrm>
          <a:prstGeom prst="rect">
            <a:avLst/>
          </a:prstGeom>
          <a:noFill/>
          <a:ln>
            <a:noFill/>
          </a:ln>
        </p:spPr>
        <p:txBody>
          <a:bodyPr spcFirstLastPara="1" wrap="square" lIns="45700" tIns="45700" rIns="45700" bIns="45700" anchor="t" anchorCtr="0">
            <a:noAutofit/>
          </a:bodyPr>
          <a:lstStyle/>
          <a:p>
            <a:pPr marL="457200" lvl="0" indent="-342900" algn="l" rtl="0">
              <a:lnSpc>
                <a:spcPct val="140000"/>
              </a:lnSpc>
              <a:spcBef>
                <a:spcPts val="0"/>
              </a:spcBef>
              <a:spcAft>
                <a:spcPts val="0"/>
              </a:spcAft>
              <a:buClr>
                <a:schemeClr val="accent2"/>
              </a:buClr>
              <a:buSzPts val="1200"/>
              <a:buNone/>
            </a:pPr>
            <a:r>
              <a:rPr lang="en-US" sz="1600"/>
              <a:t>New Guidance: Leasehold Improvements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32"/>
          <p:cNvSpPr txBox="1">
            <a:spLocks noGrp="1"/>
          </p:cNvSpPr>
          <p:nvPr>
            <p:ph type="title"/>
          </p:nvPr>
        </p:nvSpPr>
        <p:spPr>
          <a:xfrm>
            <a:off x="474618" y="896699"/>
            <a:ext cx="8229600" cy="916800"/>
          </a:xfrm>
          <a:prstGeom prst="rect">
            <a:avLst/>
          </a:prstGeom>
          <a:noFill/>
          <a:ln>
            <a:noFill/>
          </a:ln>
        </p:spPr>
        <p:txBody>
          <a:bodyPr spcFirstLastPara="1" wrap="square" lIns="45700" tIns="45700" rIns="45700" bIns="45700" anchor="ctr" anchorCtr="0">
            <a:noAutofit/>
          </a:bodyPr>
          <a:lstStyle/>
          <a:p>
            <a:pPr marL="0" lvl="0" indent="0" algn="ctr" rtl="0">
              <a:lnSpc>
                <a:spcPct val="115000"/>
              </a:lnSpc>
              <a:spcBef>
                <a:spcPts val="0"/>
              </a:spcBef>
              <a:spcAft>
                <a:spcPts val="0"/>
              </a:spcAft>
              <a:buClr>
                <a:schemeClr val="lt1"/>
              </a:buClr>
              <a:buSzPts val="2600"/>
              <a:buNone/>
            </a:pPr>
            <a:r>
              <a:rPr lang="en-US"/>
              <a:t>Do you have new leases to </a:t>
            </a:r>
            <a:br>
              <a:rPr lang="en-US"/>
            </a:br>
            <a:r>
              <a:rPr lang="en-US"/>
              <a:t>account for this year?</a:t>
            </a:r>
            <a:endParaRPr/>
          </a:p>
        </p:txBody>
      </p:sp>
      <p:sp>
        <p:nvSpPr>
          <p:cNvPr id="451" name="Google Shape;451;p32"/>
          <p:cNvSpPr txBox="1"/>
          <p:nvPr/>
        </p:nvSpPr>
        <p:spPr>
          <a:xfrm>
            <a:off x="7193280" y="496389"/>
            <a:ext cx="166744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Oxygen"/>
                <a:ea typeface="Oxygen"/>
                <a:cs typeface="Oxygen"/>
                <a:sym typeface="Oxygen"/>
              </a:rPr>
              <a:t>Polling Question 3</a:t>
            </a:r>
            <a:endParaRPr sz="1400" b="0" i="0" u="none" strike="noStrike" cap="none">
              <a:solidFill>
                <a:srgbClr val="000000"/>
              </a:solidFill>
              <a:latin typeface="Arial"/>
              <a:ea typeface="Arial"/>
              <a:cs typeface="Arial"/>
              <a:sym typeface="Arial"/>
            </a:endParaRPr>
          </a:p>
        </p:txBody>
      </p:sp>
      <p:sp>
        <p:nvSpPr>
          <p:cNvPr id="452" name="Google Shape;452;p32"/>
          <p:cNvSpPr txBox="1"/>
          <p:nvPr/>
        </p:nvSpPr>
        <p:spPr>
          <a:xfrm>
            <a:off x="3417094" y="2571750"/>
            <a:ext cx="3183409" cy="1864525"/>
          </a:xfrm>
          <a:prstGeom prst="rect">
            <a:avLst/>
          </a:prstGeom>
          <a:noFill/>
          <a:ln>
            <a:noFill/>
          </a:ln>
        </p:spPr>
        <p:txBody>
          <a:bodyPr spcFirstLastPara="1" wrap="square" lIns="91425" tIns="45700" rIns="91425" bIns="45700" anchor="t" anchorCtr="0">
            <a:noAutofit/>
          </a:bodyPr>
          <a:lstStyle/>
          <a:p>
            <a:pPr marL="501650" marR="0" lvl="0" indent="-342900" algn="l" rtl="0">
              <a:lnSpc>
                <a:spcPct val="100000"/>
              </a:lnSpc>
              <a:spcBef>
                <a:spcPts val="0"/>
              </a:spcBef>
              <a:spcAft>
                <a:spcPts val="0"/>
              </a:spcAft>
              <a:buClr>
                <a:srgbClr val="000000"/>
              </a:buClr>
              <a:buSzPts val="1600"/>
              <a:buFont typeface="+mj-lt"/>
              <a:buAutoNum type="alphaUcPeriod"/>
            </a:pPr>
            <a:r>
              <a:rPr lang="en-US" sz="1600" b="0" i="0" u="none" strike="noStrike" cap="none" dirty="0">
                <a:solidFill>
                  <a:srgbClr val="000000"/>
                </a:solidFill>
                <a:latin typeface="Oxygen"/>
                <a:ea typeface="Oxygen"/>
                <a:cs typeface="Oxygen"/>
                <a:sym typeface="Oxygen"/>
              </a:rPr>
              <a:t>Yes</a:t>
            </a:r>
            <a:endParaRPr sz="1400" b="0" i="0" u="none" strike="noStrike" cap="none" dirty="0">
              <a:solidFill>
                <a:srgbClr val="000000"/>
              </a:solidFill>
              <a:latin typeface="Arial"/>
              <a:ea typeface="Arial"/>
              <a:cs typeface="Arial"/>
              <a:sym typeface="Arial"/>
            </a:endParaRPr>
          </a:p>
          <a:p>
            <a:pPr marL="704850" marR="0" lvl="0" indent="-342900" algn="l" rtl="0">
              <a:lnSpc>
                <a:spcPct val="100000"/>
              </a:lnSpc>
              <a:spcBef>
                <a:spcPts val="0"/>
              </a:spcBef>
              <a:spcAft>
                <a:spcPts val="0"/>
              </a:spcAft>
              <a:buClr>
                <a:srgbClr val="000000"/>
              </a:buClr>
              <a:buSzPts val="1600"/>
              <a:buFont typeface="+mj-lt"/>
              <a:buAutoNum type="alphaUcPeriod"/>
            </a:pPr>
            <a:endParaRPr sz="1600" b="0" i="0" u="none" strike="noStrike" cap="none" dirty="0">
              <a:solidFill>
                <a:srgbClr val="000000"/>
              </a:solidFill>
              <a:latin typeface="Oxygen"/>
              <a:ea typeface="Oxygen"/>
              <a:cs typeface="Oxygen"/>
              <a:sym typeface="Oxygen"/>
            </a:endParaRPr>
          </a:p>
          <a:p>
            <a:pPr marL="501650" marR="0" lvl="0" indent="-342900" algn="l" rtl="0">
              <a:lnSpc>
                <a:spcPct val="100000"/>
              </a:lnSpc>
              <a:spcBef>
                <a:spcPts val="0"/>
              </a:spcBef>
              <a:spcAft>
                <a:spcPts val="0"/>
              </a:spcAft>
              <a:buClr>
                <a:srgbClr val="000000"/>
              </a:buClr>
              <a:buSzPts val="1600"/>
              <a:buFont typeface="+mj-lt"/>
              <a:buAutoNum type="alphaUcPeriod"/>
            </a:pPr>
            <a:r>
              <a:rPr lang="en-US" sz="1600" b="0" i="0" u="none" strike="noStrike" cap="none" dirty="0">
                <a:solidFill>
                  <a:srgbClr val="000000"/>
                </a:solidFill>
                <a:latin typeface="Oxygen"/>
                <a:ea typeface="Oxygen"/>
                <a:cs typeface="Oxygen"/>
                <a:sym typeface="Oxygen"/>
              </a:rPr>
              <a:t>No</a:t>
            </a:r>
            <a:endParaRPr sz="1400" b="0" i="0" u="none" strike="noStrike" cap="none" dirty="0">
              <a:solidFill>
                <a:srgbClr val="000000"/>
              </a:solidFill>
              <a:latin typeface="Arial"/>
              <a:ea typeface="Arial"/>
              <a:cs typeface="Arial"/>
              <a:sym typeface="Arial"/>
            </a:endParaRPr>
          </a:p>
          <a:p>
            <a:pPr marL="704850" marR="0" lvl="0" indent="-342900" algn="l" rtl="0">
              <a:lnSpc>
                <a:spcPct val="100000"/>
              </a:lnSpc>
              <a:spcBef>
                <a:spcPts val="0"/>
              </a:spcBef>
              <a:spcAft>
                <a:spcPts val="0"/>
              </a:spcAft>
              <a:buClr>
                <a:srgbClr val="000000"/>
              </a:buClr>
              <a:buSzPts val="1600"/>
              <a:buFont typeface="+mj-lt"/>
              <a:buAutoNum type="alphaUcPeriod"/>
            </a:pPr>
            <a:endParaRPr sz="1600" b="0" i="0" u="none" strike="noStrike" cap="none" dirty="0">
              <a:solidFill>
                <a:srgbClr val="000000"/>
              </a:solidFill>
              <a:latin typeface="Oxygen"/>
              <a:ea typeface="Oxygen"/>
              <a:cs typeface="Oxygen"/>
              <a:sym typeface="Oxygen"/>
            </a:endParaRPr>
          </a:p>
          <a:p>
            <a:pPr marL="501650" marR="0" lvl="0" indent="-342900" algn="l" rtl="0">
              <a:lnSpc>
                <a:spcPct val="100000"/>
              </a:lnSpc>
              <a:spcBef>
                <a:spcPts val="0"/>
              </a:spcBef>
              <a:spcAft>
                <a:spcPts val="0"/>
              </a:spcAft>
              <a:buClr>
                <a:srgbClr val="000000"/>
              </a:buClr>
              <a:buSzPts val="1600"/>
              <a:buFont typeface="+mj-lt"/>
              <a:buAutoNum type="alphaUcPeriod"/>
            </a:pPr>
            <a:r>
              <a:rPr lang="en-US" sz="1600" b="0" i="0" u="none" strike="noStrike" cap="none" dirty="0">
                <a:solidFill>
                  <a:srgbClr val="000000"/>
                </a:solidFill>
                <a:latin typeface="Oxygen"/>
                <a:ea typeface="Oxygen"/>
                <a:cs typeface="Oxygen"/>
                <a:sym typeface="Oxygen"/>
              </a:rPr>
              <a:t>Not Yet!</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90"/>
          <p:cNvSpPr txBox="1">
            <a:spLocks noGrp="1"/>
          </p:cNvSpPr>
          <p:nvPr>
            <p:ph type="title"/>
          </p:nvPr>
        </p:nvSpPr>
        <p:spPr>
          <a:xfrm>
            <a:off x="1447800" y="1823420"/>
            <a:ext cx="5915025" cy="1052193"/>
          </a:xfrm>
          <a:prstGeom prst="rect">
            <a:avLst/>
          </a:prstGeom>
          <a:noFill/>
          <a:ln>
            <a:noFill/>
          </a:ln>
        </p:spPr>
        <p:txBody>
          <a:bodyPr spcFirstLastPara="1" wrap="square" lIns="45700" tIns="45700" rIns="45700" bIns="45700" anchor="ctr" anchorCtr="0">
            <a:normAutofit/>
          </a:bodyPr>
          <a:lstStyle/>
          <a:p>
            <a:pPr marL="0" lvl="0" indent="0" algn="ctr" rtl="0">
              <a:lnSpc>
                <a:spcPct val="115000"/>
              </a:lnSpc>
              <a:spcBef>
                <a:spcPts val="0"/>
              </a:spcBef>
              <a:spcAft>
                <a:spcPts val="0"/>
              </a:spcAft>
              <a:buClr>
                <a:schemeClr val="lt1"/>
              </a:buClr>
              <a:buSzPts val="4000"/>
              <a:buNone/>
            </a:pPr>
            <a:r>
              <a:rPr lang="en-US"/>
              <a:t>Additional Considerations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91"/>
          <p:cNvSpPr txBox="1">
            <a:spLocks noGrp="1"/>
          </p:cNvSpPr>
          <p:nvPr>
            <p:ph type="title"/>
          </p:nvPr>
        </p:nvSpPr>
        <p:spPr>
          <a:xfrm>
            <a:off x="2495950" y="696000"/>
            <a:ext cx="5716800" cy="517024"/>
          </a:xfrm>
          <a:prstGeom prst="rect">
            <a:avLst/>
          </a:prstGeom>
          <a:noFill/>
          <a:ln>
            <a:noFill/>
          </a:ln>
        </p:spPr>
        <p:txBody>
          <a:bodyPr spcFirstLastPara="1" wrap="square" lIns="45700" tIns="45700" rIns="45700" bIns="45700" anchor="t" anchorCtr="0">
            <a:spAutoFit/>
          </a:bodyPr>
          <a:lstStyle/>
          <a:p>
            <a:pPr marL="0" lvl="0" indent="0" algn="l" rtl="0">
              <a:lnSpc>
                <a:spcPct val="115000"/>
              </a:lnSpc>
              <a:spcBef>
                <a:spcPts val="0"/>
              </a:spcBef>
              <a:spcAft>
                <a:spcPts val="0"/>
              </a:spcAft>
              <a:buSzPts val="2400"/>
              <a:buNone/>
            </a:pPr>
            <a:r>
              <a:rPr lang="en-US"/>
              <a:t>GAAP Departure – Now What?</a:t>
            </a:r>
            <a:endParaRPr/>
          </a:p>
        </p:txBody>
      </p:sp>
      <p:sp>
        <p:nvSpPr>
          <p:cNvPr id="473" name="Google Shape;473;p91"/>
          <p:cNvSpPr txBox="1">
            <a:spLocks noGrp="1"/>
          </p:cNvSpPr>
          <p:nvPr>
            <p:ph type="body" idx="1"/>
          </p:nvPr>
        </p:nvSpPr>
        <p:spPr>
          <a:xfrm>
            <a:off x="2495950" y="1574624"/>
            <a:ext cx="6234300" cy="930214"/>
          </a:xfrm>
          <a:prstGeom prst="rect">
            <a:avLst/>
          </a:prstGeom>
          <a:noFill/>
          <a:ln>
            <a:noFill/>
          </a:ln>
        </p:spPr>
        <p:txBody>
          <a:bodyPr spcFirstLastPara="1" wrap="square" lIns="45700" tIns="45700" rIns="45700" bIns="45700" anchor="t" anchorCtr="0">
            <a:spAutoFit/>
          </a:bodyPr>
          <a:lstStyle/>
          <a:p>
            <a:pPr marL="457200" lvl="0" indent="-298450" algn="l" rtl="0">
              <a:lnSpc>
                <a:spcPct val="165000"/>
              </a:lnSpc>
              <a:spcBef>
                <a:spcPts val="0"/>
              </a:spcBef>
              <a:spcAft>
                <a:spcPts val="0"/>
              </a:spcAft>
              <a:buClr>
                <a:schemeClr val="dk1"/>
              </a:buClr>
              <a:buSzPts val="1100"/>
              <a:buChar char="●"/>
            </a:pPr>
            <a:r>
              <a:rPr lang="en-US"/>
              <a:t>Banks: Risk profiles</a:t>
            </a:r>
            <a:endParaRPr/>
          </a:p>
          <a:p>
            <a:pPr marL="914400" lvl="1" indent="-298450" algn="l" rtl="0">
              <a:lnSpc>
                <a:spcPct val="165000"/>
              </a:lnSpc>
              <a:spcBef>
                <a:spcPts val="0"/>
              </a:spcBef>
              <a:spcAft>
                <a:spcPts val="0"/>
              </a:spcAft>
              <a:buSzPts val="1100"/>
              <a:buChar char="●"/>
            </a:pPr>
            <a:r>
              <a:rPr lang="en-US"/>
              <a:t>Tighter restrictions</a:t>
            </a:r>
            <a:endParaRPr/>
          </a:p>
          <a:p>
            <a:pPr marL="457200" lvl="0" indent="-298450" algn="l" rtl="0">
              <a:lnSpc>
                <a:spcPct val="165000"/>
              </a:lnSpc>
              <a:spcBef>
                <a:spcPts val="0"/>
              </a:spcBef>
              <a:spcAft>
                <a:spcPts val="0"/>
              </a:spcAft>
              <a:buClr>
                <a:schemeClr val="dk1"/>
              </a:buClr>
              <a:buSzPts val="1100"/>
              <a:buChar char="●"/>
            </a:pPr>
            <a:r>
              <a:rPr lang="en-US"/>
              <a:t>What’s next</a:t>
            </a:r>
            <a:endParaRPr/>
          </a:p>
        </p:txBody>
      </p:sp>
      <p:sp>
        <p:nvSpPr>
          <p:cNvPr id="474" name="Google Shape;474;p91"/>
          <p:cNvSpPr txBox="1">
            <a:spLocks noGrp="1"/>
          </p:cNvSpPr>
          <p:nvPr>
            <p:ph type="subTitle" idx="2"/>
          </p:nvPr>
        </p:nvSpPr>
        <p:spPr>
          <a:xfrm>
            <a:off x="2410225" y="1178850"/>
            <a:ext cx="5716800" cy="314700"/>
          </a:xfrm>
          <a:prstGeom prst="rect">
            <a:avLst/>
          </a:prstGeom>
          <a:noFill/>
          <a:ln>
            <a:noFill/>
          </a:ln>
        </p:spPr>
        <p:txBody>
          <a:bodyPr spcFirstLastPara="1" wrap="square" lIns="45700" tIns="45700" rIns="45700" bIns="45700" anchor="t" anchorCtr="0">
            <a:noAutofit/>
          </a:bodyPr>
          <a:lstStyle/>
          <a:p>
            <a:pPr marL="457200" lvl="0" indent="-342900" algn="l" rtl="0">
              <a:lnSpc>
                <a:spcPct val="140000"/>
              </a:lnSpc>
              <a:spcBef>
                <a:spcPts val="0"/>
              </a:spcBef>
              <a:spcAft>
                <a:spcPts val="0"/>
              </a:spcAft>
              <a:buClr>
                <a:schemeClr val="accent2"/>
              </a:buClr>
              <a:buSzPts val="1200"/>
              <a:buNone/>
            </a:pPr>
            <a:r>
              <a:rPr lang="en-US" sz="1600"/>
              <a:t>Scrutiny from Regulators </a:t>
            </a:r>
            <a:endParaRPr sz="16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92"/>
          <p:cNvSpPr txBox="1">
            <a:spLocks noGrp="1"/>
          </p:cNvSpPr>
          <p:nvPr>
            <p:ph type="title"/>
          </p:nvPr>
        </p:nvSpPr>
        <p:spPr>
          <a:xfrm>
            <a:off x="2495950" y="696000"/>
            <a:ext cx="5716800" cy="517024"/>
          </a:xfrm>
          <a:prstGeom prst="rect">
            <a:avLst/>
          </a:prstGeom>
          <a:noFill/>
          <a:ln>
            <a:noFill/>
          </a:ln>
        </p:spPr>
        <p:txBody>
          <a:bodyPr spcFirstLastPara="1" wrap="square" lIns="45700" tIns="45700" rIns="45700" bIns="45700" anchor="t" anchorCtr="0">
            <a:spAutoFit/>
          </a:bodyPr>
          <a:lstStyle/>
          <a:p>
            <a:pPr marL="0" lvl="0" indent="0" algn="l" rtl="0">
              <a:lnSpc>
                <a:spcPct val="115000"/>
              </a:lnSpc>
              <a:spcBef>
                <a:spcPts val="0"/>
              </a:spcBef>
              <a:spcAft>
                <a:spcPts val="0"/>
              </a:spcAft>
              <a:buSzPts val="2400"/>
              <a:buNone/>
            </a:pPr>
            <a:r>
              <a:rPr lang="en-US"/>
              <a:t>Sale and Leaseback Arrangements</a:t>
            </a:r>
            <a:endParaRPr/>
          </a:p>
        </p:txBody>
      </p:sp>
      <p:sp>
        <p:nvSpPr>
          <p:cNvPr id="480" name="Google Shape;480;p92"/>
          <p:cNvSpPr txBox="1">
            <a:spLocks noGrp="1"/>
          </p:cNvSpPr>
          <p:nvPr>
            <p:ph type="body" idx="1"/>
          </p:nvPr>
        </p:nvSpPr>
        <p:spPr>
          <a:xfrm>
            <a:off x="2495950" y="1574624"/>
            <a:ext cx="6234300" cy="1209522"/>
          </a:xfrm>
          <a:prstGeom prst="rect">
            <a:avLst/>
          </a:prstGeom>
          <a:noFill/>
          <a:ln>
            <a:noFill/>
          </a:ln>
        </p:spPr>
        <p:txBody>
          <a:bodyPr spcFirstLastPara="1" wrap="square" lIns="45700" tIns="45700" rIns="45700" bIns="45700" anchor="t" anchorCtr="0">
            <a:spAutoFit/>
          </a:bodyPr>
          <a:lstStyle/>
          <a:p>
            <a:pPr marL="457200" lvl="0" indent="-298450" algn="l" rtl="0">
              <a:lnSpc>
                <a:spcPct val="165000"/>
              </a:lnSpc>
              <a:spcBef>
                <a:spcPts val="0"/>
              </a:spcBef>
              <a:spcAft>
                <a:spcPts val="0"/>
              </a:spcAft>
              <a:buClr>
                <a:schemeClr val="dk1"/>
              </a:buClr>
              <a:buSzPts val="1100"/>
              <a:buChar char="●"/>
            </a:pPr>
            <a:r>
              <a:rPr lang="en-US"/>
              <a:t>Seller-Lessee</a:t>
            </a:r>
            <a:endParaRPr/>
          </a:p>
          <a:p>
            <a:pPr marL="457200" lvl="0" indent="-298450" algn="l" rtl="0">
              <a:lnSpc>
                <a:spcPct val="165000"/>
              </a:lnSpc>
              <a:spcBef>
                <a:spcPts val="0"/>
              </a:spcBef>
              <a:spcAft>
                <a:spcPts val="0"/>
              </a:spcAft>
              <a:buClr>
                <a:schemeClr val="dk1"/>
              </a:buClr>
              <a:buSzPts val="1100"/>
              <a:buChar char="●"/>
            </a:pPr>
            <a:r>
              <a:rPr lang="en-US"/>
              <a:t>Buyer-Lessor</a:t>
            </a:r>
            <a:endParaRPr/>
          </a:p>
          <a:p>
            <a:pPr marL="457200" lvl="0" indent="-298450" algn="l" rtl="0">
              <a:lnSpc>
                <a:spcPct val="165000"/>
              </a:lnSpc>
              <a:spcBef>
                <a:spcPts val="0"/>
              </a:spcBef>
              <a:spcAft>
                <a:spcPts val="0"/>
              </a:spcAft>
              <a:buClr>
                <a:schemeClr val="dk1"/>
              </a:buClr>
              <a:buSzPts val="1100"/>
              <a:buChar char="●"/>
            </a:pPr>
            <a:r>
              <a:rPr lang="en-US"/>
              <a:t>Use Topic 606 to determine if there is a contract.</a:t>
            </a:r>
            <a:endParaRPr/>
          </a:p>
          <a:p>
            <a:pPr marL="457200" lvl="0" indent="-298450" algn="l" rtl="0">
              <a:lnSpc>
                <a:spcPct val="165000"/>
              </a:lnSpc>
              <a:spcBef>
                <a:spcPts val="0"/>
              </a:spcBef>
              <a:spcAft>
                <a:spcPts val="0"/>
              </a:spcAft>
              <a:buClr>
                <a:schemeClr val="dk1"/>
              </a:buClr>
              <a:buSzPts val="1100"/>
              <a:buChar char="●"/>
            </a:pPr>
            <a:r>
              <a:rPr lang="en-US"/>
              <a:t>Transaction can be monetary or nonmonetary. </a:t>
            </a:r>
            <a:endParaRPr/>
          </a:p>
        </p:txBody>
      </p:sp>
      <p:sp>
        <p:nvSpPr>
          <p:cNvPr id="481" name="Google Shape;481;p92"/>
          <p:cNvSpPr txBox="1">
            <a:spLocks noGrp="1"/>
          </p:cNvSpPr>
          <p:nvPr>
            <p:ph type="subTitle" idx="2"/>
          </p:nvPr>
        </p:nvSpPr>
        <p:spPr>
          <a:xfrm>
            <a:off x="2410225" y="1178850"/>
            <a:ext cx="5716800" cy="314700"/>
          </a:xfrm>
          <a:prstGeom prst="rect">
            <a:avLst/>
          </a:prstGeom>
          <a:noFill/>
          <a:ln>
            <a:noFill/>
          </a:ln>
        </p:spPr>
        <p:txBody>
          <a:bodyPr spcFirstLastPara="1" wrap="square" lIns="45700" tIns="45700" rIns="45700" bIns="45700" anchor="t" anchorCtr="0">
            <a:noAutofit/>
          </a:bodyPr>
          <a:lstStyle/>
          <a:p>
            <a:pPr marL="457200" lvl="0" indent="-342900" algn="l" rtl="0">
              <a:lnSpc>
                <a:spcPct val="140000"/>
              </a:lnSpc>
              <a:spcBef>
                <a:spcPts val="0"/>
              </a:spcBef>
              <a:spcAft>
                <a:spcPts val="0"/>
              </a:spcAft>
              <a:buClr>
                <a:schemeClr val="accent2"/>
              </a:buClr>
              <a:buSzPts val="1200"/>
              <a:buNone/>
            </a:pPr>
            <a:r>
              <a:rPr lang="en-US" sz="1600"/>
              <a:t>How to handle?</a:t>
            </a:r>
            <a:endParaRPr sz="16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93"/>
          <p:cNvSpPr txBox="1">
            <a:spLocks noGrp="1"/>
          </p:cNvSpPr>
          <p:nvPr>
            <p:ph type="title"/>
          </p:nvPr>
        </p:nvSpPr>
        <p:spPr>
          <a:xfrm>
            <a:off x="2495950" y="696000"/>
            <a:ext cx="5716800" cy="517024"/>
          </a:xfrm>
          <a:prstGeom prst="rect">
            <a:avLst/>
          </a:prstGeom>
          <a:noFill/>
          <a:ln>
            <a:noFill/>
          </a:ln>
        </p:spPr>
        <p:txBody>
          <a:bodyPr spcFirstLastPara="1" wrap="square" lIns="45700" tIns="45700" rIns="45700" bIns="45700" anchor="t" anchorCtr="0">
            <a:spAutoFit/>
          </a:bodyPr>
          <a:lstStyle/>
          <a:p>
            <a:pPr marL="0" lvl="0" indent="0" algn="l" rtl="0">
              <a:lnSpc>
                <a:spcPct val="115000"/>
              </a:lnSpc>
              <a:spcBef>
                <a:spcPts val="0"/>
              </a:spcBef>
              <a:spcAft>
                <a:spcPts val="0"/>
              </a:spcAft>
              <a:buSzPts val="2400"/>
              <a:buNone/>
            </a:pPr>
            <a:r>
              <a:rPr lang="en-US"/>
              <a:t>Finance Lease to Fixed Asset</a:t>
            </a:r>
            <a:endParaRPr/>
          </a:p>
        </p:txBody>
      </p:sp>
      <p:sp>
        <p:nvSpPr>
          <p:cNvPr id="487" name="Google Shape;487;p93"/>
          <p:cNvSpPr txBox="1">
            <a:spLocks noGrp="1"/>
          </p:cNvSpPr>
          <p:nvPr>
            <p:ph type="body" idx="1"/>
          </p:nvPr>
        </p:nvSpPr>
        <p:spPr>
          <a:xfrm>
            <a:off x="2495950" y="1574624"/>
            <a:ext cx="6234300" cy="650907"/>
          </a:xfrm>
          <a:prstGeom prst="rect">
            <a:avLst/>
          </a:prstGeom>
          <a:noFill/>
          <a:ln>
            <a:noFill/>
          </a:ln>
        </p:spPr>
        <p:txBody>
          <a:bodyPr spcFirstLastPara="1" wrap="square" lIns="45700" tIns="45700" rIns="45700" bIns="45700" anchor="t" anchorCtr="0">
            <a:spAutoFit/>
          </a:bodyPr>
          <a:lstStyle/>
          <a:p>
            <a:pPr marL="457200" lvl="0" indent="-298450" algn="l" rtl="0">
              <a:lnSpc>
                <a:spcPct val="165000"/>
              </a:lnSpc>
              <a:spcBef>
                <a:spcPts val="0"/>
              </a:spcBef>
              <a:spcAft>
                <a:spcPts val="0"/>
              </a:spcAft>
              <a:buClr>
                <a:schemeClr val="dk1"/>
              </a:buClr>
              <a:buSzPts val="1100"/>
              <a:buChar char="●"/>
            </a:pPr>
            <a:r>
              <a:rPr lang="en-US"/>
              <a:t>Purchased at the end of the term</a:t>
            </a:r>
            <a:endParaRPr/>
          </a:p>
          <a:p>
            <a:pPr marL="457200" lvl="0" indent="-298450" algn="l" rtl="0">
              <a:lnSpc>
                <a:spcPct val="165000"/>
              </a:lnSpc>
              <a:spcBef>
                <a:spcPts val="0"/>
              </a:spcBef>
              <a:spcAft>
                <a:spcPts val="0"/>
              </a:spcAft>
              <a:buClr>
                <a:schemeClr val="dk1"/>
              </a:buClr>
              <a:buSzPts val="1100"/>
              <a:buChar char="●"/>
            </a:pPr>
            <a:r>
              <a:rPr lang="en-US"/>
              <a:t>Purchased during the term</a:t>
            </a:r>
            <a:endParaRPr/>
          </a:p>
        </p:txBody>
      </p:sp>
      <p:sp>
        <p:nvSpPr>
          <p:cNvPr id="488" name="Google Shape;488;p93"/>
          <p:cNvSpPr txBox="1">
            <a:spLocks noGrp="1"/>
          </p:cNvSpPr>
          <p:nvPr>
            <p:ph type="subTitle" idx="2"/>
          </p:nvPr>
        </p:nvSpPr>
        <p:spPr>
          <a:xfrm>
            <a:off x="2410225" y="1178850"/>
            <a:ext cx="5716800" cy="314700"/>
          </a:xfrm>
          <a:prstGeom prst="rect">
            <a:avLst/>
          </a:prstGeom>
          <a:noFill/>
          <a:ln>
            <a:noFill/>
          </a:ln>
        </p:spPr>
        <p:txBody>
          <a:bodyPr spcFirstLastPara="1" wrap="square" lIns="45700" tIns="45700" rIns="45700" bIns="45700" anchor="t" anchorCtr="0">
            <a:noAutofit/>
          </a:bodyPr>
          <a:lstStyle/>
          <a:p>
            <a:pPr marL="457200" lvl="0" indent="-342900" algn="l" rtl="0">
              <a:lnSpc>
                <a:spcPct val="140000"/>
              </a:lnSpc>
              <a:spcBef>
                <a:spcPts val="0"/>
              </a:spcBef>
              <a:spcAft>
                <a:spcPts val="0"/>
              </a:spcAft>
              <a:buClr>
                <a:schemeClr val="accent2"/>
              </a:buClr>
              <a:buSzPts val="1200"/>
              <a:buNone/>
            </a:pPr>
            <a:r>
              <a:rPr lang="en-US" sz="1600"/>
              <a:t>When to begin depreciating</a:t>
            </a:r>
            <a:endParaRPr sz="1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
          <p:cNvSpPr txBox="1">
            <a:spLocks noGrp="1"/>
          </p:cNvSpPr>
          <p:nvPr>
            <p:ph type="title"/>
          </p:nvPr>
        </p:nvSpPr>
        <p:spPr>
          <a:xfrm>
            <a:off x="352400" y="109125"/>
            <a:ext cx="8229600" cy="916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3200" dirty="0">
                <a:solidFill>
                  <a:schemeClr val="dk1"/>
                </a:solidFill>
                <a:latin typeface="Oxygen"/>
                <a:ea typeface="Oxygen"/>
                <a:cs typeface="Oxygen"/>
                <a:sym typeface="Oxygen"/>
              </a:rPr>
              <a:t>About LeaseCrunch</a:t>
            </a:r>
            <a:endParaRPr sz="3200" b="0" dirty="0">
              <a:solidFill>
                <a:schemeClr val="dk1"/>
              </a:solidFill>
              <a:latin typeface="Oxygen"/>
              <a:ea typeface="Oxygen"/>
              <a:cs typeface="Oxygen"/>
              <a:sym typeface="Oxygen"/>
            </a:endParaRPr>
          </a:p>
        </p:txBody>
      </p:sp>
      <p:sp>
        <p:nvSpPr>
          <p:cNvPr id="249" name="Google Shape;249;p3"/>
          <p:cNvSpPr txBox="1"/>
          <p:nvPr/>
        </p:nvSpPr>
        <p:spPr>
          <a:xfrm>
            <a:off x="3475975" y="1434550"/>
            <a:ext cx="2242800" cy="12189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600"/>
              <a:buFont typeface="Arial"/>
              <a:buNone/>
            </a:pPr>
            <a:r>
              <a:rPr lang="en-US" sz="1200" b="0" i="0" u="none" strike="noStrike" cap="none">
                <a:solidFill>
                  <a:srgbClr val="4E50A8"/>
                </a:solidFill>
                <a:latin typeface="Oxygen"/>
                <a:ea typeface="Oxygen"/>
                <a:cs typeface="Oxygen"/>
                <a:sym typeface="Oxygen"/>
              </a:rPr>
              <a:t>LeaseCrunch</a:t>
            </a:r>
            <a:r>
              <a:rPr lang="en-US" sz="1200" b="0" i="0" u="none" strike="noStrike" cap="none">
                <a:solidFill>
                  <a:srgbClr val="000000"/>
                </a:solidFill>
                <a:latin typeface="Oxygen"/>
                <a:ea typeface="Oxygen"/>
                <a:cs typeface="Oxygen"/>
                <a:sym typeface="Oxygen"/>
              </a:rPr>
              <a:t> helps organizations implement the new lease accounting standards ASC 842, IFRS 16, GASB 87 and GASB 96. </a:t>
            </a:r>
            <a:endParaRPr sz="1200" b="0" i="0" u="none" strike="noStrike" cap="none">
              <a:solidFill>
                <a:srgbClr val="000000"/>
              </a:solidFill>
              <a:latin typeface="Oxygen"/>
              <a:ea typeface="Oxygen"/>
              <a:cs typeface="Oxygen"/>
              <a:sym typeface="Oxygen"/>
            </a:endParaRPr>
          </a:p>
        </p:txBody>
      </p:sp>
      <p:sp>
        <p:nvSpPr>
          <p:cNvPr id="250" name="Google Shape;250;p3"/>
          <p:cNvSpPr txBox="1"/>
          <p:nvPr/>
        </p:nvSpPr>
        <p:spPr>
          <a:xfrm>
            <a:off x="6270250" y="1425850"/>
            <a:ext cx="3735300" cy="92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600"/>
              <a:buFont typeface="Arial"/>
              <a:buNone/>
            </a:pPr>
            <a:r>
              <a:rPr lang="en-US" sz="1200" b="0" i="0" u="none" strike="noStrike" cap="none">
                <a:solidFill>
                  <a:schemeClr val="dk1"/>
                </a:solidFill>
                <a:latin typeface="Oxygen"/>
                <a:ea typeface="Oxygen"/>
                <a:cs typeface="Oxygen"/>
                <a:sym typeface="Oxygen"/>
              </a:rPr>
              <a:t>CPAs</a:t>
            </a:r>
            <a:endParaRPr sz="1200" b="0" i="0" u="none" strike="noStrike" cap="none">
              <a:solidFill>
                <a:schemeClr val="dk1"/>
              </a:solidFill>
              <a:latin typeface="Oxygen"/>
              <a:ea typeface="Oxygen"/>
              <a:cs typeface="Oxygen"/>
              <a:sym typeface="Oxygen"/>
            </a:endParaRPr>
          </a:p>
          <a:p>
            <a:pPr marL="0" marR="0" lvl="0" indent="0" algn="l" rtl="0">
              <a:lnSpc>
                <a:spcPct val="100000"/>
              </a:lnSpc>
              <a:spcBef>
                <a:spcPts val="0"/>
              </a:spcBef>
              <a:spcAft>
                <a:spcPts val="0"/>
              </a:spcAft>
              <a:buClr>
                <a:schemeClr val="dk1"/>
              </a:buClr>
              <a:buSzPts val="1600"/>
              <a:buFont typeface="Arial"/>
              <a:buNone/>
            </a:pPr>
            <a:r>
              <a:rPr lang="en-US" sz="1200" b="0" i="0" u="none" strike="noStrike" cap="none">
                <a:solidFill>
                  <a:schemeClr val="dk1"/>
                </a:solidFill>
                <a:latin typeface="Oxygen"/>
                <a:ea typeface="Oxygen"/>
                <a:cs typeface="Oxygen"/>
                <a:sym typeface="Oxygen"/>
              </a:rPr>
              <a:t>Former Big 4 auditors</a:t>
            </a:r>
            <a:endParaRPr sz="1200" b="0" i="0" u="none" strike="noStrike" cap="none">
              <a:solidFill>
                <a:schemeClr val="dk1"/>
              </a:solidFill>
              <a:latin typeface="Oxygen"/>
              <a:ea typeface="Oxygen"/>
              <a:cs typeface="Oxygen"/>
              <a:sym typeface="Oxygen"/>
            </a:endParaRPr>
          </a:p>
          <a:p>
            <a:pPr marL="0" marR="0" lvl="0" indent="0" algn="l" rtl="0">
              <a:lnSpc>
                <a:spcPct val="100000"/>
              </a:lnSpc>
              <a:spcBef>
                <a:spcPts val="0"/>
              </a:spcBef>
              <a:spcAft>
                <a:spcPts val="0"/>
              </a:spcAft>
              <a:buClr>
                <a:schemeClr val="dk1"/>
              </a:buClr>
              <a:buSzPts val="1600"/>
              <a:buFont typeface="Arial"/>
              <a:buNone/>
            </a:pPr>
            <a:r>
              <a:rPr lang="en-US" sz="1200" b="0" i="0" u="none" strike="noStrike" cap="none">
                <a:solidFill>
                  <a:schemeClr val="dk1"/>
                </a:solidFill>
                <a:latin typeface="Oxygen"/>
                <a:ea typeface="Oxygen"/>
                <a:cs typeface="Oxygen"/>
                <a:sym typeface="Oxygen"/>
              </a:rPr>
              <a:t>Former FASB staff</a:t>
            </a:r>
            <a:endParaRPr sz="1200" b="0" i="0" u="none" strike="noStrike" cap="none">
              <a:solidFill>
                <a:schemeClr val="dk1"/>
              </a:solidFill>
              <a:latin typeface="Oxygen"/>
              <a:ea typeface="Oxygen"/>
              <a:cs typeface="Oxygen"/>
              <a:sym typeface="Oxygen"/>
            </a:endParaRPr>
          </a:p>
          <a:p>
            <a:pPr marL="0" marR="0" lvl="0" indent="0" algn="l" rtl="0">
              <a:lnSpc>
                <a:spcPct val="100000"/>
              </a:lnSpc>
              <a:spcBef>
                <a:spcPts val="0"/>
              </a:spcBef>
              <a:spcAft>
                <a:spcPts val="0"/>
              </a:spcAft>
              <a:buClr>
                <a:schemeClr val="dk1"/>
              </a:buClr>
              <a:buSzPts val="1600"/>
              <a:buFont typeface="Arial"/>
              <a:buNone/>
            </a:pPr>
            <a:r>
              <a:rPr lang="en-US" sz="1200" b="0" i="0" u="none" strike="noStrike" cap="none">
                <a:solidFill>
                  <a:schemeClr val="dk1"/>
                </a:solidFill>
                <a:latin typeface="Oxygen"/>
                <a:ea typeface="Oxygen"/>
                <a:cs typeface="Oxygen"/>
                <a:sym typeface="Oxygen"/>
              </a:rPr>
              <a:t>Accounting academics</a:t>
            </a:r>
            <a:endParaRPr sz="1200" b="0" i="0" u="none" strike="noStrike" cap="none">
              <a:solidFill>
                <a:schemeClr val="dk1"/>
              </a:solidFill>
              <a:latin typeface="Oxygen"/>
              <a:ea typeface="Oxygen"/>
              <a:cs typeface="Oxygen"/>
              <a:sym typeface="Oxygen"/>
            </a:endParaRPr>
          </a:p>
        </p:txBody>
      </p:sp>
      <p:sp>
        <p:nvSpPr>
          <p:cNvPr id="251" name="Google Shape;251;p3"/>
          <p:cNvSpPr txBox="1"/>
          <p:nvPr/>
        </p:nvSpPr>
        <p:spPr>
          <a:xfrm>
            <a:off x="3462987" y="1089072"/>
            <a:ext cx="2635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400"/>
              <a:buFont typeface="Arial"/>
              <a:buNone/>
            </a:pPr>
            <a:r>
              <a:rPr lang="en-US" sz="1400" b="1" i="0" u="none" strike="noStrike" cap="none">
                <a:solidFill>
                  <a:schemeClr val="accent4"/>
                </a:solidFill>
                <a:latin typeface="Oxygen"/>
                <a:ea typeface="Oxygen"/>
                <a:cs typeface="Oxygen"/>
                <a:sym typeface="Oxygen"/>
              </a:rPr>
              <a:t>What We Do</a:t>
            </a:r>
            <a:endParaRPr sz="1400" b="1" i="0" u="none" strike="noStrike" cap="none">
              <a:solidFill>
                <a:schemeClr val="accent4"/>
              </a:solidFill>
              <a:latin typeface="Oxygen"/>
              <a:ea typeface="Oxygen"/>
              <a:cs typeface="Oxygen"/>
              <a:sym typeface="Oxygen"/>
            </a:endParaRPr>
          </a:p>
        </p:txBody>
      </p:sp>
      <p:sp>
        <p:nvSpPr>
          <p:cNvPr id="252" name="Google Shape;252;p3"/>
          <p:cNvSpPr txBox="1"/>
          <p:nvPr/>
        </p:nvSpPr>
        <p:spPr>
          <a:xfrm>
            <a:off x="765800" y="1434550"/>
            <a:ext cx="2148900" cy="12189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200"/>
              <a:buFont typeface="Arial"/>
              <a:buNone/>
            </a:pPr>
            <a:r>
              <a:rPr lang="en-US" sz="1200" b="0" i="0" u="none" strike="noStrike" cap="none">
                <a:solidFill>
                  <a:srgbClr val="4E50A8"/>
                </a:solidFill>
                <a:highlight>
                  <a:srgbClr val="FFFFFF"/>
                </a:highlight>
                <a:latin typeface="Oxygen"/>
                <a:ea typeface="Oxygen"/>
                <a:cs typeface="Oxygen"/>
                <a:sym typeface="Oxygen"/>
              </a:rPr>
              <a:t>LeaseCrunch</a:t>
            </a:r>
            <a:r>
              <a:rPr lang="en-US" sz="1200" b="0" i="0" u="none" strike="noStrike" cap="none">
                <a:solidFill>
                  <a:srgbClr val="222222"/>
                </a:solidFill>
                <a:highlight>
                  <a:srgbClr val="FFFFFF"/>
                </a:highlight>
                <a:latin typeface="Oxygen"/>
                <a:ea typeface="Oxygen"/>
                <a:cs typeface="Oxygen"/>
                <a:sym typeface="Oxygen"/>
              </a:rPr>
              <a:t>, the fastest and easiest lease accounting software on the market, is a comprehensive, cloud-based solution.</a:t>
            </a:r>
            <a:endParaRPr sz="1200" b="0" i="0" u="none" strike="noStrike" cap="none">
              <a:solidFill>
                <a:srgbClr val="000000"/>
              </a:solidFill>
              <a:latin typeface="Oxygen"/>
              <a:ea typeface="Oxygen"/>
              <a:cs typeface="Oxygen"/>
              <a:sym typeface="Oxygen"/>
            </a:endParaRPr>
          </a:p>
        </p:txBody>
      </p:sp>
      <p:sp>
        <p:nvSpPr>
          <p:cNvPr id="253" name="Google Shape;253;p3"/>
          <p:cNvSpPr txBox="1"/>
          <p:nvPr/>
        </p:nvSpPr>
        <p:spPr>
          <a:xfrm>
            <a:off x="772727" y="1089072"/>
            <a:ext cx="2635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400"/>
              <a:buFont typeface="Arial"/>
              <a:buNone/>
            </a:pPr>
            <a:r>
              <a:rPr lang="en-US" sz="1400" b="1" i="0" u="none" strike="noStrike" cap="none">
                <a:solidFill>
                  <a:schemeClr val="accent5"/>
                </a:solidFill>
                <a:latin typeface="Oxygen"/>
                <a:ea typeface="Oxygen"/>
                <a:cs typeface="Oxygen"/>
                <a:sym typeface="Oxygen"/>
              </a:rPr>
              <a:t>Who We Are</a:t>
            </a:r>
            <a:endParaRPr sz="1400" b="1" i="0" u="none" strike="noStrike" cap="none">
              <a:solidFill>
                <a:schemeClr val="accent5"/>
              </a:solidFill>
              <a:latin typeface="Oxygen"/>
              <a:ea typeface="Oxygen"/>
              <a:cs typeface="Oxygen"/>
              <a:sym typeface="Oxygen"/>
            </a:endParaRPr>
          </a:p>
        </p:txBody>
      </p:sp>
      <p:sp>
        <p:nvSpPr>
          <p:cNvPr id="254" name="Google Shape;254;p3"/>
          <p:cNvSpPr txBox="1"/>
          <p:nvPr/>
        </p:nvSpPr>
        <p:spPr>
          <a:xfrm>
            <a:off x="6270250" y="1089072"/>
            <a:ext cx="2635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400"/>
              <a:buFont typeface="Arial"/>
              <a:buNone/>
            </a:pPr>
            <a:r>
              <a:rPr lang="en-US" sz="1400" b="1" i="0" u="none" strike="noStrike" cap="none">
                <a:solidFill>
                  <a:srgbClr val="4E50A8"/>
                </a:solidFill>
                <a:latin typeface="Oxygen"/>
                <a:ea typeface="Oxygen"/>
                <a:cs typeface="Oxygen"/>
                <a:sym typeface="Oxygen"/>
              </a:rPr>
              <a:t>Designed By</a:t>
            </a:r>
            <a:endParaRPr sz="1400" b="1" i="0" u="none" strike="noStrike" cap="none">
              <a:solidFill>
                <a:srgbClr val="000000"/>
              </a:solidFill>
              <a:latin typeface="Oxygen"/>
              <a:ea typeface="Oxygen"/>
              <a:cs typeface="Oxygen"/>
              <a:sym typeface="Oxygen"/>
            </a:endParaRPr>
          </a:p>
        </p:txBody>
      </p:sp>
      <p:pic>
        <p:nvPicPr>
          <p:cNvPr id="255" name="Google Shape;255;p3"/>
          <p:cNvPicPr preferRelativeResize="0"/>
          <p:nvPr/>
        </p:nvPicPr>
        <p:blipFill rotWithShape="1">
          <a:blip r:embed="rId3">
            <a:alphaModFix/>
          </a:blip>
          <a:srcRect/>
          <a:stretch/>
        </p:blipFill>
        <p:spPr>
          <a:xfrm>
            <a:off x="6668525" y="3705291"/>
            <a:ext cx="1188720" cy="1095320"/>
          </a:xfrm>
          <a:prstGeom prst="rect">
            <a:avLst/>
          </a:prstGeom>
          <a:noFill/>
          <a:ln>
            <a:noFill/>
          </a:ln>
        </p:spPr>
      </p:pic>
      <p:sp>
        <p:nvSpPr>
          <p:cNvPr id="256" name="Google Shape;256;p3"/>
          <p:cNvSpPr txBox="1"/>
          <p:nvPr/>
        </p:nvSpPr>
        <p:spPr>
          <a:xfrm>
            <a:off x="908175" y="3320063"/>
            <a:ext cx="1907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Oxygen"/>
                <a:ea typeface="Oxygen"/>
                <a:cs typeface="Oxygen"/>
                <a:sym typeface="Oxygen"/>
              </a:rPr>
              <a:t>20,000+ Companies</a:t>
            </a:r>
            <a:endParaRPr sz="1400" b="1" i="0" u="none" strike="noStrike" cap="none">
              <a:solidFill>
                <a:schemeClr val="lt1"/>
              </a:solidFill>
              <a:latin typeface="Oxygen"/>
              <a:ea typeface="Oxygen"/>
              <a:cs typeface="Oxygen"/>
              <a:sym typeface="Oxygen"/>
            </a:endParaRPr>
          </a:p>
        </p:txBody>
      </p:sp>
      <p:sp>
        <p:nvSpPr>
          <p:cNvPr id="257" name="Google Shape;257;p3"/>
          <p:cNvSpPr txBox="1"/>
          <p:nvPr/>
        </p:nvSpPr>
        <p:spPr>
          <a:xfrm>
            <a:off x="3788350" y="3320063"/>
            <a:ext cx="1907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Oxygen"/>
                <a:ea typeface="Oxygen"/>
                <a:cs typeface="Oxygen"/>
                <a:sym typeface="Oxygen"/>
              </a:rPr>
              <a:t>575+ CPA Firms</a:t>
            </a:r>
            <a:endParaRPr sz="1400" b="1" i="0" u="none" strike="noStrike" cap="none">
              <a:solidFill>
                <a:schemeClr val="lt1"/>
              </a:solidFill>
              <a:latin typeface="Oxygen"/>
              <a:ea typeface="Oxygen"/>
              <a:cs typeface="Oxygen"/>
              <a:sym typeface="Oxygen"/>
            </a:endParaRPr>
          </a:p>
        </p:txBody>
      </p:sp>
      <p:sp>
        <p:nvSpPr>
          <p:cNvPr id="258" name="Google Shape;258;p3"/>
          <p:cNvSpPr txBox="1"/>
          <p:nvPr/>
        </p:nvSpPr>
        <p:spPr>
          <a:xfrm>
            <a:off x="6309338" y="3320063"/>
            <a:ext cx="1907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Oxygen"/>
                <a:ea typeface="Oxygen"/>
                <a:cs typeface="Oxygen"/>
                <a:sym typeface="Oxygen"/>
              </a:rPr>
              <a:t>2,000+ GASB Clients</a:t>
            </a:r>
            <a:endParaRPr sz="1400" b="1" i="0" u="none" strike="noStrike" cap="none">
              <a:solidFill>
                <a:schemeClr val="lt1"/>
              </a:solidFill>
              <a:latin typeface="Oxygen"/>
              <a:ea typeface="Oxygen"/>
              <a:cs typeface="Oxygen"/>
              <a:sym typeface="Oxygen"/>
            </a:endParaRPr>
          </a:p>
        </p:txBody>
      </p:sp>
      <p:pic>
        <p:nvPicPr>
          <p:cNvPr id="259" name="Google Shape;259;p3"/>
          <p:cNvPicPr preferRelativeResize="0"/>
          <p:nvPr/>
        </p:nvPicPr>
        <p:blipFill rotWithShape="1">
          <a:blip r:embed="rId4">
            <a:alphaModFix/>
          </a:blip>
          <a:srcRect/>
          <a:stretch/>
        </p:blipFill>
        <p:spPr>
          <a:xfrm>
            <a:off x="3890775" y="3869073"/>
            <a:ext cx="1362456" cy="736926"/>
          </a:xfrm>
          <a:prstGeom prst="rect">
            <a:avLst/>
          </a:prstGeom>
          <a:noFill/>
          <a:ln>
            <a:noFill/>
          </a:ln>
        </p:spPr>
      </p:pic>
      <p:pic>
        <p:nvPicPr>
          <p:cNvPr id="260" name="Google Shape;260;p3"/>
          <p:cNvPicPr preferRelativeResize="0"/>
          <p:nvPr/>
        </p:nvPicPr>
        <p:blipFill rotWithShape="1">
          <a:blip r:embed="rId5">
            <a:alphaModFix/>
          </a:blip>
          <a:srcRect/>
          <a:stretch/>
        </p:blipFill>
        <p:spPr>
          <a:xfrm>
            <a:off x="1205038" y="3826850"/>
            <a:ext cx="1024128" cy="97376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94"/>
          <p:cNvSpPr txBox="1">
            <a:spLocks noGrp="1"/>
          </p:cNvSpPr>
          <p:nvPr>
            <p:ph type="title"/>
          </p:nvPr>
        </p:nvSpPr>
        <p:spPr>
          <a:xfrm>
            <a:off x="2514600" y="479690"/>
            <a:ext cx="6172200" cy="505500"/>
          </a:xfrm>
          <a:prstGeom prst="rect">
            <a:avLst/>
          </a:prstGeom>
          <a:noFill/>
          <a:ln>
            <a:noFill/>
          </a:ln>
        </p:spPr>
        <p:txBody>
          <a:bodyPr spcFirstLastPara="1" wrap="square" lIns="45700" tIns="45700" rIns="45700" bIns="45700" anchor="t" anchorCtr="0">
            <a:noAutofit/>
          </a:bodyPr>
          <a:lstStyle/>
          <a:p>
            <a:pPr marL="0" lvl="0" indent="0" algn="l" rtl="0">
              <a:lnSpc>
                <a:spcPct val="115000"/>
              </a:lnSpc>
              <a:spcBef>
                <a:spcPts val="0"/>
              </a:spcBef>
              <a:spcAft>
                <a:spcPts val="0"/>
              </a:spcAft>
              <a:buSzPts val="2600"/>
              <a:buNone/>
            </a:pPr>
            <a:r>
              <a:rPr lang="en-US"/>
              <a:t>Transition from Excel to Software</a:t>
            </a:r>
            <a:endParaRPr/>
          </a:p>
        </p:txBody>
      </p:sp>
      <p:sp>
        <p:nvSpPr>
          <p:cNvPr id="494" name="Google Shape;494;p94"/>
          <p:cNvSpPr txBox="1">
            <a:spLocks noGrp="1"/>
          </p:cNvSpPr>
          <p:nvPr>
            <p:ph type="body" idx="1"/>
          </p:nvPr>
        </p:nvSpPr>
        <p:spPr>
          <a:xfrm>
            <a:off x="2514600" y="1370837"/>
            <a:ext cx="6172200" cy="2047443"/>
          </a:xfrm>
          <a:prstGeom prst="rect">
            <a:avLst/>
          </a:prstGeom>
          <a:noFill/>
          <a:ln>
            <a:noFill/>
          </a:ln>
        </p:spPr>
        <p:txBody>
          <a:bodyPr spcFirstLastPara="1" wrap="square" lIns="45700" tIns="45700" rIns="45700" bIns="45700" anchor="t" anchorCtr="0">
            <a:spAutoFit/>
          </a:bodyPr>
          <a:lstStyle/>
          <a:p>
            <a:pPr marL="457200" lvl="0" indent="-298450" algn="l" rtl="0">
              <a:lnSpc>
                <a:spcPct val="165000"/>
              </a:lnSpc>
              <a:spcBef>
                <a:spcPts val="0"/>
              </a:spcBef>
              <a:spcAft>
                <a:spcPts val="0"/>
              </a:spcAft>
              <a:buClr>
                <a:schemeClr val="dk1"/>
              </a:buClr>
              <a:buSzPts val="1100"/>
              <a:buChar char="●"/>
            </a:pPr>
            <a:r>
              <a:rPr lang="en-US"/>
              <a:t>Budget for Software</a:t>
            </a:r>
            <a:endParaRPr/>
          </a:p>
          <a:p>
            <a:pPr marL="457200" lvl="0" indent="-298450" algn="l" rtl="0">
              <a:lnSpc>
                <a:spcPct val="165000"/>
              </a:lnSpc>
              <a:spcBef>
                <a:spcPts val="0"/>
              </a:spcBef>
              <a:spcAft>
                <a:spcPts val="0"/>
              </a:spcAft>
              <a:buClr>
                <a:schemeClr val="dk1"/>
              </a:buClr>
              <a:buSzPts val="1100"/>
              <a:buChar char="●"/>
            </a:pPr>
            <a:r>
              <a:rPr lang="en-US"/>
              <a:t>Identifying the key administrative information</a:t>
            </a:r>
            <a:endParaRPr/>
          </a:p>
          <a:p>
            <a:pPr marL="457200" lvl="0" indent="-298450" algn="l" rtl="0">
              <a:lnSpc>
                <a:spcPct val="165000"/>
              </a:lnSpc>
              <a:spcBef>
                <a:spcPts val="0"/>
              </a:spcBef>
              <a:spcAft>
                <a:spcPts val="0"/>
              </a:spcAft>
              <a:buClr>
                <a:schemeClr val="dk1"/>
              </a:buClr>
              <a:buSzPts val="1100"/>
              <a:buChar char="●"/>
            </a:pPr>
            <a:r>
              <a:rPr lang="en-US"/>
              <a:t>Dates: When will you begin in software</a:t>
            </a:r>
            <a:endParaRPr/>
          </a:p>
          <a:p>
            <a:pPr marL="457200" lvl="0" indent="-298450" algn="l" rtl="0">
              <a:lnSpc>
                <a:spcPct val="165000"/>
              </a:lnSpc>
              <a:spcBef>
                <a:spcPts val="0"/>
              </a:spcBef>
              <a:spcAft>
                <a:spcPts val="0"/>
              </a:spcAft>
              <a:buClr>
                <a:schemeClr val="dk1"/>
              </a:buClr>
              <a:buSzPts val="1100"/>
              <a:buChar char="●"/>
            </a:pPr>
            <a:r>
              <a:rPr lang="en-US"/>
              <a:t>Allocate time for lease entry and validation</a:t>
            </a:r>
            <a:endParaRPr/>
          </a:p>
          <a:p>
            <a:pPr marL="457200" lvl="0" indent="-298450" algn="l" rtl="0">
              <a:lnSpc>
                <a:spcPct val="165000"/>
              </a:lnSpc>
              <a:spcBef>
                <a:spcPts val="0"/>
              </a:spcBef>
              <a:spcAft>
                <a:spcPts val="0"/>
              </a:spcAft>
              <a:buClr>
                <a:schemeClr val="dk1"/>
              </a:buClr>
              <a:buSzPts val="1100"/>
              <a:buChar char="●"/>
            </a:pPr>
            <a:r>
              <a:rPr lang="en-US"/>
              <a:t>Adjusting Entries for slight calculation differences</a:t>
            </a:r>
            <a:endParaRPr/>
          </a:p>
          <a:p>
            <a:pPr marL="457200" lvl="0" indent="-228600" algn="l" rtl="0">
              <a:lnSpc>
                <a:spcPct val="165000"/>
              </a:lnSpc>
              <a:spcBef>
                <a:spcPts val="0"/>
              </a:spcBef>
              <a:spcAft>
                <a:spcPts val="0"/>
              </a:spcAft>
              <a:buClr>
                <a:schemeClr val="dk1"/>
              </a:buClr>
              <a:buSzPts val="1100"/>
              <a:buNone/>
            </a:pPr>
            <a:endParaRPr/>
          </a:p>
          <a:p>
            <a:pPr marL="457200" lvl="0" indent="-228600" algn="l" rtl="0">
              <a:lnSpc>
                <a:spcPct val="165000"/>
              </a:lnSpc>
              <a:spcBef>
                <a:spcPts val="0"/>
              </a:spcBef>
              <a:spcAft>
                <a:spcPts val="0"/>
              </a:spcAft>
              <a:buClr>
                <a:schemeClr val="dk1"/>
              </a:buClr>
              <a:buSzPts val="1100"/>
              <a:buNone/>
            </a:pPr>
            <a:endParaRPr/>
          </a:p>
        </p:txBody>
      </p:sp>
      <p:sp>
        <p:nvSpPr>
          <p:cNvPr id="495" name="Google Shape;495;p94"/>
          <p:cNvSpPr txBox="1">
            <a:spLocks noGrp="1"/>
          </p:cNvSpPr>
          <p:nvPr>
            <p:ph type="subTitle" idx="2"/>
          </p:nvPr>
        </p:nvSpPr>
        <p:spPr>
          <a:xfrm>
            <a:off x="2514600" y="985185"/>
            <a:ext cx="6172200" cy="385652"/>
          </a:xfrm>
          <a:prstGeom prst="rect">
            <a:avLst/>
          </a:prstGeom>
          <a:noFill/>
          <a:ln>
            <a:noFill/>
          </a:ln>
        </p:spPr>
        <p:txBody>
          <a:bodyPr spcFirstLastPara="1" wrap="square" lIns="45700" tIns="45700" rIns="45700" bIns="45700" anchor="t" anchorCtr="0">
            <a:noAutofit/>
          </a:bodyPr>
          <a:lstStyle/>
          <a:p>
            <a:pPr marL="457200" lvl="0" indent="-342900" algn="l" rtl="0">
              <a:lnSpc>
                <a:spcPct val="140000"/>
              </a:lnSpc>
              <a:spcBef>
                <a:spcPts val="0"/>
              </a:spcBef>
              <a:spcAft>
                <a:spcPts val="0"/>
              </a:spcAft>
              <a:buClr>
                <a:schemeClr val="accent2"/>
              </a:buClr>
              <a:buSzPts val="1200"/>
              <a:buNone/>
            </a:pPr>
            <a:r>
              <a:rPr lang="en-US" sz="1600"/>
              <a:t>Where to begin?</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32"/>
          <p:cNvSpPr txBox="1">
            <a:spLocks noGrp="1"/>
          </p:cNvSpPr>
          <p:nvPr>
            <p:ph type="title"/>
          </p:nvPr>
        </p:nvSpPr>
        <p:spPr>
          <a:xfrm>
            <a:off x="474618" y="896699"/>
            <a:ext cx="8229600" cy="916800"/>
          </a:xfrm>
          <a:prstGeom prst="rect">
            <a:avLst/>
          </a:prstGeom>
          <a:noFill/>
          <a:ln>
            <a:noFill/>
          </a:ln>
        </p:spPr>
        <p:txBody>
          <a:bodyPr spcFirstLastPara="1" wrap="square" lIns="45700" tIns="45700" rIns="45700" bIns="45700" anchor="ctr" anchorCtr="0">
            <a:noAutofit/>
          </a:bodyPr>
          <a:lstStyle/>
          <a:p>
            <a:pPr marL="0" lvl="0" indent="0" algn="ctr" rtl="0">
              <a:lnSpc>
                <a:spcPct val="115000"/>
              </a:lnSpc>
              <a:spcBef>
                <a:spcPts val="0"/>
              </a:spcBef>
              <a:spcAft>
                <a:spcPts val="0"/>
              </a:spcAft>
              <a:buClr>
                <a:schemeClr val="lt1"/>
              </a:buClr>
              <a:buSzPts val="2600"/>
              <a:buNone/>
            </a:pPr>
            <a:r>
              <a:rPr lang="en-US" sz="2000" dirty="0"/>
              <a:t>Would you like a representative from LeaseCrunch to reach out and provide you with more information?</a:t>
            </a:r>
            <a:endParaRPr sz="2000" dirty="0"/>
          </a:p>
        </p:txBody>
      </p:sp>
      <p:sp>
        <p:nvSpPr>
          <p:cNvPr id="451" name="Google Shape;451;p32"/>
          <p:cNvSpPr txBox="1"/>
          <p:nvPr/>
        </p:nvSpPr>
        <p:spPr>
          <a:xfrm>
            <a:off x="7193280" y="496389"/>
            <a:ext cx="166744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lt1"/>
                </a:solidFill>
                <a:latin typeface="Oxygen"/>
                <a:ea typeface="Oxygen"/>
                <a:cs typeface="Oxygen"/>
                <a:sym typeface="Oxygen"/>
              </a:rPr>
              <a:t>Polling Question 4</a:t>
            </a:r>
            <a:endParaRPr sz="1400" b="0" i="0" u="none" strike="noStrike" cap="none" dirty="0">
              <a:solidFill>
                <a:srgbClr val="000000"/>
              </a:solidFill>
              <a:latin typeface="Arial"/>
              <a:ea typeface="Arial"/>
              <a:cs typeface="Arial"/>
              <a:sym typeface="Arial"/>
            </a:endParaRPr>
          </a:p>
        </p:txBody>
      </p:sp>
      <p:sp>
        <p:nvSpPr>
          <p:cNvPr id="452" name="Google Shape;452;p32"/>
          <p:cNvSpPr txBox="1"/>
          <p:nvPr/>
        </p:nvSpPr>
        <p:spPr>
          <a:xfrm>
            <a:off x="3417094" y="2571750"/>
            <a:ext cx="3183409" cy="1864525"/>
          </a:xfrm>
          <a:prstGeom prst="rect">
            <a:avLst/>
          </a:prstGeom>
          <a:noFill/>
          <a:ln>
            <a:noFill/>
          </a:ln>
        </p:spPr>
        <p:txBody>
          <a:bodyPr spcFirstLastPara="1" wrap="square" lIns="91425" tIns="45700" rIns="91425" bIns="45700" anchor="t" anchorCtr="0">
            <a:noAutofit/>
          </a:bodyPr>
          <a:lstStyle/>
          <a:p>
            <a:pPr marL="501650" marR="0" lvl="0" indent="-342900" algn="l" rtl="0">
              <a:lnSpc>
                <a:spcPct val="100000"/>
              </a:lnSpc>
              <a:spcBef>
                <a:spcPts val="0"/>
              </a:spcBef>
              <a:spcAft>
                <a:spcPts val="0"/>
              </a:spcAft>
              <a:buClr>
                <a:srgbClr val="000000"/>
              </a:buClr>
              <a:buSzPts val="1600"/>
              <a:buFont typeface="+mj-lt"/>
              <a:buAutoNum type="alphaUcPeriod"/>
            </a:pPr>
            <a:r>
              <a:rPr lang="en-US" sz="1600" b="0" i="0" u="none" strike="noStrike" cap="none" dirty="0">
                <a:solidFill>
                  <a:srgbClr val="000000"/>
                </a:solidFill>
                <a:latin typeface="Oxygen"/>
                <a:ea typeface="Oxygen"/>
                <a:cs typeface="Oxygen"/>
                <a:sym typeface="Oxygen"/>
              </a:rPr>
              <a:t>Yes, please!</a:t>
            </a:r>
            <a:endParaRPr sz="1400" b="0" i="0" u="none" strike="noStrike" cap="none" dirty="0">
              <a:solidFill>
                <a:srgbClr val="000000"/>
              </a:solidFill>
              <a:latin typeface="Arial"/>
              <a:ea typeface="Arial"/>
              <a:cs typeface="Arial"/>
              <a:sym typeface="Arial"/>
            </a:endParaRPr>
          </a:p>
          <a:p>
            <a:pPr marL="704850" marR="0" lvl="0" indent="-342900" algn="l" rtl="0">
              <a:lnSpc>
                <a:spcPct val="100000"/>
              </a:lnSpc>
              <a:spcBef>
                <a:spcPts val="0"/>
              </a:spcBef>
              <a:spcAft>
                <a:spcPts val="0"/>
              </a:spcAft>
              <a:buClr>
                <a:srgbClr val="000000"/>
              </a:buClr>
              <a:buSzPts val="1600"/>
              <a:buFont typeface="+mj-lt"/>
              <a:buAutoNum type="alphaUcPeriod"/>
            </a:pPr>
            <a:endParaRPr sz="1600" b="0" i="0" u="none" strike="noStrike" cap="none" dirty="0">
              <a:solidFill>
                <a:srgbClr val="000000"/>
              </a:solidFill>
              <a:latin typeface="Oxygen"/>
              <a:ea typeface="Oxygen"/>
              <a:cs typeface="Oxygen"/>
              <a:sym typeface="Oxygen"/>
            </a:endParaRPr>
          </a:p>
          <a:p>
            <a:pPr marL="501650" marR="0" lvl="0" indent="-342900" algn="l" rtl="0">
              <a:lnSpc>
                <a:spcPct val="100000"/>
              </a:lnSpc>
              <a:spcBef>
                <a:spcPts val="0"/>
              </a:spcBef>
              <a:spcAft>
                <a:spcPts val="0"/>
              </a:spcAft>
              <a:buClr>
                <a:srgbClr val="000000"/>
              </a:buClr>
              <a:buSzPts val="1600"/>
              <a:buFont typeface="+mj-lt"/>
              <a:buAutoNum type="alphaUcPeriod"/>
            </a:pPr>
            <a:r>
              <a:rPr lang="en-US" sz="1600" b="0" i="0" u="none" strike="noStrike" cap="none" dirty="0">
                <a:solidFill>
                  <a:srgbClr val="000000"/>
                </a:solidFill>
                <a:latin typeface="Oxygen"/>
                <a:ea typeface="Oxygen"/>
                <a:cs typeface="Oxygen"/>
                <a:sym typeface="Oxygen"/>
              </a:rPr>
              <a:t>No, thank you.</a:t>
            </a:r>
            <a:endParaRPr sz="1400" b="0" i="0" u="none" strike="noStrike" cap="none" dirty="0">
              <a:solidFill>
                <a:srgbClr val="000000"/>
              </a:solidFill>
              <a:latin typeface="Arial"/>
              <a:ea typeface="Arial"/>
              <a:cs typeface="Arial"/>
              <a:sym typeface="Arial"/>
            </a:endParaRPr>
          </a:p>
          <a:p>
            <a:pPr marL="704850" marR="0" lvl="0" indent="-342900" algn="l" rtl="0">
              <a:lnSpc>
                <a:spcPct val="100000"/>
              </a:lnSpc>
              <a:spcBef>
                <a:spcPts val="0"/>
              </a:spcBef>
              <a:spcAft>
                <a:spcPts val="0"/>
              </a:spcAft>
              <a:buClr>
                <a:srgbClr val="000000"/>
              </a:buClr>
              <a:buSzPts val="1600"/>
              <a:buFont typeface="+mj-lt"/>
              <a:buAutoNum type="alphaUcPeriod"/>
            </a:pPr>
            <a:endParaRPr sz="1600" b="0" i="0" u="none" strike="noStrike" cap="none" dirty="0">
              <a:solidFill>
                <a:srgbClr val="000000"/>
              </a:solidFill>
              <a:latin typeface="Oxygen"/>
              <a:ea typeface="Oxygen"/>
              <a:cs typeface="Oxygen"/>
              <a:sym typeface="Oxygen"/>
            </a:endParaRPr>
          </a:p>
          <a:p>
            <a:pPr marL="501650" marR="0" lvl="0" indent="-342900" algn="l" rtl="0">
              <a:lnSpc>
                <a:spcPct val="100000"/>
              </a:lnSpc>
              <a:spcBef>
                <a:spcPts val="0"/>
              </a:spcBef>
              <a:spcAft>
                <a:spcPts val="0"/>
              </a:spcAft>
              <a:buClr>
                <a:srgbClr val="000000"/>
              </a:buClr>
              <a:buSzPts val="1600"/>
              <a:buFont typeface="+mj-lt"/>
              <a:buAutoNum type="alphaUcPeriod"/>
            </a:pPr>
            <a:r>
              <a:rPr lang="en-US" sz="1600" b="0" i="0" u="none" strike="noStrike" cap="none" dirty="0">
                <a:solidFill>
                  <a:srgbClr val="000000"/>
                </a:solidFill>
                <a:latin typeface="Oxygen"/>
                <a:ea typeface="Oxygen"/>
                <a:cs typeface="Oxygen"/>
                <a:sym typeface="Oxygen"/>
              </a:rPr>
              <a:t>Already a customer!</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5702655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34"/>
          <p:cNvSpPr txBox="1">
            <a:spLocks noGrp="1"/>
          </p:cNvSpPr>
          <p:nvPr>
            <p:ph type="subTitle" idx="1"/>
          </p:nvPr>
        </p:nvSpPr>
        <p:spPr>
          <a:xfrm>
            <a:off x="457200" y="413289"/>
            <a:ext cx="3684000" cy="1189516"/>
          </a:xfrm>
          <a:prstGeom prst="rect">
            <a:avLst/>
          </a:prstGeom>
          <a:noFill/>
          <a:ln>
            <a:noFill/>
          </a:ln>
        </p:spPr>
        <p:txBody>
          <a:bodyPr spcFirstLastPara="1" wrap="square" lIns="45700" tIns="45700" rIns="45700" bIns="45700" anchor="t" anchorCtr="0">
            <a:spAutoFit/>
          </a:bodyPr>
          <a:lstStyle/>
          <a:p>
            <a:pPr marL="457200" lvl="0" indent="-342900" algn="l" rtl="0">
              <a:lnSpc>
                <a:spcPct val="115000"/>
              </a:lnSpc>
              <a:spcBef>
                <a:spcPts val="0"/>
              </a:spcBef>
              <a:spcAft>
                <a:spcPts val="0"/>
              </a:spcAft>
              <a:buClr>
                <a:schemeClr val="lt1"/>
              </a:buClr>
              <a:buSzPts val="1800"/>
              <a:buNone/>
            </a:pPr>
            <a:r>
              <a:rPr lang="en-US"/>
              <a:t>Q&amp;A</a:t>
            </a:r>
            <a:endParaRPr/>
          </a:p>
          <a:p>
            <a:pPr marL="457200" lvl="0" indent="-342900" algn="l" rtl="0">
              <a:lnSpc>
                <a:spcPct val="115000"/>
              </a:lnSpc>
              <a:spcBef>
                <a:spcPts val="0"/>
              </a:spcBef>
              <a:spcAft>
                <a:spcPts val="0"/>
              </a:spcAft>
              <a:buClr>
                <a:schemeClr val="lt1"/>
              </a:buClr>
              <a:buSzPts val="1800"/>
              <a:buNone/>
            </a:pPr>
            <a:endParaRPr sz="700"/>
          </a:p>
          <a:p>
            <a:pPr marL="457200" lvl="0" indent="-342900" algn="l" rtl="0">
              <a:lnSpc>
                <a:spcPct val="115000"/>
              </a:lnSpc>
              <a:spcBef>
                <a:spcPts val="0"/>
              </a:spcBef>
              <a:spcAft>
                <a:spcPts val="0"/>
              </a:spcAft>
              <a:buClr>
                <a:schemeClr val="lt1"/>
              </a:buClr>
              <a:buSzPts val="1800"/>
              <a:buNone/>
            </a:pPr>
            <a:r>
              <a:rPr lang="en-US"/>
              <a:t>Request a Demo</a:t>
            </a:r>
            <a:endParaRPr/>
          </a:p>
          <a:p>
            <a:pPr marL="457200" lvl="0" indent="-342900" algn="l" rtl="0">
              <a:lnSpc>
                <a:spcPct val="115000"/>
              </a:lnSpc>
              <a:spcBef>
                <a:spcPts val="0"/>
              </a:spcBef>
              <a:spcAft>
                <a:spcPts val="0"/>
              </a:spcAft>
              <a:buClr>
                <a:schemeClr val="lt1"/>
              </a:buClr>
              <a:buSzPts val="1800"/>
              <a:buNone/>
            </a:pPr>
            <a:r>
              <a:rPr lang="en-US" u="sng">
                <a:solidFill>
                  <a:schemeClr val="hlink"/>
                </a:solidFill>
                <a:hlinkClick r:id="rId3"/>
              </a:rPr>
              <a:t>leasecrunch.com/request-a-demo</a:t>
            </a:r>
            <a:endParaRPr/>
          </a:p>
        </p:txBody>
      </p:sp>
      <p:sp>
        <p:nvSpPr>
          <p:cNvPr id="501" name="Google Shape;501;p34"/>
          <p:cNvSpPr txBox="1">
            <a:spLocks noGrp="1"/>
          </p:cNvSpPr>
          <p:nvPr>
            <p:ph type="subTitle" idx="2"/>
          </p:nvPr>
        </p:nvSpPr>
        <p:spPr>
          <a:xfrm>
            <a:off x="457199" y="1623966"/>
            <a:ext cx="4254137" cy="729390"/>
          </a:xfrm>
          <a:prstGeom prst="rect">
            <a:avLst/>
          </a:prstGeom>
          <a:noFill/>
          <a:ln>
            <a:noFill/>
          </a:ln>
        </p:spPr>
        <p:txBody>
          <a:bodyPr spcFirstLastPara="1" wrap="square" lIns="45700" tIns="45700" rIns="45700" bIns="45700" anchor="t" anchorCtr="0">
            <a:spAutoFit/>
          </a:bodyPr>
          <a:lstStyle/>
          <a:p>
            <a:pPr marL="457200" lvl="0" indent="-342900" algn="l" rtl="0">
              <a:lnSpc>
                <a:spcPct val="115000"/>
              </a:lnSpc>
              <a:spcBef>
                <a:spcPts val="0"/>
              </a:spcBef>
              <a:spcAft>
                <a:spcPts val="0"/>
              </a:spcAft>
              <a:buClr>
                <a:schemeClr val="lt1"/>
              </a:buClr>
              <a:buSzPts val="1800"/>
              <a:buNone/>
            </a:pPr>
            <a:r>
              <a:rPr lang="en-US"/>
              <a:t>Follow us on LinkedIn</a:t>
            </a:r>
            <a:endParaRPr/>
          </a:p>
          <a:p>
            <a:pPr marL="457200" lvl="0" indent="-342900" algn="l" rtl="0">
              <a:lnSpc>
                <a:spcPct val="115000"/>
              </a:lnSpc>
              <a:spcBef>
                <a:spcPts val="0"/>
              </a:spcBef>
              <a:spcAft>
                <a:spcPts val="0"/>
              </a:spcAft>
              <a:buClr>
                <a:schemeClr val="lt1"/>
              </a:buClr>
              <a:buSzPts val="1800"/>
              <a:buNone/>
            </a:pPr>
            <a:r>
              <a:rPr lang="en-US" u="sng">
                <a:solidFill>
                  <a:schemeClr val="hlink"/>
                </a:solidFill>
                <a:hlinkClick r:id="rId4"/>
              </a:rPr>
              <a:t>linkedin.com/company/leasecrunch</a:t>
            </a:r>
            <a:endParaRPr/>
          </a:p>
        </p:txBody>
      </p:sp>
      <p:sp>
        <p:nvSpPr>
          <p:cNvPr id="502" name="Google Shape;502;p34"/>
          <p:cNvSpPr txBox="1">
            <a:spLocks noGrp="1"/>
          </p:cNvSpPr>
          <p:nvPr>
            <p:ph type="subTitle" idx="3"/>
          </p:nvPr>
        </p:nvSpPr>
        <p:spPr>
          <a:xfrm>
            <a:off x="457200" y="2436999"/>
            <a:ext cx="3684000" cy="729390"/>
          </a:xfrm>
          <a:prstGeom prst="rect">
            <a:avLst/>
          </a:prstGeom>
          <a:noFill/>
          <a:ln>
            <a:noFill/>
          </a:ln>
        </p:spPr>
        <p:txBody>
          <a:bodyPr spcFirstLastPara="1" wrap="square" lIns="45700" tIns="45700" rIns="45700" bIns="45700" anchor="t" anchorCtr="0">
            <a:spAutoFit/>
          </a:bodyPr>
          <a:lstStyle/>
          <a:p>
            <a:pPr marL="457200" lvl="0" indent="-342900" algn="l" rtl="0">
              <a:lnSpc>
                <a:spcPct val="115000"/>
              </a:lnSpc>
              <a:spcBef>
                <a:spcPts val="0"/>
              </a:spcBef>
              <a:spcAft>
                <a:spcPts val="0"/>
              </a:spcAft>
              <a:buClr>
                <a:schemeClr val="lt1"/>
              </a:buClr>
              <a:buSzPts val="1800"/>
              <a:buNone/>
            </a:pPr>
            <a:r>
              <a:rPr lang="en-US"/>
              <a:t>More Accounting Standard Info</a:t>
            </a:r>
            <a:endParaRPr/>
          </a:p>
          <a:p>
            <a:pPr marL="457200" lvl="0" indent="-342900" algn="l" rtl="0">
              <a:lnSpc>
                <a:spcPct val="115000"/>
              </a:lnSpc>
              <a:spcBef>
                <a:spcPts val="0"/>
              </a:spcBef>
              <a:spcAft>
                <a:spcPts val="0"/>
              </a:spcAft>
              <a:buClr>
                <a:schemeClr val="lt1"/>
              </a:buClr>
              <a:buSzPts val="1800"/>
              <a:buNone/>
            </a:pPr>
            <a:r>
              <a:rPr lang="en-US" u="sng">
                <a:solidFill>
                  <a:schemeClr val="hlink"/>
                </a:solidFill>
                <a:hlinkClick r:id="rId5"/>
              </a:rPr>
              <a:t>leasecrunch.com/leasepedia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
          <p:cNvSpPr txBox="1">
            <a:spLocks noGrp="1"/>
          </p:cNvSpPr>
          <p:nvPr>
            <p:ph type="title"/>
          </p:nvPr>
        </p:nvSpPr>
        <p:spPr>
          <a:xfrm>
            <a:off x="4567650" y="803798"/>
            <a:ext cx="4119300" cy="505500"/>
          </a:xfrm>
          <a:prstGeom prst="rect">
            <a:avLst/>
          </a:prstGeom>
          <a:noFill/>
          <a:ln>
            <a:noFill/>
          </a:ln>
        </p:spPr>
        <p:txBody>
          <a:bodyPr spcFirstLastPara="1" wrap="square" lIns="45700" tIns="45700" rIns="45700" bIns="45700" anchor="b" anchorCtr="0">
            <a:noAutofit/>
          </a:bodyPr>
          <a:lstStyle/>
          <a:p>
            <a:pPr marL="0" lvl="0" indent="0" algn="l" rtl="0">
              <a:lnSpc>
                <a:spcPct val="115000"/>
              </a:lnSpc>
              <a:spcBef>
                <a:spcPts val="0"/>
              </a:spcBef>
              <a:spcAft>
                <a:spcPts val="0"/>
              </a:spcAft>
              <a:buSzPts val="2600"/>
              <a:buNone/>
            </a:pPr>
            <a:r>
              <a:rPr lang="en-US" sz="2400"/>
              <a:t>Agenda</a:t>
            </a:r>
            <a:endParaRPr sz="2400"/>
          </a:p>
        </p:txBody>
      </p:sp>
      <p:sp>
        <p:nvSpPr>
          <p:cNvPr id="266" name="Google Shape;266;p4"/>
          <p:cNvSpPr txBox="1">
            <a:spLocks noGrp="1"/>
          </p:cNvSpPr>
          <p:nvPr>
            <p:ph type="body" idx="1"/>
          </p:nvPr>
        </p:nvSpPr>
        <p:spPr>
          <a:xfrm>
            <a:off x="4567500" y="1401183"/>
            <a:ext cx="4119300" cy="1154122"/>
          </a:xfrm>
          <a:prstGeom prst="rect">
            <a:avLst/>
          </a:prstGeom>
          <a:noFill/>
          <a:ln>
            <a:noFill/>
          </a:ln>
        </p:spPr>
        <p:txBody>
          <a:bodyPr spcFirstLastPara="1" wrap="square" lIns="45700" tIns="45700" rIns="45700" bIns="45700" anchor="t" anchorCtr="0">
            <a:spAutoFit/>
          </a:bodyPr>
          <a:lstStyle/>
          <a:p>
            <a:pPr marL="285750" lvl="0" indent="-285750" algn="l" rtl="0">
              <a:lnSpc>
                <a:spcPct val="115000"/>
              </a:lnSpc>
              <a:spcBef>
                <a:spcPts val="0"/>
              </a:spcBef>
              <a:spcAft>
                <a:spcPts val="0"/>
              </a:spcAft>
              <a:buSzPts val="1200"/>
              <a:buChar char="●"/>
            </a:pPr>
            <a:r>
              <a:rPr lang="en-US"/>
              <a:t>Post-Implementation Best Practices</a:t>
            </a:r>
            <a:endParaRPr/>
          </a:p>
          <a:p>
            <a:pPr marL="285750" lvl="0" indent="-285750" algn="l" rtl="0">
              <a:lnSpc>
                <a:spcPct val="115000"/>
              </a:lnSpc>
              <a:spcBef>
                <a:spcPts val="0"/>
              </a:spcBef>
              <a:spcAft>
                <a:spcPts val="0"/>
              </a:spcAft>
              <a:buSzPts val="1200"/>
              <a:buChar char="●"/>
            </a:pPr>
            <a:r>
              <a:rPr lang="en-US"/>
              <a:t>New Leases</a:t>
            </a:r>
            <a:endParaRPr/>
          </a:p>
          <a:p>
            <a:pPr marL="285750" lvl="0" indent="-285750" algn="l" rtl="0">
              <a:lnSpc>
                <a:spcPct val="115000"/>
              </a:lnSpc>
              <a:spcBef>
                <a:spcPts val="0"/>
              </a:spcBef>
              <a:spcAft>
                <a:spcPts val="0"/>
              </a:spcAft>
              <a:buSzPts val="1200"/>
              <a:buChar char="●"/>
            </a:pPr>
            <a:r>
              <a:rPr lang="en-US"/>
              <a:t>Lease Changes</a:t>
            </a:r>
            <a:endParaRPr/>
          </a:p>
          <a:p>
            <a:pPr marL="285750" lvl="0" indent="-285750" algn="l" rtl="0">
              <a:lnSpc>
                <a:spcPct val="115000"/>
              </a:lnSpc>
              <a:spcBef>
                <a:spcPts val="0"/>
              </a:spcBef>
              <a:spcAft>
                <a:spcPts val="0"/>
              </a:spcAft>
              <a:buSzPts val="1200"/>
              <a:buChar char="●"/>
            </a:pPr>
            <a:r>
              <a:rPr lang="en-US"/>
              <a:t>Reconciliation</a:t>
            </a:r>
            <a:endParaRPr/>
          </a:p>
          <a:p>
            <a:pPr marL="285750" lvl="0" indent="-285750" algn="l" rtl="0">
              <a:lnSpc>
                <a:spcPct val="115000"/>
              </a:lnSpc>
              <a:spcBef>
                <a:spcPts val="0"/>
              </a:spcBef>
              <a:spcAft>
                <a:spcPts val="0"/>
              </a:spcAft>
              <a:buSzPts val="1200"/>
              <a:buChar char="●"/>
            </a:pPr>
            <a:r>
              <a:rPr lang="en-US"/>
              <a:t>Common Control</a:t>
            </a:r>
            <a:endParaRPr/>
          </a:p>
        </p:txBody>
      </p:sp>
      <p:sp>
        <p:nvSpPr>
          <p:cNvPr id="267" name="Google Shape;267;p4"/>
          <p:cNvSpPr/>
          <p:nvPr/>
        </p:nvSpPr>
        <p:spPr>
          <a:xfrm>
            <a:off x="4567500" y="2765739"/>
            <a:ext cx="3505235" cy="1903455"/>
          </a:xfrm>
          <a:prstGeom prst="roundRect">
            <a:avLst>
              <a:gd name="adj" fmla="val 16667"/>
            </a:avLst>
          </a:prstGeom>
          <a:solidFill>
            <a:schemeClr val="lt1"/>
          </a:solidFill>
          <a:ln w="19050" cap="flat" cmpd="sng">
            <a:solidFill>
              <a:schemeClr val="accent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45700" tIns="45700" rIns="45700" bIns="45700" anchor="t" anchorCtr="0">
            <a:spAutoFit/>
          </a:bodyPr>
          <a:lstStyle/>
          <a:p>
            <a:pPr marL="0" marR="0" lvl="0" indent="0" algn="ctr" rtl="0">
              <a:lnSpc>
                <a:spcPct val="115000"/>
              </a:lnSpc>
              <a:spcBef>
                <a:spcPts val="0"/>
              </a:spcBef>
              <a:spcAft>
                <a:spcPts val="0"/>
              </a:spcAft>
              <a:buClr>
                <a:schemeClr val="dk1"/>
              </a:buClr>
              <a:buSzPts val="1200"/>
              <a:buFont typeface="Oxygen"/>
              <a:buNone/>
            </a:pPr>
            <a:r>
              <a:rPr lang="en-US" sz="1600" b="1" i="0" u="none" strike="noStrike" cap="none">
                <a:solidFill>
                  <a:schemeClr val="dk1"/>
                </a:solidFill>
                <a:latin typeface="Oxygen"/>
                <a:ea typeface="Oxygen"/>
                <a:cs typeface="Oxygen"/>
                <a:sym typeface="Oxygen"/>
              </a:rPr>
              <a:t>Effective Dates</a:t>
            </a:r>
            <a:endParaRPr sz="1400" b="0" i="0" u="none" strike="noStrike" cap="none">
              <a:solidFill>
                <a:srgbClr val="000000"/>
              </a:solidFill>
              <a:latin typeface="Arial"/>
              <a:ea typeface="Arial"/>
              <a:cs typeface="Arial"/>
              <a:sym typeface="Arial"/>
            </a:endParaRPr>
          </a:p>
          <a:p>
            <a:pPr marL="0" marR="0" lvl="0" indent="0" algn="ctr" rtl="0">
              <a:lnSpc>
                <a:spcPct val="115000"/>
              </a:lnSpc>
              <a:spcBef>
                <a:spcPts val="0"/>
              </a:spcBef>
              <a:spcAft>
                <a:spcPts val="0"/>
              </a:spcAft>
              <a:buClr>
                <a:schemeClr val="dk1"/>
              </a:buClr>
              <a:buSzPts val="1200"/>
              <a:buFont typeface="Oxygen"/>
              <a:buNone/>
            </a:pPr>
            <a:r>
              <a:rPr lang="en-US" sz="1600" b="1" i="0" u="none" strike="noStrike" cap="none">
                <a:solidFill>
                  <a:schemeClr val="accent2"/>
                </a:solidFill>
                <a:latin typeface="Oxygen"/>
                <a:ea typeface="Oxygen"/>
                <a:cs typeface="Oxygen"/>
                <a:sym typeface="Oxygen"/>
              </a:rPr>
              <a:t>Public Companies</a:t>
            </a:r>
            <a:endParaRPr sz="1200" b="0" i="0" u="none" strike="noStrike" cap="none">
              <a:solidFill>
                <a:schemeClr val="dk1"/>
              </a:solidFill>
              <a:latin typeface="Oxygen"/>
              <a:ea typeface="Oxygen"/>
              <a:cs typeface="Oxygen"/>
              <a:sym typeface="Oxygen"/>
            </a:endParaRPr>
          </a:p>
          <a:p>
            <a:pPr marL="0" marR="0" lvl="0" indent="0" algn="ctr" rtl="0">
              <a:lnSpc>
                <a:spcPct val="115000"/>
              </a:lnSpc>
              <a:spcBef>
                <a:spcPts val="0"/>
              </a:spcBef>
              <a:spcAft>
                <a:spcPts val="0"/>
              </a:spcAft>
              <a:buClr>
                <a:schemeClr val="dk1"/>
              </a:buClr>
              <a:buSzPts val="1200"/>
              <a:buFont typeface="Oxygen"/>
              <a:buNone/>
            </a:pPr>
            <a:r>
              <a:rPr lang="en-US" sz="1200" b="0" i="0" u="none" strike="noStrike" cap="none">
                <a:solidFill>
                  <a:schemeClr val="dk1"/>
                </a:solidFill>
                <a:latin typeface="Oxygen"/>
                <a:ea typeface="Oxygen"/>
                <a:cs typeface="Oxygen"/>
                <a:sym typeface="Oxygen"/>
              </a:rPr>
              <a:t>Fiscal years starting after 12/15/18</a:t>
            </a:r>
            <a:endParaRPr sz="1400" b="0" i="0" u="none" strike="noStrike" cap="none">
              <a:solidFill>
                <a:srgbClr val="000000"/>
              </a:solidFill>
              <a:latin typeface="Arial"/>
              <a:ea typeface="Arial"/>
              <a:cs typeface="Arial"/>
              <a:sym typeface="Arial"/>
            </a:endParaRPr>
          </a:p>
          <a:p>
            <a:pPr marL="0" marR="0" lvl="0" indent="0" algn="ctr" rtl="0">
              <a:lnSpc>
                <a:spcPct val="115000"/>
              </a:lnSpc>
              <a:spcBef>
                <a:spcPts val="0"/>
              </a:spcBef>
              <a:spcAft>
                <a:spcPts val="0"/>
              </a:spcAft>
              <a:buClr>
                <a:schemeClr val="dk1"/>
              </a:buClr>
              <a:buSzPts val="1200"/>
              <a:buFont typeface="Oxygen"/>
              <a:buNone/>
            </a:pPr>
            <a:endParaRPr sz="1200" b="0" i="0" u="none" strike="noStrike" cap="none">
              <a:solidFill>
                <a:schemeClr val="dk1"/>
              </a:solidFill>
              <a:latin typeface="Oxygen"/>
              <a:ea typeface="Oxygen"/>
              <a:cs typeface="Oxygen"/>
              <a:sym typeface="Oxygen"/>
            </a:endParaRPr>
          </a:p>
          <a:p>
            <a:pPr marL="0" marR="0" lvl="0" indent="0" algn="ctr" rtl="0">
              <a:lnSpc>
                <a:spcPct val="115000"/>
              </a:lnSpc>
              <a:spcBef>
                <a:spcPts val="0"/>
              </a:spcBef>
              <a:spcAft>
                <a:spcPts val="0"/>
              </a:spcAft>
              <a:buClr>
                <a:schemeClr val="dk1"/>
              </a:buClr>
              <a:buSzPts val="1200"/>
              <a:buFont typeface="Oxygen"/>
              <a:buNone/>
            </a:pPr>
            <a:r>
              <a:rPr lang="en-US" sz="1600" b="1" i="0" u="none" strike="noStrike" cap="none">
                <a:solidFill>
                  <a:schemeClr val="accent2"/>
                </a:solidFill>
                <a:latin typeface="Oxygen"/>
                <a:ea typeface="Oxygen"/>
                <a:cs typeface="Oxygen"/>
                <a:sym typeface="Oxygen"/>
              </a:rPr>
              <a:t>All Other Organizations</a:t>
            </a:r>
            <a:endParaRPr sz="1200" b="0" i="0" u="none" strike="noStrike" cap="none">
              <a:solidFill>
                <a:schemeClr val="dk1"/>
              </a:solidFill>
              <a:latin typeface="Oxygen"/>
              <a:ea typeface="Oxygen"/>
              <a:cs typeface="Oxygen"/>
              <a:sym typeface="Oxygen"/>
            </a:endParaRPr>
          </a:p>
          <a:p>
            <a:pPr marL="0" marR="0" lvl="0" indent="0" algn="ctr" rtl="0">
              <a:lnSpc>
                <a:spcPct val="115000"/>
              </a:lnSpc>
              <a:spcBef>
                <a:spcPts val="0"/>
              </a:spcBef>
              <a:spcAft>
                <a:spcPts val="0"/>
              </a:spcAft>
              <a:buClr>
                <a:schemeClr val="dk1"/>
              </a:buClr>
              <a:buSzPts val="1200"/>
              <a:buFont typeface="Oxygen"/>
              <a:buNone/>
            </a:pPr>
            <a:r>
              <a:rPr lang="en-US" sz="1200" b="0" i="0" u="none" strike="noStrike" cap="none">
                <a:solidFill>
                  <a:schemeClr val="dk1"/>
                </a:solidFill>
                <a:latin typeface="Oxygen"/>
                <a:ea typeface="Oxygen"/>
                <a:cs typeface="Oxygen"/>
                <a:sym typeface="Oxygen"/>
              </a:rPr>
              <a:t>Fiscal years starting after 12/15/21</a:t>
            </a:r>
            <a:endParaRPr sz="1400" b="0" i="0" u="none" strike="noStrike" cap="none">
              <a:solidFill>
                <a:srgbClr val="000000"/>
              </a:solidFill>
              <a:latin typeface="Arial"/>
              <a:ea typeface="Arial"/>
              <a:cs typeface="Arial"/>
              <a:sym typeface="Arial"/>
            </a:endParaRPr>
          </a:p>
          <a:p>
            <a:pPr marL="0" marR="0" lvl="0" indent="0" algn="ctr" rtl="0">
              <a:lnSpc>
                <a:spcPct val="115000"/>
              </a:lnSpc>
              <a:spcBef>
                <a:spcPts val="0"/>
              </a:spcBef>
              <a:spcAft>
                <a:spcPts val="0"/>
              </a:spcAft>
              <a:buClr>
                <a:schemeClr val="dk1"/>
              </a:buClr>
              <a:buSzPts val="1200"/>
              <a:buFont typeface="Oxygen"/>
              <a:buNone/>
            </a:pPr>
            <a:endParaRPr sz="800" b="0" i="0" u="none" strike="noStrike" cap="none">
              <a:solidFill>
                <a:schemeClr val="dk1"/>
              </a:solidFill>
              <a:latin typeface="Oxygen"/>
              <a:ea typeface="Oxygen"/>
              <a:cs typeface="Oxygen"/>
              <a:sym typeface="Oxyge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62"/>
          <p:cNvSpPr txBox="1">
            <a:spLocks noGrp="1"/>
          </p:cNvSpPr>
          <p:nvPr>
            <p:ph type="title"/>
          </p:nvPr>
        </p:nvSpPr>
        <p:spPr>
          <a:xfrm>
            <a:off x="1447800" y="2011679"/>
            <a:ext cx="5915025" cy="1052193"/>
          </a:xfrm>
          <a:prstGeom prst="rect">
            <a:avLst/>
          </a:prstGeom>
          <a:noFill/>
          <a:ln>
            <a:noFill/>
          </a:ln>
        </p:spPr>
        <p:txBody>
          <a:bodyPr spcFirstLastPara="1" wrap="square" lIns="45700" tIns="45700" rIns="45700" bIns="45700" anchor="ctr" anchorCtr="0">
            <a:normAutofit fontScale="90000"/>
          </a:bodyPr>
          <a:lstStyle/>
          <a:p>
            <a:pPr marL="0" lvl="0" indent="0" algn="ctr" rtl="0">
              <a:lnSpc>
                <a:spcPct val="115000"/>
              </a:lnSpc>
              <a:spcBef>
                <a:spcPts val="0"/>
              </a:spcBef>
              <a:spcAft>
                <a:spcPts val="0"/>
              </a:spcAft>
              <a:buClr>
                <a:schemeClr val="lt1"/>
              </a:buClr>
              <a:buSzPct val="111111"/>
              <a:buNone/>
            </a:pPr>
            <a:r>
              <a:rPr lang="en-US"/>
              <a:t>Post-Implementation </a:t>
            </a:r>
            <a:br>
              <a:rPr lang="en-US"/>
            </a:br>
            <a:r>
              <a:rPr lang="en-US"/>
              <a:t>Best Practices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63"/>
          <p:cNvSpPr txBox="1">
            <a:spLocks noGrp="1"/>
          </p:cNvSpPr>
          <p:nvPr>
            <p:ph type="title"/>
          </p:nvPr>
        </p:nvSpPr>
        <p:spPr>
          <a:xfrm>
            <a:off x="2514600" y="849594"/>
            <a:ext cx="6172200" cy="505500"/>
          </a:xfrm>
          <a:prstGeom prst="rect">
            <a:avLst/>
          </a:prstGeom>
          <a:noFill/>
          <a:ln>
            <a:noFill/>
          </a:ln>
        </p:spPr>
        <p:txBody>
          <a:bodyPr spcFirstLastPara="1" wrap="square" lIns="45700" tIns="45700" rIns="45700" bIns="45700" anchor="t" anchorCtr="0">
            <a:noAutofit/>
          </a:bodyPr>
          <a:lstStyle/>
          <a:p>
            <a:pPr marL="0" lvl="0" indent="0" algn="l" rtl="0">
              <a:lnSpc>
                <a:spcPct val="115000"/>
              </a:lnSpc>
              <a:spcBef>
                <a:spcPts val="0"/>
              </a:spcBef>
              <a:spcAft>
                <a:spcPts val="0"/>
              </a:spcAft>
              <a:buSzPts val="2600"/>
              <a:buNone/>
            </a:pPr>
            <a:r>
              <a:rPr lang="en-US"/>
              <a:t>Post-Implementation Best Practices</a:t>
            </a:r>
            <a:endParaRPr/>
          </a:p>
        </p:txBody>
      </p:sp>
      <p:sp>
        <p:nvSpPr>
          <p:cNvPr id="278" name="Google Shape;278;p63"/>
          <p:cNvSpPr txBox="1">
            <a:spLocks noGrp="1"/>
          </p:cNvSpPr>
          <p:nvPr>
            <p:ph type="body" idx="1"/>
          </p:nvPr>
        </p:nvSpPr>
        <p:spPr>
          <a:xfrm>
            <a:off x="2514600" y="1756066"/>
            <a:ext cx="6172200" cy="1488829"/>
          </a:xfrm>
          <a:prstGeom prst="rect">
            <a:avLst/>
          </a:prstGeom>
          <a:noFill/>
          <a:ln>
            <a:noFill/>
          </a:ln>
        </p:spPr>
        <p:txBody>
          <a:bodyPr spcFirstLastPara="1" wrap="square" lIns="45700" tIns="45700" rIns="45700" bIns="45700" anchor="t" anchorCtr="0">
            <a:spAutoFit/>
          </a:bodyPr>
          <a:lstStyle/>
          <a:p>
            <a:pPr marL="457200" lvl="0" indent="-298450" algn="l" rtl="0">
              <a:lnSpc>
                <a:spcPct val="165000"/>
              </a:lnSpc>
              <a:spcBef>
                <a:spcPts val="0"/>
              </a:spcBef>
              <a:spcAft>
                <a:spcPts val="0"/>
              </a:spcAft>
              <a:buClr>
                <a:schemeClr val="dk1"/>
              </a:buClr>
              <a:buSzPts val="1100"/>
              <a:buChar char="●"/>
            </a:pPr>
            <a:r>
              <a:rPr lang="en-US"/>
              <a:t>Full Portfolio of Leases Identified</a:t>
            </a:r>
            <a:endParaRPr/>
          </a:p>
          <a:p>
            <a:pPr marL="457200" lvl="0" indent="-298450" algn="l" rtl="0">
              <a:lnSpc>
                <a:spcPct val="165000"/>
              </a:lnSpc>
              <a:spcBef>
                <a:spcPts val="0"/>
              </a:spcBef>
              <a:spcAft>
                <a:spcPts val="0"/>
              </a:spcAft>
              <a:buClr>
                <a:schemeClr val="dk1"/>
              </a:buClr>
              <a:buSzPts val="1100"/>
              <a:buChar char="●"/>
            </a:pPr>
            <a:r>
              <a:rPr lang="en-US"/>
              <a:t>Understanding Expenses</a:t>
            </a:r>
            <a:endParaRPr/>
          </a:p>
          <a:p>
            <a:pPr marL="457200" lvl="0" indent="-298450" algn="l" rtl="0">
              <a:lnSpc>
                <a:spcPct val="165000"/>
              </a:lnSpc>
              <a:spcBef>
                <a:spcPts val="0"/>
              </a:spcBef>
              <a:spcAft>
                <a:spcPts val="0"/>
              </a:spcAft>
              <a:buClr>
                <a:schemeClr val="dk1"/>
              </a:buClr>
              <a:buSzPts val="1100"/>
              <a:buChar char="●"/>
            </a:pPr>
            <a:r>
              <a:rPr lang="en-US"/>
              <a:t>Build a Post-Implementation Leases Team</a:t>
            </a:r>
            <a:endParaRPr/>
          </a:p>
          <a:p>
            <a:pPr marL="457200" lvl="0" indent="-298450" algn="l" rtl="0">
              <a:lnSpc>
                <a:spcPct val="165000"/>
              </a:lnSpc>
              <a:spcBef>
                <a:spcPts val="0"/>
              </a:spcBef>
              <a:spcAft>
                <a:spcPts val="0"/>
              </a:spcAft>
              <a:buClr>
                <a:schemeClr val="dk1"/>
              </a:buClr>
              <a:buSzPts val="1100"/>
              <a:buChar char="●"/>
            </a:pPr>
            <a:r>
              <a:rPr lang="en-US"/>
              <a:t>Track New Contracts and Leases</a:t>
            </a:r>
            <a:endParaRPr/>
          </a:p>
          <a:p>
            <a:pPr marL="457200" lvl="0" indent="-298450" algn="l" rtl="0">
              <a:lnSpc>
                <a:spcPct val="165000"/>
              </a:lnSpc>
              <a:spcBef>
                <a:spcPts val="0"/>
              </a:spcBef>
              <a:spcAft>
                <a:spcPts val="0"/>
              </a:spcAft>
              <a:buClr>
                <a:schemeClr val="dk1"/>
              </a:buClr>
              <a:buSzPts val="1100"/>
              <a:buChar char="●"/>
            </a:pPr>
            <a:r>
              <a:rPr lang="en-US"/>
              <a:t>Trend Analysis</a:t>
            </a:r>
            <a:endParaRPr/>
          </a:p>
        </p:txBody>
      </p:sp>
      <p:sp>
        <p:nvSpPr>
          <p:cNvPr id="279" name="Google Shape;279;p63"/>
          <p:cNvSpPr txBox="1">
            <a:spLocks noGrp="1"/>
          </p:cNvSpPr>
          <p:nvPr>
            <p:ph type="subTitle" idx="2"/>
          </p:nvPr>
        </p:nvSpPr>
        <p:spPr>
          <a:xfrm>
            <a:off x="2514600" y="1355089"/>
            <a:ext cx="6172200" cy="400977"/>
          </a:xfrm>
          <a:prstGeom prst="rect">
            <a:avLst/>
          </a:prstGeom>
          <a:noFill/>
          <a:ln>
            <a:noFill/>
          </a:ln>
        </p:spPr>
        <p:txBody>
          <a:bodyPr spcFirstLastPara="1" wrap="square" lIns="45700" tIns="45700" rIns="45700" bIns="45700" anchor="t" anchorCtr="0">
            <a:noAutofit/>
          </a:bodyPr>
          <a:lstStyle/>
          <a:p>
            <a:pPr marL="457200" lvl="0" indent="-342900" algn="l" rtl="0">
              <a:lnSpc>
                <a:spcPct val="140000"/>
              </a:lnSpc>
              <a:spcBef>
                <a:spcPts val="0"/>
              </a:spcBef>
              <a:spcAft>
                <a:spcPts val="0"/>
              </a:spcAft>
              <a:buClr>
                <a:schemeClr val="accent2"/>
              </a:buClr>
              <a:buSzPts val="1200"/>
              <a:buNone/>
            </a:pPr>
            <a:r>
              <a:rPr lang="en-US" sz="1600"/>
              <a:t>Lessons Learned</a:t>
            </a:r>
            <a:endParaRPr sz="16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64"/>
          <p:cNvSpPr txBox="1">
            <a:spLocks noGrp="1"/>
          </p:cNvSpPr>
          <p:nvPr>
            <p:ph type="title"/>
          </p:nvPr>
        </p:nvSpPr>
        <p:spPr>
          <a:xfrm>
            <a:off x="2514600" y="849594"/>
            <a:ext cx="6172200" cy="505500"/>
          </a:xfrm>
          <a:prstGeom prst="rect">
            <a:avLst/>
          </a:prstGeom>
          <a:noFill/>
          <a:ln>
            <a:noFill/>
          </a:ln>
        </p:spPr>
        <p:txBody>
          <a:bodyPr spcFirstLastPara="1" wrap="square" lIns="45700" tIns="45700" rIns="45700" bIns="45700" anchor="t" anchorCtr="0">
            <a:noAutofit/>
          </a:bodyPr>
          <a:lstStyle/>
          <a:p>
            <a:pPr marL="0" lvl="0" indent="0" algn="l" rtl="0">
              <a:lnSpc>
                <a:spcPct val="115000"/>
              </a:lnSpc>
              <a:spcBef>
                <a:spcPts val="0"/>
              </a:spcBef>
              <a:spcAft>
                <a:spcPts val="0"/>
              </a:spcAft>
              <a:buSzPts val="2600"/>
              <a:buNone/>
            </a:pPr>
            <a:r>
              <a:rPr lang="en-US"/>
              <a:t>Post-Implementation Best Practices</a:t>
            </a:r>
            <a:endParaRPr/>
          </a:p>
        </p:txBody>
      </p:sp>
      <p:sp>
        <p:nvSpPr>
          <p:cNvPr id="285" name="Google Shape;285;p64"/>
          <p:cNvSpPr txBox="1">
            <a:spLocks noGrp="1"/>
          </p:cNvSpPr>
          <p:nvPr>
            <p:ph type="body" idx="1"/>
          </p:nvPr>
        </p:nvSpPr>
        <p:spPr>
          <a:xfrm>
            <a:off x="2514600" y="1756066"/>
            <a:ext cx="6172200" cy="1488829"/>
          </a:xfrm>
          <a:prstGeom prst="rect">
            <a:avLst/>
          </a:prstGeom>
          <a:noFill/>
          <a:ln>
            <a:noFill/>
          </a:ln>
        </p:spPr>
        <p:txBody>
          <a:bodyPr spcFirstLastPara="1" wrap="square" lIns="45700" tIns="45700" rIns="45700" bIns="45700" anchor="t" anchorCtr="0">
            <a:spAutoFit/>
          </a:bodyPr>
          <a:lstStyle/>
          <a:p>
            <a:pPr marL="457200" lvl="0" indent="-298450" algn="l" rtl="0">
              <a:lnSpc>
                <a:spcPct val="165000"/>
              </a:lnSpc>
              <a:spcBef>
                <a:spcPts val="0"/>
              </a:spcBef>
              <a:spcAft>
                <a:spcPts val="0"/>
              </a:spcAft>
              <a:buClr>
                <a:schemeClr val="dk1"/>
              </a:buClr>
              <a:buSzPts val="1100"/>
              <a:buChar char="●"/>
            </a:pPr>
            <a:r>
              <a:rPr lang="en-US"/>
              <a:t>Determine how you will handle late lease payments and prepayments</a:t>
            </a:r>
            <a:endParaRPr/>
          </a:p>
          <a:p>
            <a:pPr marL="457200" lvl="0" indent="-298450" algn="l" rtl="0">
              <a:lnSpc>
                <a:spcPct val="165000"/>
              </a:lnSpc>
              <a:spcBef>
                <a:spcPts val="0"/>
              </a:spcBef>
              <a:spcAft>
                <a:spcPts val="0"/>
              </a:spcAft>
              <a:buClr>
                <a:schemeClr val="dk1"/>
              </a:buClr>
              <a:buSzPts val="1100"/>
              <a:buChar char="●"/>
            </a:pPr>
            <a:r>
              <a:rPr lang="en-US"/>
              <a:t>Contingent Incentives </a:t>
            </a:r>
            <a:endParaRPr/>
          </a:p>
          <a:p>
            <a:pPr marL="457200" lvl="0" indent="-298450" algn="l" rtl="0">
              <a:lnSpc>
                <a:spcPct val="165000"/>
              </a:lnSpc>
              <a:spcBef>
                <a:spcPts val="0"/>
              </a:spcBef>
              <a:spcAft>
                <a:spcPts val="0"/>
              </a:spcAft>
              <a:buClr>
                <a:schemeClr val="dk1"/>
              </a:buClr>
              <a:buSzPts val="1100"/>
              <a:buChar char="●"/>
            </a:pPr>
            <a:r>
              <a:rPr lang="en-US"/>
              <a:t>Variable Expenses for existing leases</a:t>
            </a:r>
            <a:endParaRPr/>
          </a:p>
          <a:p>
            <a:pPr marL="457200" lvl="0" indent="-298450" algn="l" rtl="0">
              <a:lnSpc>
                <a:spcPct val="165000"/>
              </a:lnSpc>
              <a:spcBef>
                <a:spcPts val="0"/>
              </a:spcBef>
              <a:spcAft>
                <a:spcPts val="0"/>
              </a:spcAft>
              <a:buClr>
                <a:schemeClr val="dk1"/>
              </a:buClr>
              <a:buSzPts val="1100"/>
              <a:buChar char="●"/>
            </a:pPr>
            <a:r>
              <a:rPr lang="en-US"/>
              <a:t>Payments that increase during the lease term</a:t>
            </a:r>
            <a:endParaRPr/>
          </a:p>
          <a:p>
            <a:pPr marL="457200" lvl="0" indent="-298450" algn="l" rtl="0">
              <a:lnSpc>
                <a:spcPct val="165000"/>
              </a:lnSpc>
              <a:spcBef>
                <a:spcPts val="0"/>
              </a:spcBef>
              <a:spcAft>
                <a:spcPts val="0"/>
              </a:spcAft>
              <a:buClr>
                <a:schemeClr val="dk1"/>
              </a:buClr>
              <a:buSzPts val="1100"/>
              <a:buChar char="●"/>
            </a:pPr>
            <a:r>
              <a:rPr lang="en-US"/>
              <a:t>Understand what the triggers are for remeasurement and modifications</a:t>
            </a:r>
            <a:endParaRPr/>
          </a:p>
        </p:txBody>
      </p:sp>
      <p:sp>
        <p:nvSpPr>
          <p:cNvPr id="286" name="Google Shape;286;p64"/>
          <p:cNvSpPr txBox="1">
            <a:spLocks noGrp="1"/>
          </p:cNvSpPr>
          <p:nvPr>
            <p:ph type="subTitle" idx="2"/>
          </p:nvPr>
        </p:nvSpPr>
        <p:spPr>
          <a:xfrm>
            <a:off x="2514600" y="1355089"/>
            <a:ext cx="6172200" cy="618900"/>
          </a:xfrm>
          <a:prstGeom prst="rect">
            <a:avLst/>
          </a:prstGeom>
          <a:noFill/>
          <a:ln>
            <a:noFill/>
          </a:ln>
        </p:spPr>
        <p:txBody>
          <a:bodyPr spcFirstLastPara="1" wrap="square" lIns="45700" tIns="45700" rIns="45700" bIns="45700" anchor="t" anchorCtr="0">
            <a:noAutofit/>
          </a:bodyPr>
          <a:lstStyle/>
          <a:p>
            <a:pPr marL="457200" lvl="0" indent="-342900" algn="l" rtl="0">
              <a:lnSpc>
                <a:spcPct val="140000"/>
              </a:lnSpc>
              <a:spcBef>
                <a:spcPts val="0"/>
              </a:spcBef>
              <a:spcAft>
                <a:spcPts val="0"/>
              </a:spcAft>
              <a:buClr>
                <a:schemeClr val="accent2"/>
              </a:buClr>
              <a:buSzPts val="1200"/>
              <a:buNone/>
            </a:pPr>
            <a:r>
              <a:rPr lang="en-US" sz="1600"/>
              <a:t>Year 2 Notes</a:t>
            </a:r>
            <a:endParaRPr sz="16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65"/>
          <p:cNvSpPr txBox="1">
            <a:spLocks noGrp="1"/>
          </p:cNvSpPr>
          <p:nvPr>
            <p:ph type="title"/>
          </p:nvPr>
        </p:nvSpPr>
        <p:spPr>
          <a:xfrm>
            <a:off x="2514600" y="849594"/>
            <a:ext cx="6172200" cy="505500"/>
          </a:xfrm>
          <a:prstGeom prst="rect">
            <a:avLst/>
          </a:prstGeom>
          <a:noFill/>
          <a:ln>
            <a:noFill/>
          </a:ln>
        </p:spPr>
        <p:txBody>
          <a:bodyPr spcFirstLastPara="1" wrap="square" lIns="45700" tIns="45700" rIns="45700" bIns="45700" anchor="t" anchorCtr="0">
            <a:noAutofit/>
          </a:bodyPr>
          <a:lstStyle/>
          <a:p>
            <a:pPr marL="0" lvl="0" indent="0" algn="l" rtl="0">
              <a:lnSpc>
                <a:spcPct val="115000"/>
              </a:lnSpc>
              <a:spcBef>
                <a:spcPts val="0"/>
              </a:spcBef>
              <a:spcAft>
                <a:spcPts val="0"/>
              </a:spcAft>
              <a:buSzPts val="2600"/>
              <a:buNone/>
            </a:pPr>
            <a:r>
              <a:rPr lang="en-US"/>
              <a:t>Post-Implementation Best Practices</a:t>
            </a:r>
            <a:endParaRPr/>
          </a:p>
        </p:txBody>
      </p:sp>
      <p:sp>
        <p:nvSpPr>
          <p:cNvPr id="292" name="Google Shape;292;p65"/>
          <p:cNvSpPr txBox="1">
            <a:spLocks noGrp="1"/>
          </p:cNvSpPr>
          <p:nvPr>
            <p:ph type="body" idx="1"/>
          </p:nvPr>
        </p:nvSpPr>
        <p:spPr>
          <a:xfrm>
            <a:off x="2514600" y="1756066"/>
            <a:ext cx="6172200" cy="1488829"/>
          </a:xfrm>
          <a:prstGeom prst="rect">
            <a:avLst/>
          </a:prstGeom>
          <a:noFill/>
          <a:ln>
            <a:noFill/>
          </a:ln>
        </p:spPr>
        <p:txBody>
          <a:bodyPr spcFirstLastPara="1" wrap="square" lIns="45700" tIns="45700" rIns="45700" bIns="45700" anchor="t" anchorCtr="0">
            <a:spAutoFit/>
          </a:bodyPr>
          <a:lstStyle/>
          <a:p>
            <a:pPr marL="457200" lvl="0" indent="-298450" algn="l" rtl="0">
              <a:lnSpc>
                <a:spcPct val="165000"/>
              </a:lnSpc>
              <a:spcBef>
                <a:spcPts val="0"/>
              </a:spcBef>
              <a:spcAft>
                <a:spcPts val="0"/>
              </a:spcAft>
              <a:buClr>
                <a:schemeClr val="dk1"/>
              </a:buClr>
              <a:buSzPts val="1100"/>
              <a:buChar char="●"/>
            </a:pPr>
            <a:r>
              <a:rPr lang="en-US"/>
              <a:t>Short Term Leases Defined</a:t>
            </a:r>
            <a:endParaRPr/>
          </a:p>
          <a:p>
            <a:pPr marL="457200" lvl="0" indent="-298450" algn="l" rtl="0">
              <a:lnSpc>
                <a:spcPct val="165000"/>
              </a:lnSpc>
              <a:spcBef>
                <a:spcPts val="0"/>
              </a:spcBef>
              <a:spcAft>
                <a:spcPts val="0"/>
              </a:spcAft>
              <a:buClr>
                <a:schemeClr val="dk1"/>
              </a:buClr>
              <a:buSzPts val="1100"/>
              <a:buChar char="●"/>
            </a:pPr>
            <a:r>
              <a:rPr lang="en-US"/>
              <a:t>Nonlease Components</a:t>
            </a:r>
            <a:endParaRPr/>
          </a:p>
          <a:p>
            <a:pPr marL="457200" lvl="0" indent="-298450" algn="l" rtl="0">
              <a:lnSpc>
                <a:spcPct val="165000"/>
              </a:lnSpc>
              <a:spcBef>
                <a:spcPts val="0"/>
              </a:spcBef>
              <a:spcAft>
                <a:spcPts val="0"/>
              </a:spcAft>
              <a:buClr>
                <a:schemeClr val="dk1"/>
              </a:buClr>
              <a:buSzPts val="1100"/>
              <a:buChar char="●"/>
            </a:pPr>
            <a:r>
              <a:rPr lang="en-US"/>
              <a:t>Discount Rate</a:t>
            </a:r>
            <a:endParaRPr/>
          </a:p>
          <a:p>
            <a:pPr marL="457200" lvl="0" indent="-298450" algn="l" rtl="0">
              <a:lnSpc>
                <a:spcPct val="165000"/>
              </a:lnSpc>
              <a:spcBef>
                <a:spcPts val="0"/>
              </a:spcBef>
              <a:spcAft>
                <a:spcPts val="0"/>
              </a:spcAft>
              <a:buClr>
                <a:schemeClr val="dk1"/>
              </a:buClr>
              <a:buSzPts val="1100"/>
              <a:buChar char="●"/>
            </a:pPr>
            <a:r>
              <a:rPr lang="en-US"/>
              <a:t>Classification Criteria</a:t>
            </a:r>
            <a:endParaRPr/>
          </a:p>
          <a:p>
            <a:pPr marL="457200" lvl="0" indent="-298450" algn="l" rtl="0">
              <a:lnSpc>
                <a:spcPct val="165000"/>
              </a:lnSpc>
              <a:spcBef>
                <a:spcPts val="0"/>
              </a:spcBef>
              <a:spcAft>
                <a:spcPts val="0"/>
              </a:spcAft>
              <a:buClr>
                <a:schemeClr val="dk1"/>
              </a:buClr>
              <a:buSzPts val="1100"/>
              <a:buChar char="●"/>
            </a:pPr>
            <a:r>
              <a:rPr lang="en-US"/>
              <a:t>Presentation</a:t>
            </a:r>
            <a:endParaRPr/>
          </a:p>
        </p:txBody>
      </p:sp>
      <p:sp>
        <p:nvSpPr>
          <p:cNvPr id="293" name="Google Shape;293;p65"/>
          <p:cNvSpPr txBox="1">
            <a:spLocks noGrp="1"/>
          </p:cNvSpPr>
          <p:nvPr>
            <p:ph type="subTitle" idx="2"/>
          </p:nvPr>
        </p:nvSpPr>
        <p:spPr>
          <a:xfrm>
            <a:off x="2514600" y="1355089"/>
            <a:ext cx="6172200" cy="371600"/>
          </a:xfrm>
          <a:prstGeom prst="rect">
            <a:avLst/>
          </a:prstGeom>
          <a:noFill/>
          <a:ln>
            <a:noFill/>
          </a:ln>
        </p:spPr>
        <p:txBody>
          <a:bodyPr spcFirstLastPara="1" wrap="square" lIns="45700" tIns="45700" rIns="45700" bIns="45700" anchor="t" anchorCtr="0">
            <a:noAutofit/>
          </a:bodyPr>
          <a:lstStyle/>
          <a:p>
            <a:pPr marL="457200" lvl="0" indent="-342900" algn="l" rtl="0">
              <a:lnSpc>
                <a:spcPct val="140000"/>
              </a:lnSpc>
              <a:spcBef>
                <a:spcPts val="0"/>
              </a:spcBef>
              <a:spcAft>
                <a:spcPts val="0"/>
              </a:spcAft>
              <a:buClr>
                <a:schemeClr val="accent2"/>
              </a:buClr>
              <a:buSzPts val="1200"/>
              <a:buNone/>
            </a:pPr>
            <a:r>
              <a:rPr lang="en-US" sz="1600"/>
              <a:t>Policy Election Review</a:t>
            </a:r>
            <a:endParaRPr sz="1600"/>
          </a:p>
        </p:txBody>
      </p:sp>
    </p:spTree>
  </p:cSld>
  <p:clrMapOvr>
    <a:masterClrMapping/>
  </p:clrMapOvr>
</p:sld>
</file>

<file path=ppt/theme/theme1.xml><?xml version="1.0" encoding="utf-8"?>
<a:theme xmlns:a="http://schemas.openxmlformats.org/drawingml/2006/main" name="Simple Light">
  <a:themeElements>
    <a:clrScheme name="Simple Light">
      <a:dk1>
        <a:srgbClr val="2B2B2B"/>
      </a:dk1>
      <a:lt1>
        <a:srgbClr val="FFFFFF"/>
      </a:lt1>
      <a:dk2>
        <a:srgbClr val="4D4D4D"/>
      </a:dk2>
      <a:lt2>
        <a:srgbClr val="F8F8FB"/>
      </a:lt2>
      <a:accent1>
        <a:srgbClr val="484A9A"/>
      </a:accent1>
      <a:accent2>
        <a:srgbClr val="00AEEF"/>
      </a:accent2>
      <a:accent3>
        <a:srgbClr val="2B2D77"/>
      </a:accent3>
      <a:accent4>
        <a:srgbClr val="F18B1B"/>
      </a:accent4>
      <a:accent5>
        <a:srgbClr val="44A1A0"/>
      </a:accent5>
      <a:accent6>
        <a:srgbClr val="DDDEFF"/>
      </a:accent6>
      <a:hlink>
        <a:srgbClr val="00AEE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1318</TotalTime>
  <Words>9811</Words>
  <Application>Microsoft Office PowerPoint</Application>
  <PresentationFormat>On-screen Show (16:9)</PresentationFormat>
  <Paragraphs>503</Paragraphs>
  <Slides>42</Slides>
  <Notes>41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Helvetica Neue</vt:lpstr>
      <vt:lpstr>Oxygen</vt:lpstr>
      <vt:lpstr>Oxygen Light</vt:lpstr>
      <vt:lpstr>Arial</vt:lpstr>
      <vt:lpstr>Simple Light</vt:lpstr>
      <vt:lpstr>INTERNAL NOTES</vt:lpstr>
      <vt:lpstr>PowerPoint Presentation</vt:lpstr>
      <vt:lpstr>PowerPoint Presentation</vt:lpstr>
      <vt:lpstr>About LeaseCrunch</vt:lpstr>
      <vt:lpstr>Agenda</vt:lpstr>
      <vt:lpstr>Post-Implementation  Best Practices </vt:lpstr>
      <vt:lpstr>Post-Implementation Best Practices</vt:lpstr>
      <vt:lpstr>Post-Implementation Best Practices</vt:lpstr>
      <vt:lpstr>Post-Implementation Best Practices</vt:lpstr>
      <vt:lpstr>Keeping up with Lease Accounting Compliance</vt:lpstr>
      <vt:lpstr>How did your ASC 842 implementation go  for you or your clients?</vt:lpstr>
      <vt:lpstr>New Leases</vt:lpstr>
      <vt:lpstr>New Leases</vt:lpstr>
      <vt:lpstr>New Leases</vt:lpstr>
      <vt:lpstr>New Lease</vt:lpstr>
      <vt:lpstr>New Lease</vt:lpstr>
      <vt:lpstr>Lease Changes</vt:lpstr>
      <vt:lpstr>Lease Changes</vt:lpstr>
      <vt:lpstr>Lease Changes</vt:lpstr>
      <vt:lpstr>Lease Changes</vt:lpstr>
      <vt:lpstr>Lease Changes</vt:lpstr>
      <vt:lpstr>Lease Changes</vt:lpstr>
      <vt:lpstr>Lease Changes</vt:lpstr>
      <vt:lpstr>Lease Changes</vt:lpstr>
      <vt:lpstr>Changes to Leases</vt:lpstr>
      <vt:lpstr>What did you or your clients use to track leases and account for the new requirements of ASC 842? </vt:lpstr>
      <vt:lpstr>Dates</vt:lpstr>
      <vt:lpstr>Dates</vt:lpstr>
      <vt:lpstr>Dates</vt:lpstr>
      <vt:lpstr>Reconciliation</vt:lpstr>
      <vt:lpstr>Post-Implementation Best Practices</vt:lpstr>
      <vt:lpstr>Guidance for Leases under  Common Control</vt:lpstr>
      <vt:lpstr>Leases under Common Control</vt:lpstr>
      <vt:lpstr>Leases under Common Control</vt:lpstr>
      <vt:lpstr>Do you have new leases to  account for this year?</vt:lpstr>
      <vt:lpstr>Additional Considerations</vt:lpstr>
      <vt:lpstr>GAAP Departure – Now What?</vt:lpstr>
      <vt:lpstr>Sale and Leaseback Arrangements</vt:lpstr>
      <vt:lpstr>Finance Lease to Fixed Asset</vt:lpstr>
      <vt:lpstr>Transition from Excel to Software</vt:lpstr>
      <vt:lpstr>Would you like a representative from LeaseCrunch to reach out and provide you with more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INTERNAL NOTES</dc:title>
  <dc:creator>Jess Vento</dc:creator>
  <cp:lastModifiedBy>Emily Lewis</cp:lastModifiedBy>
  <cp:revision>5</cp:revision>
  <dcterms:modified xsi:type="dcterms:W3CDTF">2023-09-20T16:48:25Z</dcterms:modified>
</cp:coreProperties>
</file>