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57" r:id="rId3"/>
    <p:sldId id="258" r:id="rId4"/>
    <p:sldId id="326" r:id="rId5"/>
    <p:sldId id="320" r:id="rId6"/>
    <p:sldId id="324" r:id="rId7"/>
    <p:sldId id="321" r:id="rId8"/>
    <p:sldId id="311" r:id="rId9"/>
    <p:sldId id="277" r:id="rId10"/>
    <p:sldId id="294" r:id="rId11"/>
    <p:sldId id="325" r:id="rId12"/>
    <p:sldId id="327" r:id="rId13"/>
  </p:sldIdLst>
  <p:sldSz cx="12192000" cy="6858000"/>
  <p:notesSz cx="6742113" cy="9872663"/>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 Shaul" initials="WS"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1D"/>
    <a:srgbClr val="005172"/>
    <a:srgbClr val="006188"/>
    <a:srgbClr val="00877C"/>
    <a:srgbClr val="008C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301" autoAdjust="0"/>
    <p:restoredTop sz="94560" autoAdjust="0"/>
  </p:normalViewPr>
  <p:slideViewPr>
    <p:cSldViewPr snapToGrid="0">
      <p:cViewPr varScale="1">
        <p:scale>
          <a:sx n="72" d="100"/>
          <a:sy n="72" d="100"/>
        </p:scale>
        <p:origin x="1224"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8A32A6-0225-43A3-AF04-2C3821380939}"/>
              </a:ext>
            </a:extLst>
          </p:cNvPr>
          <p:cNvSpPr>
            <a:spLocks noGrp="1"/>
          </p:cNvSpPr>
          <p:nvPr>
            <p:ph type="hdr" sz="quarter"/>
          </p:nvPr>
        </p:nvSpPr>
        <p:spPr>
          <a:xfrm>
            <a:off x="0" y="0"/>
            <a:ext cx="2920887" cy="494186"/>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dirty="0"/>
          </a:p>
        </p:txBody>
      </p:sp>
      <p:sp>
        <p:nvSpPr>
          <p:cNvPr id="3" name="Date Placeholder 2">
            <a:extLst>
              <a:ext uri="{FF2B5EF4-FFF2-40B4-BE49-F238E27FC236}">
                <a16:creationId xmlns:a16="http://schemas.microsoft.com/office/drawing/2014/main" id="{3080673F-9464-4C18-973F-827825C41F15}"/>
              </a:ext>
            </a:extLst>
          </p:cNvPr>
          <p:cNvSpPr>
            <a:spLocks noGrp="1"/>
          </p:cNvSpPr>
          <p:nvPr>
            <p:ph type="dt" sz="quarter" idx="1"/>
          </p:nvPr>
        </p:nvSpPr>
        <p:spPr>
          <a:xfrm>
            <a:off x="3819621" y="0"/>
            <a:ext cx="2920887" cy="494186"/>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B0B34ED-4380-4E66-B256-72CBC82B7F6A}" type="datetime4">
              <a:rPr lang="en-GB"/>
              <a:pPr>
                <a:defRPr/>
              </a:pPr>
              <a:t>24 April 2023</a:t>
            </a:fld>
            <a:endParaRPr lang="en-GB" dirty="0"/>
          </a:p>
        </p:txBody>
      </p:sp>
      <p:sp>
        <p:nvSpPr>
          <p:cNvPr id="4" name="Footer Placeholder 3">
            <a:extLst>
              <a:ext uri="{FF2B5EF4-FFF2-40B4-BE49-F238E27FC236}">
                <a16:creationId xmlns:a16="http://schemas.microsoft.com/office/drawing/2014/main" id="{B8181E2F-6675-4C9C-A704-338710FA5EB5}"/>
              </a:ext>
            </a:extLst>
          </p:cNvPr>
          <p:cNvSpPr>
            <a:spLocks noGrp="1"/>
          </p:cNvSpPr>
          <p:nvPr>
            <p:ph type="ftr" sz="quarter" idx="2"/>
          </p:nvPr>
        </p:nvSpPr>
        <p:spPr>
          <a:xfrm>
            <a:off x="0" y="9376899"/>
            <a:ext cx="2920887" cy="49418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dirty="0"/>
          </a:p>
        </p:txBody>
      </p:sp>
      <p:sp>
        <p:nvSpPr>
          <p:cNvPr id="5" name="Slide Number Placeholder 4">
            <a:extLst>
              <a:ext uri="{FF2B5EF4-FFF2-40B4-BE49-F238E27FC236}">
                <a16:creationId xmlns:a16="http://schemas.microsoft.com/office/drawing/2014/main" id="{C1F1FBE4-C355-4018-AA29-BE581DCB9B53}"/>
              </a:ext>
            </a:extLst>
          </p:cNvPr>
          <p:cNvSpPr>
            <a:spLocks noGrp="1"/>
          </p:cNvSpPr>
          <p:nvPr>
            <p:ph type="sldNum" sz="quarter" idx="3"/>
          </p:nvPr>
        </p:nvSpPr>
        <p:spPr>
          <a:xfrm>
            <a:off x="3819621" y="9376899"/>
            <a:ext cx="2920887" cy="494185"/>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42777B34-9372-49E3-9AC9-43A4B72D1098}" type="slidenum">
              <a:rPr lang="en-GB" altLang="en-US"/>
              <a:pPr/>
              <a:t>‹#›</a:t>
            </a:fld>
            <a:endParaRPr lang="en-GB" altLang="en-US" dirty="0"/>
          </a:p>
        </p:txBody>
      </p:sp>
    </p:spTree>
    <p:extLst>
      <p:ext uri="{BB962C8B-B14F-4D97-AF65-F5344CB8AC3E}">
        <p14:creationId xmlns:p14="http://schemas.microsoft.com/office/powerpoint/2010/main" val="247738901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D7246F4-8A61-40EE-B65D-2165DF7A6E38}"/>
              </a:ext>
            </a:extLst>
          </p:cNvPr>
          <p:cNvSpPr>
            <a:spLocks noGrp="1"/>
          </p:cNvSpPr>
          <p:nvPr>
            <p:ph type="hdr" sz="quarter"/>
          </p:nvPr>
        </p:nvSpPr>
        <p:spPr>
          <a:xfrm>
            <a:off x="0" y="0"/>
            <a:ext cx="2920887" cy="494186"/>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dirty="0"/>
          </a:p>
        </p:txBody>
      </p:sp>
      <p:sp>
        <p:nvSpPr>
          <p:cNvPr id="3" name="Date Placeholder 2">
            <a:extLst>
              <a:ext uri="{FF2B5EF4-FFF2-40B4-BE49-F238E27FC236}">
                <a16:creationId xmlns:a16="http://schemas.microsoft.com/office/drawing/2014/main" id="{CC907B3A-4028-46FB-80F3-328482CAEDE8}"/>
              </a:ext>
            </a:extLst>
          </p:cNvPr>
          <p:cNvSpPr>
            <a:spLocks noGrp="1"/>
          </p:cNvSpPr>
          <p:nvPr>
            <p:ph type="dt" idx="1"/>
          </p:nvPr>
        </p:nvSpPr>
        <p:spPr>
          <a:xfrm>
            <a:off x="3819621" y="0"/>
            <a:ext cx="2920887" cy="494186"/>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FB8DD6D-D408-4F86-B216-26CE5FC85D91}" type="datetime4">
              <a:rPr lang="en-GB"/>
              <a:pPr>
                <a:defRPr/>
              </a:pPr>
              <a:t>24 April 2023</a:t>
            </a:fld>
            <a:endParaRPr lang="en-GB" dirty="0"/>
          </a:p>
        </p:txBody>
      </p:sp>
      <p:sp>
        <p:nvSpPr>
          <p:cNvPr id="4" name="Slide Image Placeholder 3">
            <a:extLst>
              <a:ext uri="{FF2B5EF4-FFF2-40B4-BE49-F238E27FC236}">
                <a16:creationId xmlns:a16="http://schemas.microsoft.com/office/drawing/2014/main" id="{236D2D93-1D54-45A9-AEDF-09D718C6F2A5}"/>
              </a:ext>
            </a:extLst>
          </p:cNvPr>
          <p:cNvSpPr>
            <a:spLocks noGrp="1" noRot="1" noChangeAspect="1"/>
          </p:cNvSpPr>
          <p:nvPr>
            <p:ph type="sldImg" idx="2"/>
          </p:nvPr>
        </p:nvSpPr>
        <p:spPr>
          <a:xfrm>
            <a:off x="79375" y="739775"/>
            <a:ext cx="6583363" cy="3703638"/>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a:extLst>
              <a:ext uri="{FF2B5EF4-FFF2-40B4-BE49-F238E27FC236}">
                <a16:creationId xmlns:a16="http://schemas.microsoft.com/office/drawing/2014/main" id="{76A0112E-044F-4014-9E11-6AF1E67CE142}"/>
              </a:ext>
            </a:extLst>
          </p:cNvPr>
          <p:cNvSpPr>
            <a:spLocks noGrp="1"/>
          </p:cNvSpPr>
          <p:nvPr>
            <p:ph type="body" sz="quarter" idx="3"/>
          </p:nvPr>
        </p:nvSpPr>
        <p:spPr>
          <a:xfrm>
            <a:off x="674051" y="4689239"/>
            <a:ext cx="5394011" cy="4442935"/>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a:extLst>
              <a:ext uri="{FF2B5EF4-FFF2-40B4-BE49-F238E27FC236}">
                <a16:creationId xmlns:a16="http://schemas.microsoft.com/office/drawing/2014/main" id="{97CFE2C8-7625-47DE-AB87-819132A4524A}"/>
              </a:ext>
            </a:extLst>
          </p:cNvPr>
          <p:cNvSpPr>
            <a:spLocks noGrp="1"/>
          </p:cNvSpPr>
          <p:nvPr>
            <p:ph type="ftr" sz="quarter" idx="4"/>
          </p:nvPr>
        </p:nvSpPr>
        <p:spPr>
          <a:xfrm>
            <a:off x="0" y="9376899"/>
            <a:ext cx="2920887" cy="49418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dirty="0"/>
          </a:p>
        </p:txBody>
      </p:sp>
      <p:sp>
        <p:nvSpPr>
          <p:cNvPr id="7" name="Slide Number Placeholder 6">
            <a:extLst>
              <a:ext uri="{FF2B5EF4-FFF2-40B4-BE49-F238E27FC236}">
                <a16:creationId xmlns:a16="http://schemas.microsoft.com/office/drawing/2014/main" id="{DDDCF6DC-00FA-4498-A365-FA80512B29CA}"/>
              </a:ext>
            </a:extLst>
          </p:cNvPr>
          <p:cNvSpPr>
            <a:spLocks noGrp="1"/>
          </p:cNvSpPr>
          <p:nvPr>
            <p:ph type="sldNum" sz="quarter" idx="5"/>
          </p:nvPr>
        </p:nvSpPr>
        <p:spPr>
          <a:xfrm>
            <a:off x="3819621" y="9376899"/>
            <a:ext cx="2920887" cy="494185"/>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2DDB2D74-F1D7-4BD6-B162-A379B96D8B1D}" type="slidenum">
              <a:rPr lang="en-GB" altLang="en-US"/>
              <a:pPr/>
              <a:t>‹#›</a:t>
            </a:fld>
            <a:endParaRPr lang="en-GB" altLang="en-US" dirty="0"/>
          </a:p>
        </p:txBody>
      </p:sp>
    </p:spTree>
    <p:extLst>
      <p:ext uri="{BB962C8B-B14F-4D97-AF65-F5344CB8AC3E}">
        <p14:creationId xmlns:p14="http://schemas.microsoft.com/office/powerpoint/2010/main" val="158524573"/>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F939B39B-AF3D-4FE5-A0A2-C0E9D6C1D651}"/>
              </a:ext>
            </a:extLst>
          </p:cNvPr>
          <p:cNvSpPr>
            <a:spLocks noGrp="1" noRot="1" noChangeAspect="1" noTextEdit="1"/>
          </p:cNvSpPr>
          <p:nvPr>
            <p:ph type="sldImg"/>
          </p:nvPr>
        </p:nvSpPr>
        <p:spPr bwMode="auto">
          <a:xfrm>
            <a:off x="79375" y="739775"/>
            <a:ext cx="6583363" cy="37036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1411A605-6235-4996-9720-A6FC9E8113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5124" name="Slide Number Placeholder 3">
            <a:extLst>
              <a:ext uri="{FF2B5EF4-FFF2-40B4-BE49-F238E27FC236}">
                <a16:creationId xmlns:a16="http://schemas.microsoft.com/office/drawing/2014/main" id="{90065A57-80D0-4EC5-9865-D437437EB781}"/>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8FBF0C-76FA-43FE-9CDF-F980A99D6DD2}" type="slidenum">
              <a:rPr lang="en-GB" altLang="en-US">
                <a:latin typeface="Calibri" panose="020F0502020204030204" pitchFamily="34" charset="0"/>
              </a:rPr>
              <a:pPr eaLnBrk="1" hangingPunct="1"/>
              <a:t>1</a:t>
            </a:fld>
            <a:endParaRPr lang="en-GB" altLang="en-US" dirty="0">
              <a:latin typeface="Calibri" panose="020F0502020204030204" pitchFamily="34" charset="0"/>
            </a:endParaRPr>
          </a:p>
        </p:txBody>
      </p:sp>
      <p:sp>
        <p:nvSpPr>
          <p:cNvPr id="5125" name="Date Placeholder 4">
            <a:extLst>
              <a:ext uri="{FF2B5EF4-FFF2-40B4-BE49-F238E27FC236}">
                <a16:creationId xmlns:a16="http://schemas.microsoft.com/office/drawing/2014/main" id="{E119C532-DF1D-437A-AFE2-A4DD2AE27BA2}"/>
              </a:ext>
            </a:extLst>
          </p:cNvPr>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3A364A65-A4D8-4659-99ED-98C3429A2FED}" type="datetime4">
              <a:rPr lang="en-GB" smtClean="0"/>
              <a:pPr fontAlgn="base">
                <a:spcBef>
                  <a:spcPct val="0"/>
                </a:spcBef>
                <a:spcAft>
                  <a:spcPct val="0"/>
                </a:spcAft>
                <a:defRPr/>
              </a:pPr>
              <a:t>24 April 2023</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tro Slide">
    <p:bg>
      <p:bgPr>
        <a:solidFill>
          <a:schemeClr val="tx2"/>
        </a:solidFill>
        <a:effectLst/>
      </p:bgPr>
    </p:bg>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0C8AC61B-38DD-4EF7-B487-14F8924BBC8F}"/>
              </a:ext>
            </a:extLst>
          </p:cNvPr>
          <p:cNvSpPr txBox="1"/>
          <p:nvPr userDrawn="1"/>
        </p:nvSpPr>
        <p:spPr>
          <a:xfrm>
            <a:off x="5063341" y="3759195"/>
            <a:ext cx="40640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59BEC9"/>
                </a:solidFill>
                <a:effectLst/>
                <a:uLnTx/>
                <a:uFillTx/>
                <a:latin typeface="Calibri"/>
                <a:ea typeface="+mn-ea"/>
                <a:cs typeface="+mn-cs"/>
              </a:rPr>
              <a:t>EXPRESS YOUR TALENT.</a:t>
            </a:r>
          </a:p>
        </p:txBody>
      </p:sp>
      <p:sp>
        <p:nvSpPr>
          <p:cNvPr id="47" name="TextBox 46">
            <a:extLst>
              <a:ext uri="{FF2B5EF4-FFF2-40B4-BE49-F238E27FC236}">
                <a16:creationId xmlns:a16="http://schemas.microsoft.com/office/drawing/2014/main" id="{49373E95-8F5A-45F5-A108-240280AE5582}"/>
              </a:ext>
            </a:extLst>
          </p:cNvPr>
          <p:cNvSpPr txBox="1"/>
          <p:nvPr userDrawn="1"/>
        </p:nvSpPr>
        <p:spPr>
          <a:xfrm>
            <a:off x="5063341" y="4002799"/>
            <a:ext cx="40640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59BEC9"/>
                </a:solidFill>
                <a:effectLst/>
                <a:uLnTx/>
                <a:uFillTx/>
                <a:latin typeface="Calibri"/>
                <a:ea typeface="+mn-ea"/>
                <a:cs typeface="+mn-cs"/>
              </a:rPr>
              <a:t>DEPEND ON OURS.</a:t>
            </a:r>
          </a:p>
        </p:txBody>
      </p:sp>
      <p:pic>
        <p:nvPicPr>
          <p:cNvPr id="49" name="Graphic 48">
            <a:extLst>
              <a:ext uri="{FF2B5EF4-FFF2-40B4-BE49-F238E27FC236}">
                <a16:creationId xmlns:a16="http://schemas.microsoft.com/office/drawing/2014/main" id="{6BE99BC5-8394-4966-AD03-55F6EEB5B48F}"/>
              </a:ext>
            </a:extLst>
          </p:cNvPr>
          <p:cNvPicPr>
            <a:picLocks noChangeAspect="1"/>
          </p:cNvPicPr>
          <p:nvPr userDrawn="1"/>
        </p:nvPicPr>
        <p:blipFill>
          <a:blip r:embed="rId2"/>
          <a:stretch>
            <a:fillRect/>
          </a:stretch>
        </p:blipFill>
        <p:spPr>
          <a:xfrm>
            <a:off x="3325161" y="2357589"/>
            <a:ext cx="4945913" cy="1468113"/>
          </a:xfrm>
          <a:prstGeom prst="rect">
            <a:avLst/>
          </a:prstGeom>
        </p:spPr>
      </p:pic>
    </p:spTree>
    <p:extLst>
      <p:ext uri="{BB962C8B-B14F-4D97-AF65-F5344CB8AC3E}">
        <p14:creationId xmlns:p14="http://schemas.microsoft.com/office/powerpoint/2010/main" val="4077868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x Images">
    <p:spTree>
      <p:nvGrpSpPr>
        <p:cNvPr id="1" name=""/>
        <p:cNvGrpSpPr/>
        <p:nvPr/>
      </p:nvGrpSpPr>
      <p:grpSpPr>
        <a:xfrm>
          <a:off x="0" y="0"/>
          <a:ext cx="0" cy="0"/>
          <a:chOff x="0" y="0"/>
          <a:chExt cx="0" cy="0"/>
        </a:xfrm>
      </p:grpSpPr>
      <p:sp>
        <p:nvSpPr>
          <p:cNvPr id="2" name="Title 1"/>
          <p:cNvSpPr>
            <a:spLocks noGrp="1"/>
          </p:cNvSpPr>
          <p:nvPr>
            <p:ph type="title"/>
          </p:nvPr>
        </p:nvSpPr>
        <p:spPr>
          <a:xfrm>
            <a:off x="555584"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E1A6A0AA-F5E0-4A5A-BE6A-F4CC8A361BAB}"/>
              </a:ext>
            </a:extLst>
          </p:cNvPr>
          <p:cNvSpPr>
            <a:spLocks noGrp="1"/>
          </p:cNvSpPr>
          <p:nvPr>
            <p:ph type="dt" sz="half" idx="10"/>
          </p:nvPr>
        </p:nvSpPr>
        <p:spPr>
          <a:xfrm>
            <a:off x="555584" y="6543646"/>
            <a:ext cx="2844800" cy="117698"/>
          </a:xfrm>
        </p:spPr>
        <p:txBody>
          <a:bodyPr/>
          <a:lstStyle>
            <a:lvl1pPr>
              <a:defRPr/>
            </a:lvl1pPr>
          </a:lstStyle>
          <a:p>
            <a:pPr>
              <a:defRPr/>
            </a:pPr>
            <a:fld id="{2508F340-2D51-4974-9341-0AD08AD4DDAA}" type="datetime4">
              <a:rPr lang="en-GB"/>
              <a:pPr>
                <a:defRPr/>
              </a:pPr>
              <a:t>24 April 2023</a:t>
            </a:fld>
            <a:endParaRPr lang="en-GB" dirty="0"/>
          </a:p>
        </p:txBody>
      </p:sp>
      <p:sp>
        <p:nvSpPr>
          <p:cNvPr id="5" name="Slide Number Placeholder 5">
            <a:extLst>
              <a:ext uri="{FF2B5EF4-FFF2-40B4-BE49-F238E27FC236}">
                <a16:creationId xmlns:a16="http://schemas.microsoft.com/office/drawing/2014/main" id="{98BF7999-9540-49BB-BF38-A3ED5DC41AAD}"/>
              </a:ext>
            </a:extLst>
          </p:cNvPr>
          <p:cNvSpPr>
            <a:spLocks noGrp="1"/>
          </p:cNvSpPr>
          <p:nvPr>
            <p:ph type="sldNum" sz="quarter" idx="11"/>
          </p:nvPr>
        </p:nvSpPr>
        <p:spPr>
          <a:xfrm>
            <a:off x="555584" y="6656063"/>
            <a:ext cx="1045633" cy="117698"/>
          </a:xfrm>
        </p:spPr>
        <p:txBody>
          <a:bodyPr/>
          <a:lstStyle>
            <a:lvl1pPr>
              <a:defRPr/>
            </a:lvl1pPr>
          </a:lstStyle>
          <a:p>
            <a:fld id="{38EC68FC-A6BE-4E95-BDF8-6E7FFE2221F5}" type="slidenum">
              <a:rPr lang="en-GB" altLang="en-US"/>
              <a:pPr/>
              <a:t>‹#›</a:t>
            </a:fld>
            <a:endParaRPr lang="en-GB" altLang="en-US" dirty="0"/>
          </a:p>
        </p:txBody>
      </p:sp>
      <p:sp>
        <p:nvSpPr>
          <p:cNvPr id="6" name="Text Placeholder 8">
            <a:extLst>
              <a:ext uri="{FF2B5EF4-FFF2-40B4-BE49-F238E27FC236}">
                <a16:creationId xmlns:a16="http://schemas.microsoft.com/office/drawing/2014/main" id="{493A7B2A-E864-47E1-90A9-63427F876C87}"/>
              </a:ext>
            </a:extLst>
          </p:cNvPr>
          <p:cNvSpPr>
            <a:spLocks noGrp="1"/>
          </p:cNvSpPr>
          <p:nvPr>
            <p:ph type="body" sz="quarter" idx="13"/>
          </p:nvPr>
        </p:nvSpPr>
        <p:spPr>
          <a:xfrm>
            <a:off x="555584"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
        <p:nvSpPr>
          <p:cNvPr id="7" name="Text Placeholder 8">
            <a:extLst>
              <a:ext uri="{FF2B5EF4-FFF2-40B4-BE49-F238E27FC236}">
                <a16:creationId xmlns:a16="http://schemas.microsoft.com/office/drawing/2014/main" id="{7E36A6D1-3A5D-4FAF-88E9-AC43E538763A}"/>
              </a:ext>
            </a:extLst>
          </p:cNvPr>
          <p:cNvSpPr>
            <a:spLocks noGrp="1"/>
          </p:cNvSpPr>
          <p:nvPr>
            <p:ph type="body" sz="quarter" idx="14"/>
          </p:nvPr>
        </p:nvSpPr>
        <p:spPr>
          <a:xfrm>
            <a:off x="550008" y="3633881"/>
            <a:ext cx="4910328" cy="274320"/>
          </a:xfrm>
        </p:spPr>
        <p:txBody>
          <a:bodyPr>
            <a:normAutofit/>
          </a:bodyPr>
          <a:lstStyle>
            <a:lvl1pPr marL="0" indent="0">
              <a:buNone/>
              <a:defRPr sz="1400">
                <a:solidFill>
                  <a:schemeClr val="tx1"/>
                </a:solidFill>
              </a:defRPr>
            </a:lvl1pPr>
          </a:lstStyle>
          <a:p>
            <a:pPr lvl="0"/>
            <a:r>
              <a:rPr lang="en-US"/>
              <a:t>Click to edit Master text styles</a:t>
            </a:r>
          </a:p>
        </p:txBody>
      </p:sp>
      <p:sp>
        <p:nvSpPr>
          <p:cNvPr id="8" name="Picture Placeholder 10">
            <a:extLst>
              <a:ext uri="{FF2B5EF4-FFF2-40B4-BE49-F238E27FC236}">
                <a16:creationId xmlns:a16="http://schemas.microsoft.com/office/drawing/2014/main" id="{48B177D2-0A66-4EF6-9379-AD719DDD208D}"/>
              </a:ext>
            </a:extLst>
          </p:cNvPr>
          <p:cNvSpPr>
            <a:spLocks noGrp="1"/>
          </p:cNvSpPr>
          <p:nvPr>
            <p:ph type="pic" sz="quarter" idx="15"/>
          </p:nvPr>
        </p:nvSpPr>
        <p:spPr>
          <a:xfrm>
            <a:off x="550008" y="1600200"/>
            <a:ext cx="4910328" cy="1984248"/>
          </a:xfrm>
          <a:solidFill>
            <a:schemeClr val="bg1">
              <a:lumMod val="95000"/>
            </a:schemeClr>
          </a:solidFill>
        </p:spPr>
        <p:txBody>
          <a:bodyPr>
            <a:normAutofit/>
          </a:bodyPr>
          <a:lstStyle>
            <a:lvl1pPr marL="0" indent="0">
              <a:buNone/>
              <a:defRPr sz="1400"/>
            </a:lvl1pPr>
          </a:lstStyle>
          <a:p>
            <a:r>
              <a:rPr lang="en-US" dirty="0"/>
              <a:t>Click icon to add picture</a:t>
            </a:r>
            <a:endParaRPr lang="en-GB" dirty="0"/>
          </a:p>
        </p:txBody>
      </p:sp>
      <p:sp>
        <p:nvSpPr>
          <p:cNvPr id="9" name="Text Placeholder 8">
            <a:extLst>
              <a:ext uri="{FF2B5EF4-FFF2-40B4-BE49-F238E27FC236}">
                <a16:creationId xmlns:a16="http://schemas.microsoft.com/office/drawing/2014/main" id="{ED93E5E7-BB61-4CFC-B901-DA6D9917B94C}"/>
              </a:ext>
            </a:extLst>
          </p:cNvPr>
          <p:cNvSpPr>
            <a:spLocks noGrp="1"/>
          </p:cNvSpPr>
          <p:nvPr>
            <p:ph type="body" sz="quarter" idx="16"/>
          </p:nvPr>
        </p:nvSpPr>
        <p:spPr>
          <a:xfrm>
            <a:off x="6164069" y="3627058"/>
            <a:ext cx="4910328" cy="274320"/>
          </a:xfrm>
        </p:spPr>
        <p:txBody>
          <a:bodyPr>
            <a:normAutofit/>
          </a:bodyPr>
          <a:lstStyle>
            <a:lvl1pPr marL="0" indent="0">
              <a:buNone/>
              <a:defRPr sz="1400">
                <a:solidFill>
                  <a:schemeClr val="tx1"/>
                </a:solidFill>
              </a:defRPr>
            </a:lvl1pPr>
          </a:lstStyle>
          <a:p>
            <a:pPr lvl="0"/>
            <a:r>
              <a:rPr lang="en-US"/>
              <a:t>Click to edit Master text styles</a:t>
            </a:r>
          </a:p>
        </p:txBody>
      </p:sp>
      <p:sp>
        <p:nvSpPr>
          <p:cNvPr id="10" name="Picture Placeholder 10">
            <a:extLst>
              <a:ext uri="{FF2B5EF4-FFF2-40B4-BE49-F238E27FC236}">
                <a16:creationId xmlns:a16="http://schemas.microsoft.com/office/drawing/2014/main" id="{A5F0AA6D-00D4-4C92-83DD-7781989446DF}"/>
              </a:ext>
            </a:extLst>
          </p:cNvPr>
          <p:cNvSpPr>
            <a:spLocks noGrp="1"/>
          </p:cNvSpPr>
          <p:nvPr>
            <p:ph type="pic" sz="quarter" idx="17"/>
          </p:nvPr>
        </p:nvSpPr>
        <p:spPr>
          <a:xfrm>
            <a:off x="6164069" y="1593377"/>
            <a:ext cx="4910328" cy="1984248"/>
          </a:xfrm>
          <a:solidFill>
            <a:schemeClr val="bg1">
              <a:lumMod val="95000"/>
            </a:schemeClr>
          </a:solidFill>
        </p:spPr>
        <p:txBody>
          <a:bodyPr>
            <a:normAutofit/>
          </a:bodyPr>
          <a:lstStyle>
            <a:lvl1pPr marL="0" indent="0">
              <a:buNone/>
              <a:defRPr sz="1400"/>
            </a:lvl1pPr>
          </a:lstStyle>
          <a:p>
            <a:r>
              <a:rPr lang="en-US" dirty="0"/>
              <a:t>Click icon to add picture</a:t>
            </a:r>
            <a:endParaRPr lang="en-GB" dirty="0"/>
          </a:p>
        </p:txBody>
      </p:sp>
      <p:sp>
        <p:nvSpPr>
          <p:cNvPr id="11" name="Text Placeholder 8">
            <a:extLst>
              <a:ext uri="{FF2B5EF4-FFF2-40B4-BE49-F238E27FC236}">
                <a16:creationId xmlns:a16="http://schemas.microsoft.com/office/drawing/2014/main" id="{AA1F1A13-3420-43C7-9981-E5F99E59101E}"/>
              </a:ext>
            </a:extLst>
          </p:cNvPr>
          <p:cNvSpPr>
            <a:spLocks noGrp="1"/>
          </p:cNvSpPr>
          <p:nvPr>
            <p:ph type="body" sz="quarter" idx="18"/>
          </p:nvPr>
        </p:nvSpPr>
        <p:spPr>
          <a:xfrm>
            <a:off x="550008" y="6105604"/>
            <a:ext cx="4910328" cy="274320"/>
          </a:xfrm>
        </p:spPr>
        <p:txBody>
          <a:bodyPr>
            <a:normAutofit/>
          </a:bodyPr>
          <a:lstStyle>
            <a:lvl1pPr marL="0" indent="0">
              <a:buNone/>
              <a:defRPr sz="1400">
                <a:solidFill>
                  <a:schemeClr val="tx1"/>
                </a:solidFill>
              </a:defRPr>
            </a:lvl1pPr>
          </a:lstStyle>
          <a:p>
            <a:pPr lvl="0"/>
            <a:r>
              <a:rPr lang="en-US"/>
              <a:t>Click to edit Master text styles</a:t>
            </a:r>
          </a:p>
        </p:txBody>
      </p:sp>
      <p:sp>
        <p:nvSpPr>
          <p:cNvPr id="12" name="Picture Placeholder 10">
            <a:extLst>
              <a:ext uri="{FF2B5EF4-FFF2-40B4-BE49-F238E27FC236}">
                <a16:creationId xmlns:a16="http://schemas.microsoft.com/office/drawing/2014/main" id="{ABCD192F-AFA0-4A89-8F2D-972027E12614}"/>
              </a:ext>
            </a:extLst>
          </p:cNvPr>
          <p:cNvSpPr>
            <a:spLocks noGrp="1"/>
          </p:cNvSpPr>
          <p:nvPr>
            <p:ph type="pic" sz="quarter" idx="19"/>
          </p:nvPr>
        </p:nvSpPr>
        <p:spPr>
          <a:xfrm>
            <a:off x="550008" y="4071923"/>
            <a:ext cx="4910328" cy="1984248"/>
          </a:xfrm>
          <a:solidFill>
            <a:schemeClr val="bg1">
              <a:lumMod val="95000"/>
            </a:schemeClr>
          </a:solidFill>
        </p:spPr>
        <p:txBody>
          <a:bodyPr>
            <a:normAutofit/>
          </a:bodyPr>
          <a:lstStyle>
            <a:lvl1pPr marL="0" indent="0">
              <a:buNone/>
              <a:defRPr sz="1400"/>
            </a:lvl1pPr>
          </a:lstStyle>
          <a:p>
            <a:r>
              <a:rPr lang="en-US" dirty="0"/>
              <a:t>Click icon to add picture</a:t>
            </a:r>
            <a:endParaRPr lang="en-GB" dirty="0"/>
          </a:p>
        </p:txBody>
      </p:sp>
      <p:sp>
        <p:nvSpPr>
          <p:cNvPr id="13" name="Text Placeholder 8">
            <a:extLst>
              <a:ext uri="{FF2B5EF4-FFF2-40B4-BE49-F238E27FC236}">
                <a16:creationId xmlns:a16="http://schemas.microsoft.com/office/drawing/2014/main" id="{3DD5C7A1-24C3-4334-A59B-A20E28FDECDE}"/>
              </a:ext>
            </a:extLst>
          </p:cNvPr>
          <p:cNvSpPr>
            <a:spLocks noGrp="1"/>
          </p:cNvSpPr>
          <p:nvPr>
            <p:ph type="body" sz="quarter" idx="20"/>
          </p:nvPr>
        </p:nvSpPr>
        <p:spPr>
          <a:xfrm>
            <a:off x="6164069" y="6105604"/>
            <a:ext cx="4910328" cy="274320"/>
          </a:xfrm>
        </p:spPr>
        <p:txBody>
          <a:bodyPr>
            <a:normAutofit/>
          </a:bodyPr>
          <a:lstStyle>
            <a:lvl1pPr marL="0" indent="0">
              <a:buNone/>
              <a:defRPr sz="1400">
                <a:solidFill>
                  <a:schemeClr val="tx1"/>
                </a:solidFill>
              </a:defRPr>
            </a:lvl1pPr>
          </a:lstStyle>
          <a:p>
            <a:pPr lvl="0"/>
            <a:r>
              <a:rPr lang="en-US"/>
              <a:t>Click to edit Master text styles</a:t>
            </a:r>
          </a:p>
        </p:txBody>
      </p:sp>
      <p:sp>
        <p:nvSpPr>
          <p:cNvPr id="14" name="Picture Placeholder 10">
            <a:extLst>
              <a:ext uri="{FF2B5EF4-FFF2-40B4-BE49-F238E27FC236}">
                <a16:creationId xmlns:a16="http://schemas.microsoft.com/office/drawing/2014/main" id="{8F05B2CF-2EF6-4634-B557-92CCA9DCF460}"/>
              </a:ext>
            </a:extLst>
          </p:cNvPr>
          <p:cNvSpPr>
            <a:spLocks noGrp="1"/>
          </p:cNvSpPr>
          <p:nvPr>
            <p:ph type="pic" sz="quarter" idx="21"/>
          </p:nvPr>
        </p:nvSpPr>
        <p:spPr>
          <a:xfrm>
            <a:off x="6164069" y="4071923"/>
            <a:ext cx="4910328" cy="1984248"/>
          </a:xfrm>
          <a:solidFill>
            <a:schemeClr val="bg1">
              <a:lumMod val="95000"/>
            </a:schemeClr>
          </a:solidFill>
        </p:spPr>
        <p:txBody>
          <a:bodyPr>
            <a:normAutofit/>
          </a:bodyPr>
          <a:lstStyle>
            <a:lvl1pPr marL="0" indent="0">
              <a:buNone/>
              <a:defRPr sz="1400"/>
            </a:lvl1pPr>
          </a:lstStyle>
          <a:p>
            <a:r>
              <a:rPr lang="en-US" dirty="0"/>
              <a:t>Click icon to add picture</a:t>
            </a:r>
            <a:endParaRPr lang="en-GB" dirty="0"/>
          </a:p>
        </p:txBody>
      </p:sp>
    </p:spTree>
    <p:extLst>
      <p:ext uri="{BB962C8B-B14F-4D97-AF65-F5344CB8AC3E}">
        <p14:creationId xmlns:p14="http://schemas.microsoft.com/office/powerpoint/2010/main" val="2946007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p:nvPr>
        </p:nvSpPr>
        <p:spPr>
          <a:xfrm>
            <a:off x="555584"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3" name="Content Placeholder 2"/>
          <p:cNvSpPr>
            <a:spLocks noGrp="1"/>
          </p:cNvSpPr>
          <p:nvPr>
            <p:ph idx="1"/>
          </p:nvPr>
        </p:nvSpPr>
        <p:spPr>
          <a:xfrm>
            <a:off x="555584" y="1645187"/>
            <a:ext cx="10532962" cy="448056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a:extLst>
              <a:ext uri="{FF2B5EF4-FFF2-40B4-BE49-F238E27FC236}">
                <a16:creationId xmlns:a16="http://schemas.microsoft.com/office/drawing/2014/main" id="{E1A6A0AA-F5E0-4A5A-BE6A-F4CC8A361BAB}"/>
              </a:ext>
            </a:extLst>
          </p:cNvPr>
          <p:cNvSpPr>
            <a:spLocks noGrp="1"/>
          </p:cNvSpPr>
          <p:nvPr>
            <p:ph type="dt" sz="half" idx="10"/>
          </p:nvPr>
        </p:nvSpPr>
        <p:spPr>
          <a:xfrm>
            <a:off x="555584" y="6543646"/>
            <a:ext cx="2844800" cy="117698"/>
          </a:xfrm>
        </p:spPr>
        <p:txBody>
          <a:bodyPr/>
          <a:lstStyle>
            <a:lvl1pPr>
              <a:defRPr/>
            </a:lvl1pPr>
          </a:lstStyle>
          <a:p>
            <a:pPr>
              <a:defRPr/>
            </a:pPr>
            <a:fld id="{2508F340-2D51-4974-9341-0AD08AD4DDAA}" type="datetime4">
              <a:rPr lang="en-GB"/>
              <a:pPr>
                <a:defRPr/>
              </a:pPr>
              <a:t>24 April 2023</a:t>
            </a:fld>
            <a:endParaRPr lang="en-GB" dirty="0"/>
          </a:p>
        </p:txBody>
      </p:sp>
      <p:sp>
        <p:nvSpPr>
          <p:cNvPr id="5" name="Slide Number Placeholder 5">
            <a:extLst>
              <a:ext uri="{FF2B5EF4-FFF2-40B4-BE49-F238E27FC236}">
                <a16:creationId xmlns:a16="http://schemas.microsoft.com/office/drawing/2014/main" id="{98BF7999-9540-49BB-BF38-A3ED5DC41AAD}"/>
              </a:ext>
            </a:extLst>
          </p:cNvPr>
          <p:cNvSpPr>
            <a:spLocks noGrp="1"/>
          </p:cNvSpPr>
          <p:nvPr>
            <p:ph type="sldNum" sz="quarter" idx="11"/>
          </p:nvPr>
        </p:nvSpPr>
        <p:spPr>
          <a:xfrm>
            <a:off x="555584" y="6665299"/>
            <a:ext cx="1045633" cy="117698"/>
          </a:xfrm>
        </p:spPr>
        <p:txBody>
          <a:bodyPr/>
          <a:lstStyle>
            <a:lvl1pPr>
              <a:defRPr/>
            </a:lvl1pPr>
          </a:lstStyle>
          <a:p>
            <a:fld id="{38EC68FC-A6BE-4E95-BDF8-6E7FFE2221F5}" type="slidenum">
              <a:rPr lang="en-GB" altLang="en-US"/>
              <a:pPr/>
              <a:t>‹#›</a:t>
            </a:fld>
            <a:endParaRPr lang="en-GB" altLang="en-US" dirty="0"/>
          </a:p>
        </p:txBody>
      </p:sp>
      <p:sp>
        <p:nvSpPr>
          <p:cNvPr id="6" name="Text Placeholder 8">
            <a:extLst>
              <a:ext uri="{FF2B5EF4-FFF2-40B4-BE49-F238E27FC236}">
                <a16:creationId xmlns:a16="http://schemas.microsoft.com/office/drawing/2014/main" id="{493A7B2A-E864-47E1-90A9-63427F876C87}"/>
              </a:ext>
            </a:extLst>
          </p:cNvPr>
          <p:cNvSpPr>
            <a:spLocks noGrp="1"/>
          </p:cNvSpPr>
          <p:nvPr>
            <p:ph type="body" sz="quarter" idx="13"/>
          </p:nvPr>
        </p:nvSpPr>
        <p:spPr>
          <a:xfrm>
            <a:off x="555584"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3659457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Dark Grey)">
    <p:bg>
      <p:bgPr>
        <a:solidFill>
          <a:schemeClr val="tx2"/>
        </a:solid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678109" y="1047750"/>
            <a:ext cx="10523291" cy="4800600"/>
          </a:xfrm>
        </p:spPr>
        <p:txBody>
          <a:bodyPr/>
          <a:lstStyle>
            <a:lvl1pPr marL="0" indent="0">
              <a:buNone/>
              <a:defRPr sz="4500">
                <a:solidFill>
                  <a:schemeClr val="bg1"/>
                </a:solidFill>
              </a:defRPr>
            </a:lvl1pPr>
            <a:lvl2pPr marL="0" indent="0">
              <a:buNone/>
              <a:defRPr sz="3000">
                <a:solidFill>
                  <a:schemeClr val="bg2"/>
                </a:solidFill>
                <a:latin typeface="+mj-lt"/>
              </a:defRPr>
            </a:lvl2pPr>
          </a:lstStyle>
          <a:p>
            <a:pPr lvl="0"/>
            <a:r>
              <a:rPr lang="en-US" dirty="0"/>
              <a:t>Edit Master text styles</a:t>
            </a:r>
          </a:p>
          <a:p>
            <a:pPr lvl="1"/>
            <a:r>
              <a:rPr lang="en-US" dirty="0"/>
              <a:t>Second level</a:t>
            </a:r>
          </a:p>
        </p:txBody>
      </p:sp>
      <p:pic>
        <p:nvPicPr>
          <p:cNvPr id="47" name="Graphic 46">
            <a:extLst>
              <a:ext uri="{FF2B5EF4-FFF2-40B4-BE49-F238E27FC236}">
                <a16:creationId xmlns:a16="http://schemas.microsoft.com/office/drawing/2014/main" id="{C2E7AD5D-2F91-4A5C-977C-9252839E96B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03105" y="6281294"/>
            <a:ext cx="1272901" cy="376160"/>
          </a:xfrm>
          <a:prstGeom prst="rect">
            <a:avLst/>
          </a:prstGeom>
        </p:spPr>
      </p:pic>
      <p:sp>
        <p:nvSpPr>
          <p:cNvPr id="7" name="Date Placeholder 3"/>
          <p:cNvSpPr>
            <a:spLocks noGrp="1"/>
          </p:cNvSpPr>
          <p:nvPr>
            <p:ph type="dt" sz="half" idx="10"/>
          </p:nvPr>
        </p:nvSpPr>
        <p:spPr>
          <a:xfrm>
            <a:off x="671334" y="6543646"/>
            <a:ext cx="2844800" cy="117698"/>
          </a:xfrm>
        </p:spPr>
        <p:txBody>
          <a:bodyPr/>
          <a:lstStyle>
            <a:lvl1pPr>
              <a:defRPr>
                <a:solidFill>
                  <a:schemeClr val="bg1"/>
                </a:solidFill>
              </a:defRPr>
            </a:lvl1pPr>
          </a:lstStyle>
          <a:p>
            <a:fld id="{95FC0E27-34FB-4D03-A373-2BCE729461DF}" type="datetime4">
              <a:rPr lang="en-GB" smtClean="0"/>
              <a:t>24 April 2023</a:t>
            </a:fld>
            <a:endParaRPr lang="en-GB" dirty="0"/>
          </a:p>
        </p:txBody>
      </p:sp>
      <p:sp>
        <p:nvSpPr>
          <p:cNvPr id="8" name="Slide Number Placeholder 5"/>
          <p:cNvSpPr>
            <a:spLocks noGrp="1"/>
          </p:cNvSpPr>
          <p:nvPr>
            <p:ph type="sldNum" sz="quarter" idx="12"/>
          </p:nvPr>
        </p:nvSpPr>
        <p:spPr>
          <a:xfrm>
            <a:off x="671334" y="6665299"/>
            <a:ext cx="1045633" cy="117698"/>
          </a:xfrm>
        </p:spPr>
        <p:txBody>
          <a:bodyPr/>
          <a:lstStyle>
            <a:lvl1pPr>
              <a:defRPr>
                <a:solidFill>
                  <a:schemeClr val="bg1"/>
                </a:solidFill>
              </a:defRPr>
            </a:lvl1pPr>
          </a:lstStyle>
          <a:p>
            <a:fld id="{34A9FEDB-8425-4980-A2D6-DF218ECEAB40}" type="slidenum">
              <a:rPr lang="en-GB" smtClean="0"/>
              <a:pPr/>
              <a:t>‹#›</a:t>
            </a:fld>
            <a:endParaRPr lang="en-GB" dirty="0"/>
          </a:p>
        </p:txBody>
      </p:sp>
    </p:spTree>
    <p:extLst>
      <p:ext uri="{BB962C8B-B14F-4D97-AF65-F5344CB8AC3E}">
        <p14:creationId xmlns:p14="http://schemas.microsoft.com/office/powerpoint/2010/main" val="3423276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Divider (Blue)">
    <p:bg>
      <p:bgPr>
        <a:solidFill>
          <a:schemeClr val="accent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71334" y="6543646"/>
            <a:ext cx="2844800" cy="117698"/>
          </a:xfrm>
        </p:spPr>
        <p:txBody>
          <a:bodyPr/>
          <a:lstStyle>
            <a:lvl1pPr>
              <a:defRPr>
                <a:solidFill>
                  <a:schemeClr val="bg1"/>
                </a:solidFill>
              </a:defRPr>
            </a:lvl1pPr>
          </a:lstStyle>
          <a:p>
            <a:fld id="{95FC0E27-34FB-4D03-A373-2BCE729461DF}" type="datetime4">
              <a:rPr lang="en-GB" smtClean="0"/>
              <a:t>24 April 2023</a:t>
            </a:fld>
            <a:endParaRPr lang="en-GB" dirty="0"/>
          </a:p>
        </p:txBody>
      </p:sp>
      <p:sp>
        <p:nvSpPr>
          <p:cNvPr id="6" name="Slide Number Placeholder 5"/>
          <p:cNvSpPr>
            <a:spLocks noGrp="1"/>
          </p:cNvSpPr>
          <p:nvPr>
            <p:ph type="sldNum" sz="quarter" idx="12"/>
          </p:nvPr>
        </p:nvSpPr>
        <p:spPr>
          <a:xfrm>
            <a:off x="671334" y="6665299"/>
            <a:ext cx="1045633" cy="117698"/>
          </a:xfrm>
        </p:spPr>
        <p:txBody>
          <a:bodyPr/>
          <a:lstStyle>
            <a:lvl1pPr>
              <a:defRPr>
                <a:solidFill>
                  <a:schemeClr val="bg1"/>
                </a:solidFill>
              </a:defRPr>
            </a:lvl1pPr>
          </a:lstStyle>
          <a:p>
            <a:fld id="{34A9FEDB-8425-4980-A2D6-DF218ECEAB40}" type="slidenum">
              <a:rPr lang="en-GB" smtClean="0"/>
              <a:pPr/>
              <a:t>‹#›</a:t>
            </a:fld>
            <a:endParaRPr lang="en-GB" dirty="0"/>
          </a:p>
        </p:txBody>
      </p:sp>
      <p:sp>
        <p:nvSpPr>
          <p:cNvPr id="9" name="Text Placeholder 8"/>
          <p:cNvSpPr>
            <a:spLocks noGrp="1"/>
          </p:cNvSpPr>
          <p:nvPr>
            <p:ph type="body" sz="quarter" idx="13"/>
          </p:nvPr>
        </p:nvSpPr>
        <p:spPr>
          <a:xfrm>
            <a:off x="678109" y="1047750"/>
            <a:ext cx="10523291" cy="4800600"/>
          </a:xfrm>
        </p:spPr>
        <p:txBody>
          <a:bodyPr/>
          <a:lstStyle>
            <a:lvl1pPr marL="0" indent="0">
              <a:buNone/>
              <a:defRPr sz="4500">
                <a:solidFill>
                  <a:schemeClr val="bg1"/>
                </a:solidFill>
              </a:defRPr>
            </a:lvl1pPr>
            <a:lvl2pPr marL="0" indent="0">
              <a:buNone/>
              <a:defRPr sz="3000">
                <a:solidFill>
                  <a:schemeClr val="bg1"/>
                </a:solidFill>
                <a:latin typeface="+mj-lt"/>
              </a:defRPr>
            </a:lvl2pPr>
          </a:lstStyle>
          <a:p>
            <a:pPr lvl="0"/>
            <a:r>
              <a:rPr lang="en-US"/>
              <a:t>Click to edit Master text styles</a:t>
            </a:r>
          </a:p>
          <a:p>
            <a:pPr lvl="1"/>
            <a:r>
              <a:rPr lang="en-US"/>
              <a:t>Second level</a:t>
            </a:r>
          </a:p>
        </p:txBody>
      </p:sp>
      <p:pic>
        <p:nvPicPr>
          <p:cNvPr id="46" name="Graphic 45">
            <a:extLst>
              <a:ext uri="{FF2B5EF4-FFF2-40B4-BE49-F238E27FC236}">
                <a16:creationId xmlns:a16="http://schemas.microsoft.com/office/drawing/2014/main" id="{B9B030CB-5A7A-43C6-950F-128A5F37131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03105" y="6281294"/>
            <a:ext cx="1272901" cy="376160"/>
          </a:xfrm>
          <a:prstGeom prst="rect">
            <a:avLst/>
          </a:prstGeom>
        </p:spPr>
      </p:pic>
    </p:spTree>
    <p:extLst>
      <p:ext uri="{BB962C8B-B14F-4D97-AF65-F5344CB8AC3E}">
        <p14:creationId xmlns:p14="http://schemas.microsoft.com/office/powerpoint/2010/main" val="188914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ivider (Buff)">
    <p:bg>
      <p:bgPr>
        <a:solidFill>
          <a:schemeClr val="accent2"/>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8184" y="6543646"/>
            <a:ext cx="2844800" cy="117698"/>
          </a:xfrm>
        </p:spPr>
        <p:txBody>
          <a:bodyPr/>
          <a:lstStyle>
            <a:lvl1pPr>
              <a:defRPr>
                <a:solidFill>
                  <a:schemeClr val="tx1"/>
                </a:solidFill>
              </a:defRPr>
            </a:lvl1pPr>
          </a:lstStyle>
          <a:p>
            <a:fld id="{A53E328C-60B2-456B-BE2D-74979697F67F}" type="datetime4">
              <a:rPr lang="en-GB" smtClean="0"/>
              <a:pPr/>
              <a:t>24 April 2023</a:t>
            </a:fld>
            <a:endParaRPr lang="en-GB" dirty="0"/>
          </a:p>
        </p:txBody>
      </p:sp>
      <p:sp>
        <p:nvSpPr>
          <p:cNvPr id="6" name="Slide Number Placeholder 5"/>
          <p:cNvSpPr>
            <a:spLocks noGrp="1"/>
          </p:cNvSpPr>
          <p:nvPr>
            <p:ph type="sldNum" sz="quarter" idx="12"/>
          </p:nvPr>
        </p:nvSpPr>
        <p:spPr>
          <a:xfrm>
            <a:off x="648184" y="6656063"/>
            <a:ext cx="1045633" cy="117698"/>
          </a:xfrm>
        </p:spPr>
        <p:txBody>
          <a:bodyPr/>
          <a:lstStyle>
            <a:lvl1pPr>
              <a:defRPr>
                <a:solidFill>
                  <a:schemeClr val="tx1"/>
                </a:solidFill>
              </a:defRPr>
            </a:lvl1pPr>
          </a:lstStyle>
          <a:p>
            <a:fld id="{34A9FEDB-8425-4980-A2D6-DF218ECEAB40}" type="slidenum">
              <a:rPr lang="en-GB" smtClean="0"/>
              <a:pPr/>
              <a:t>‹#›</a:t>
            </a:fld>
            <a:endParaRPr lang="en-GB" dirty="0"/>
          </a:p>
        </p:txBody>
      </p:sp>
      <p:sp>
        <p:nvSpPr>
          <p:cNvPr id="9" name="Text Placeholder 8"/>
          <p:cNvSpPr>
            <a:spLocks noGrp="1"/>
          </p:cNvSpPr>
          <p:nvPr>
            <p:ph type="body" sz="quarter" idx="13"/>
          </p:nvPr>
        </p:nvSpPr>
        <p:spPr>
          <a:xfrm>
            <a:off x="678109" y="1047750"/>
            <a:ext cx="10523291" cy="4800600"/>
          </a:xfrm>
        </p:spPr>
        <p:txBody>
          <a:bodyPr/>
          <a:lstStyle>
            <a:lvl1pPr marL="0" indent="0">
              <a:buNone/>
              <a:defRPr sz="4500">
                <a:solidFill>
                  <a:schemeClr val="tx1"/>
                </a:solidFill>
              </a:defRPr>
            </a:lvl1pPr>
            <a:lvl2pPr marL="0" indent="0">
              <a:buNone/>
              <a:defRPr sz="3000">
                <a:solidFill>
                  <a:schemeClr val="tx1"/>
                </a:solidFill>
                <a:latin typeface="+mj-lt"/>
              </a:defRPr>
            </a:lvl2pPr>
          </a:lstStyle>
          <a:p>
            <a:pPr lvl="0"/>
            <a:r>
              <a:rPr lang="en-US"/>
              <a:t>Click to edit Master text styles</a:t>
            </a:r>
          </a:p>
          <a:p>
            <a:pPr lvl="1"/>
            <a:r>
              <a:rPr lang="en-US"/>
              <a:t>Second level</a:t>
            </a:r>
          </a:p>
        </p:txBody>
      </p:sp>
      <p:pic>
        <p:nvPicPr>
          <p:cNvPr id="46" name="Graphic 45">
            <a:extLst>
              <a:ext uri="{FF2B5EF4-FFF2-40B4-BE49-F238E27FC236}">
                <a16:creationId xmlns:a16="http://schemas.microsoft.com/office/drawing/2014/main" id="{40156802-7E66-4F39-AEC1-9BEA9220D48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05935" y="6281294"/>
            <a:ext cx="1267241" cy="376160"/>
          </a:xfrm>
          <a:prstGeom prst="rect">
            <a:avLst/>
          </a:prstGeom>
        </p:spPr>
      </p:pic>
    </p:spTree>
    <p:extLst>
      <p:ext uri="{BB962C8B-B14F-4D97-AF65-F5344CB8AC3E}">
        <p14:creationId xmlns:p14="http://schemas.microsoft.com/office/powerpoint/2010/main" val="4177079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ivider (Teal)">
    <p:bg>
      <p:bgPr>
        <a:solidFill>
          <a:schemeClr val="accent3"/>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59759" y="6543646"/>
            <a:ext cx="2844800" cy="117698"/>
          </a:xfrm>
        </p:spPr>
        <p:txBody>
          <a:bodyPr/>
          <a:lstStyle>
            <a:lvl1pPr>
              <a:defRPr>
                <a:solidFill>
                  <a:schemeClr val="bg1"/>
                </a:solidFill>
              </a:defRPr>
            </a:lvl1pPr>
          </a:lstStyle>
          <a:p>
            <a:fld id="{358ABE65-D853-48F9-AA12-1A93E0660759}" type="datetime4">
              <a:rPr lang="en-GB" smtClean="0"/>
              <a:pPr/>
              <a:t>24 April 2023</a:t>
            </a:fld>
            <a:endParaRPr lang="en-GB" dirty="0"/>
          </a:p>
        </p:txBody>
      </p:sp>
      <p:sp>
        <p:nvSpPr>
          <p:cNvPr id="6" name="Slide Number Placeholder 5"/>
          <p:cNvSpPr>
            <a:spLocks noGrp="1"/>
          </p:cNvSpPr>
          <p:nvPr>
            <p:ph type="sldNum" sz="quarter" idx="12"/>
          </p:nvPr>
        </p:nvSpPr>
        <p:spPr>
          <a:xfrm>
            <a:off x="659759" y="6656063"/>
            <a:ext cx="1045633" cy="117698"/>
          </a:xfrm>
        </p:spPr>
        <p:txBody>
          <a:bodyPr/>
          <a:lstStyle>
            <a:lvl1pPr>
              <a:defRPr>
                <a:solidFill>
                  <a:schemeClr val="bg1"/>
                </a:solidFill>
              </a:defRPr>
            </a:lvl1pPr>
          </a:lstStyle>
          <a:p>
            <a:fld id="{34A9FEDB-8425-4980-A2D6-DF218ECEAB40}" type="slidenum">
              <a:rPr lang="en-GB" smtClean="0"/>
              <a:pPr/>
              <a:t>‹#›</a:t>
            </a:fld>
            <a:endParaRPr lang="en-GB" dirty="0"/>
          </a:p>
        </p:txBody>
      </p:sp>
      <p:sp>
        <p:nvSpPr>
          <p:cNvPr id="9" name="Text Placeholder 8"/>
          <p:cNvSpPr>
            <a:spLocks noGrp="1"/>
          </p:cNvSpPr>
          <p:nvPr>
            <p:ph type="body" sz="quarter" idx="13"/>
          </p:nvPr>
        </p:nvSpPr>
        <p:spPr>
          <a:xfrm>
            <a:off x="678109" y="1047750"/>
            <a:ext cx="10523291" cy="4800600"/>
          </a:xfrm>
        </p:spPr>
        <p:txBody>
          <a:bodyPr/>
          <a:lstStyle>
            <a:lvl1pPr marL="0" indent="0">
              <a:buNone/>
              <a:defRPr sz="4500">
                <a:solidFill>
                  <a:schemeClr val="bg1"/>
                </a:solidFill>
              </a:defRPr>
            </a:lvl1pPr>
            <a:lvl2pPr marL="0" indent="0">
              <a:buNone/>
              <a:defRPr sz="3000">
                <a:solidFill>
                  <a:schemeClr val="bg1"/>
                </a:solidFill>
                <a:latin typeface="+mj-lt"/>
              </a:defRPr>
            </a:lvl2pPr>
          </a:lstStyle>
          <a:p>
            <a:pPr lvl="0"/>
            <a:r>
              <a:rPr lang="en-US"/>
              <a:t>Click to edit Master text styles</a:t>
            </a:r>
          </a:p>
          <a:p>
            <a:pPr lvl="1"/>
            <a:r>
              <a:rPr lang="en-US"/>
              <a:t>Second level</a:t>
            </a:r>
          </a:p>
        </p:txBody>
      </p:sp>
      <p:pic>
        <p:nvPicPr>
          <p:cNvPr id="46" name="Graphic 45">
            <a:extLst>
              <a:ext uri="{FF2B5EF4-FFF2-40B4-BE49-F238E27FC236}">
                <a16:creationId xmlns:a16="http://schemas.microsoft.com/office/drawing/2014/main" id="{AD1160E9-B126-4D58-860A-0E04B9BEA3E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05935" y="6281294"/>
            <a:ext cx="1267241" cy="376159"/>
          </a:xfrm>
          <a:prstGeom prst="rect">
            <a:avLst/>
          </a:prstGeom>
        </p:spPr>
      </p:pic>
    </p:spTree>
    <p:extLst>
      <p:ext uri="{BB962C8B-B14F-4D97-AF65-F5344CB8AC3E}">
        <p14:creationId xmlns:p14="http://schemas.microsoft.com/office/powerpoint/2010/main" val="1491689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ivider (Purple)">
    <p:bg>
      <p:bgPr>
        <a:solidFill>
          <a:schemeClr val="accent4"/>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71334" y="6543646"/>
            <a:ext cx="2844800" cy="117698"/>
          </a:xfrm>
        </p:spPr>
        <p:txBody>
          <a:bodyPr/>
          <a:lstStyle>
            <a:lvl1pPr>
              <a:defRPr>
                <a:solidFill>
                  <a:schemeClr val="bg1"/>
                </a:solidFill>
              </a:defRPr>
            </a:lvl1pPr>
          </a:lstStyle>
          <a:p>
            <a:fld id="{C8AF1435-FEEA-493A-86D6-5CEB66AD3FA5}" type="datetime4">
              <a:rPr lang="en-GB" smtClean="0"/>
              <a:t>24 April 2023</a:t>
            </a:fld>
            <a:endParaRPr lang="en-GB" dirty="0"/>
          </a:p>
        </p:txBody>
      </p:sp>
      <p:sp>
        <p:nvSpPr>
          <p:cNvPr id="6" name="Slide Number Placeholder 5"/>
          <p:cNvSpPr>
            <a:spLocks noGrp="1"/>
          </p:cNvSpPr>
          <p:nvPr>
            <p:ph type="sldNum" sz="quarter" idx="12"/>
          </p:nvPr>
        </p:nvSpPr>
        <p:spPr>
          <a:xfrm>
            <a:off x="671334" y="6665299"/>
            <a:ext cx="1045633" cy="117698"/>
          </a:xfrm>
        </p:spPr>
        <p:txBody>
          <a:bodyPr/>
          <a:lstStyle>
            <a:lvl1pPr>
              <a:defRPr>
                <a:solidFill>
                  <a:schemeClr val="bg1"/>
                </a:solidFill>
              </a:defRPr>
            </a:lvl1pPr>
          </a:lstStyle>
          <a:p>
            <a:fld id="{34A9FEDB-8425-4980-A2D6-DF218ECEAB40}" type="slidenum">
              <a:rPr lang="en-GB" smtClean="0"/>
              <a:pPr/>
              <a:t>‹#›</a:t>
            </a:fld>
            <a:endParaRPr lang="en-GB" dirty="0"/>
          </a:p>
        </p:txBody>
      </p:sp>
      <p:sp>
        <p:nvSpPr>
          <p:cNvPr id="9" name="Text Placeholder 8"/>
          <p:cNvSpPr>
            <a:spLocks noGrp="1"/>
          </p:cNvSpPr>
          <p:nvPr>
            <p:ph type="body" sz="quarter" idx="13"/>
          </p:nvPr>
        </p:nvSpPr>
        <p:spPr>
          <a:xfrm>
            <a:off x="678109" y="1047750"/>
            <a:ext cx="10523291" cy="4800600"/>
          </a:xfrm>
        </p:spPr>
        <p:txBody>
          <a:bodyPr/>
          <a:lstStyle>
            <a:lvl1pPr marL="0" indent="0">
              <a:buNone/>
              <a:defRPr sz="4500">
                <a:solidFill>
                  <a:schemeClr val="bg1"/>
                </a:solidFill>
              </a:defRPr>
            </a:lvl1pPr>
            <a:lvl2pPr marL="0" indent="0">
              <a:buNone/>
              <a:defRPr sz="3000">
                <a:solidFill>
                  <a:schemeClr val="bg1"/>
                </a:solidFill>
                <a:latin typeface="+mj-lt"/>
              </a:defRPr>
            </a:lvl2pPr>
          </a:lstStyle>
          <a:p>
            <a:pPr lvl="0"/>
            <a:r>
              <a:rPr lang="en-US"/>
              <a:t>Click to edit Master text styles</a:t>
            </a:r>
          </a:p>
          <a:p>
            <a:pPr lvl="1"/>
            <a:r>
              <a:rPr lang="en-US"/>
              <a:t>Second level</a:t>
            </a:r>
          </a:p>
        </p:txBody>
      </p:sp>
      <p:pic>
        <p:nvPicPr>
          <p:cNvPr id="46" name="Graphic 45">
            <a:extLst>
              <a:ext uri="{FF2B5EF4-FFF2-40B4-BE49-F238E27FC236}">
                <a16:creationId xmlns:a16="http://schemas.microsoft.com/office/drawing/2014/main" id="{4AD1FEED-A7CA-4AD1-821A-A336403FD029}"/>
              </a:ext>
            </a:extLst>
          </p:cNvPr>
          <p:cNvPicPr>
            <a:picLocks noChangeAspect="1"/>
          </p:cNvPicPr>
          <p:nvPr userDrawn="1"/>
        </p:nvPicPr>
        <p:blipFill>
          <a:blip r:embed="rId2"/>
          <a:srcRect/>
          <a:stretch/>
        </p:blipFill>
        <p:spPr>
          <a:xfrm>
            <a:off x="10505935" y="6281294"/>
            <a:ext cx="1267241" cy="376159"/>
          </a:xfrm>
          <a:prstGeom prst="rect">
            <a:avLst/>
          </a:prstGeom>
        </p:spPr>
      </p:pic>
    </p:spTree>
    <p:extLst>
      <p:ext uri="{BB962C8B-B14F-4D97-AF65-F5344CB8AC3E}">
        <p14:creationId xmlns:p14="http://schemas.microsoft.com/office/powerpoint/2010/main" val="20798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Quote Slide (Dark Grey)">
    <p:bg>
      <p:bgPr>
        <a:solidFill>
          <a:schemeClr val="tx2"/>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71334" y="6543646"/>
            <a:ext cx="2844800" cy="117698"/>
          </a:xfrm>
        </p:spPr>
        <p:txBody>
          <a:bodyPr/>
          <a:lstStyle>
            <a:lvl1pPr>
              <a:defRPr>
                <a:solidFill>
                  <a:schemeClr val="bg1"/>
                </a:solidFill>
              </a:defRPr>
            </a:lvl1pPr>
          </a:lstStyle>
          <a:p>
            <a:fld id="{B01D436F-4AAE-43A2-8AF6-67D93C6247C4}" type="datetime4">
              <a:rPr lang="en-GB" smtClean="0"/>
              <a:t>24 April 2023</a:t>
            </a:fld>
            <a:endParaRPr lang="en-GB" dirty="0"/>
          </a:p>
        </p:txBody>
      </p:sp>
      <p:sp>
        <p:nvSpPr>
          <p:cNvPr id="6" name="Slide Number Placeholder 5"/>
          <p:cNvSpPr>
            <a:spLocks noGrp="1"/>
          </p:cNvSpPr>
          <p:nvPr>
            <p:ph type="sldNum" sz="quarter" idx="12"/>
          </p:nvPr>
        </p:nvSpPr>
        <p:spPr>
          <a:xfrm>
            <a:off x="671334" y="6665299"/>
            <a:ext cx="1045633" cy="117698"/>
          </a:xfrm>
        </p:spPr>
        <p:txBody>
          <a:bodyPr/>
          <a:lstStyle>
            <a:lvl1pPr>
              <a:defRPr>
                <a:solidFill>
                  <a:schemeClr val="bg1"/>
                </a:solidFill>
              </a:defRPr>
            </a:lvl1pPr>
          </a:lstStyle>
          <a:p>
            <a:fld id="{34A9FEDB-8425-4980-A2D6-DF218ECEAB40}" type="slidenum">
              <a:rPr lang="en-GB" smtClean="0"/>
              <a:pPr/>
              <a:t>‹#›</a:t>
            </a:fld>
            <a:endParaRPr lang="en-GB" dirty="0"/>
          </a:p>
        </p:txBody>
      </p:sp>
      <p:sp>
        <p:nvSpPr>
          <p:cNvPr id="2" name="Title 1"/>
          <p:cNvSpPr>
            <a:spLocks noGrp="1"/>
          </p:cNvSpPr>
          <p:nvPr>
            <p:ph type="title"/>
          </p:nvPr>
        </p:nvSpPr>
        <p:spPr>
          <a:xfrm>
            <a:off x="678108" y="618153"/>
            <a:ext cx="11033891" cy="4334848"/>
          </a:xfrm>
          <a:noFill/>
        </p:spPr>
        <p:txBody>
          <a:bodyPr lIns="180000" tIns="216000" rIns="216000" bIns="144000" anchor="t">
            <a:normAutofit/>
          </a:bodyPr>
          <a:lstStyle>
            <a:lvl1pPr marL="360363" indent="-360363">
              <a:lnSpc>
                <a:spcPct val="90000"/>
              </a:lnSpc>
              <a:defRPr sz="5600">
                <a:solidFill>
                  <a:schemeClr val="bg2"/>
                </a:solidFill>
              </a:defRPr>
            </a:lvl1pPr>
          </a:lstStyle>
          <a:p>
            <a:r>
              <a:rPr lang="en-US"/>
              <a:t>Click to edit Master title style</a:t>
            </a:r>
            <a:endParaRPr lang="en-GB" dirty="0"/>
          </a:p>
        </p:txBody>
      </p:sp>
      <p:pic>
        <p:nvPicPr>
          <p:cNvPr id="46" name="Graphic 45">
            <a:extLst>
              <a:ext uri="{FF2B5EF4-FFF2-40B4-BE49-F238E27FC236}">
                <a16:creationId xmlns:a16="http://schemas.microsoft.com/office/drawing/2014/main" id="{A49B465C-1D1E-4744-AA6B-3669235395E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03105" y="6281294"/>
            <a:ext cx="1272901" cy="376160"/>
          </a:xfrm>
          <a:prstGeom prst="rect">
            <a:avLst/>
          </a:prstGeom>
        </p:spPr>
      </p:pic>
    </p:spTree>
    <p:extLst>
      <p:ext uri="{BB962C8B-B14F-4D97-AF65-F5344CB8AC3E}">
        <p14:creationId xmlns:p14="http://schemas.microsoft.com/office/powerpoint/2010/main" val="520782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Quote Slide Blue)">
    <p:bg>
      <p:bgPr>
        <a:solidFill>
          <a:schemeClr val="accent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59759" y="6543646"/>
            <a:ext cx="2844800" cy="117698"/>
          </a:xfrm>
        </p:spPr>
        <p:txBody>
          <a:bodyPr/>
          <a:lstStyle>
            <a:lvl1pPr>
              <a:defRPr>
                <a:solidFill>
                  <a:schemeClr val="bg1"/>
                </a:solidFill>
              </a:defRPr>
            </a:lvl1pPr>
          </a:lstStyle>
          <a:p>
            <a:fld id="{0E76425D-CACC-4057-9812-0096752E0E4F}" type="datetime4">
              <a:rPr lang="en-GB" smtClean="0"/>
              <a:t>24 April 2023</a:t>
            </a:fld>
            <a:endParaRPr lang="en-GB" dirty="0"/>
          </a:p>
        </p:txBody>
      </p:sp>
      <p:sp>
        <p:nvSpPr>
          <p:cNvPr id="6" name="Slide Number Placeholder 5"/>
          <p:cNvSpPr>
            <a:spLocks noGrp="1"/>
          </p:cNvSpPr>
          <p:nvPr>
            <p:ph type="sldNum" sz="quarter" idx="12"/>
          </p:nvPr>
        </p:nvSpPr>
        <p:spPr>
          <a:xfrm>
            <a:off x="659759" y="6665299"/>
            <a:ext cx="1045633" cy="117698"/>
          </a:xfrm>
        </p:spPr>
        <p:txBody>
          <a:bodyPr/>
          <a:lstStyle>
            <a:lvl1pPr>
              <a:defRPr>
                <a:solidFill>
                  <a:schemeClr val="bg1"/>
                </a:solidFill>
              </a:defRPr>
            </a:lvl1pPr>
          </a:lstStyle>
          <a:p>
            <a:fld id="{34A9FEDB-8425-4980-A2D6-DF218ECEAB40}" type="slidenum">
              <a:rPr lang="en-GB" smtClean="0"/>
              <a:pPr/>
              <a:t>‹#›</a:t>
            </a:fld>
            <a:endParaRPr lang="en-GB" dirty="0"/>
          </a:p>
        </p:txBody>
      </p:sp>
      <p:sp>
        <p:nvSpPr>
          <p:cNvPr id="2" name="Title 1"/>
          <p:cNvSpPr>
            <a:spLocks noGrp="1"/>
          </p:cNvSpPr>
          <p:nvPr>
            <p:ph type="title"/>
          </p:nvPr>
        </p:nvSpPr>
        <p:spPr>
          <a:xfrm>
            <a:off x="678108" y="618153"/>
            <a:ext cx="11033891" cy="4334848"/>
          </a:xfrm>
          <a:noFill/>
        </p:spPr>
        <p:txBody>
          <a:bodyPr lIns="180000" tIns="216000" rIns="216000" bIns="144000" anchor="t">
            <a:normAutofit/>
          </a:bodyPr>
          <a:lstStyle>
            <a:lvl1pPr marL="360363" indent="-360363">
              <a:lnSpc>
                <a:spcPct val="90000"/>
              </a:lnSpc>
              <a:defRPr sz="5600">
                <a:solidFill>
                  <a:schemeClr val="bg1"/>
                </a:solidFill>
              </a:defRPr>
            </a:lvl1pPr>
          </a:lstStyle>
          <a:p>
            <a:r>
              <a:rPr lang="en-US"/>
              <a:t>Click to edit Master title style</a:t>
            </a:r>
            <a:endParaRPr lang="en-GB" dirty="0"/>
          </a:p>
        </p:txBody>
      </p:sp>
      <p:pic>
        <p:nvPicPr>
          <p:cNvPr id="46" name="Graphic 45">
            <a:extLst>
              <a:ext uri="{FF2B5EF4-FFF2-40B4-BE49-F238E27FC236}">
                <a16:creationId xmlns:a16="http://schemas.microsoft.com/office/drawing/2014/main" id="{A49B465C-1D1E-4744-AA6B-3669235395E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03105" y="6281294"/>
            <a:ext cx="1272901" cy="376160"/>
          </a:xfrm>
          <a:prstGeom prst="rect">
            <a:avLst/>
          </a:prstGeom>
        </p:spPr>
      </p:pic>
    </p:spTree>
    <p:extLst>
      <p:ext uri="{BB962C8B-B14F-4D97-AF65-F5344CB8AC3E}">
        <p14:creationId xmlns:p14="http://schemas.microsoft.com/office/powerpoint/2010/main" val="1907808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Quote Slide (Buff)">
    <p:bg>
      <p:bgPr>
        <a:solidFill>
          <a:schemeClr val="accent2"/>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71332" y="6543646"/>
            <a:ext cx="2844800" cy="117698"/>
          </a:xfrm>
        </p:spPr>
        <p:txBody>
          <a:bodyPr/>
          <a:lstStyle>
            <a:lvl1pPr>
              <a:defRPr>
                <a:solidFill>
                  <a:schemeClr val="tx1"/>
                </a:solidFill>
              </a:defRPr>
            </a:lvl1pPr>
          </a:lstStyle>
          <a:p>
            <a:fld id="{9B7E999D-62F1-48BB-BCE0-58E37B1E5491}" type="datetime4">
              <a:rPr lang="en-GB" smtClean="0"/>
              <a:pPr/>
              <a:t>24 April 2023</a:t>
            </a:fld>
            <a:endParaRPr lang="en-GB" dirty="0"/>
          </a:p>
        </p:txBody>
      </p:sp>
      <p:sp>
        <p:nvSpPr>
          <p:cNvPr id="6" name="Slide Number Placeholder 5"/>
          <p:cNvSpPr>
            <a:spLocks noGrp="1"/>
          </p:cNvSpPr>
          <p:nvPr>
            <p:ph type="sldNum" sz="quarter" idx="12"/>
          </p:nvPr>
        </p:nvSpPr>
        <p:spPr>
          <a:xfrm>
            <a:off x="671332" y="6665299"/>
            <a:ext cx="1045633" cy="117698"/>
          </a:xfrm>
        </p:spPr>
        <p:txBody>
          <a:bodyPr/>
          <a:lstStyle>
            <a:lvl1pPr>
              <a:defRPr>
                <a:solidFill>
                  <a:schemeClr val="tx1"/>
                </a:solidFill>
              </a:defRPr>
            </a:lvl1pPr>
          </a:lstStyle>
          <a:p>
            <a:fld id="{34A9FEDB-8425-4980-A2D6-DF218ECEAB40}" type="slidenum">
              <a:rPr lang="en-GB" smtClean="0"/>
              <a:pPr/>
              <a:t>‹#›</a:t>
            </a:fld>
            <a:endParaRPr lang="en-GB" dirty="0"/>
          </a:p>
        </p:txBody>
      </p:sp>
      <p:sp>
        <p:nvSpPr>
          <p:cNvPr id="2" name="Title 1"/>
          <p:cNvSpPr>
            <a:spLocks noGrp="1"/>
          </p:cNvSpPr>
          <p:nvPr>
            <p:ph type="title"/>
          </p:nvPr>
        </p:nvSpPr>
        <p:spPr>
          <a:xfrm>
            <a:off x="678108" y="618153"/>
            <a:ext cx="11033891" cy="4334848"/>
          </a:xfrm>
          <a:noFill/>
        </p:spPr>
        <p:txBody>
          <a:bodyPr lIns="180000" tIns="216000" rIns="216000" bIns="144000" anchor="t">
            <a:normAutofit/>
          </a:bodyPr>
          <a:lstStyle>
            <a:lvl1pPr marL="360363" indent="-360363">
              <a:lnSpc>
                <a:spcPct val="90000"/>
              </a:lnSpc>
              <a:defRPr sz="5600">
                <a:solidFill>
                  <a:schemeClr val="tx1"/>
                </a:solidFill>
              </a:defRPr>
            </a:lvl1pPr>
          </a:lstStyle>
          <a:p>
            <a:r>
              <a:rPr lang="en-US"/>
              <a:t>Click to edit Master title style</a:t>
            </a:r>
            <a:endParaRPr lang="en-GB" dirty="0"/>
          </a:p>
        </p:txBody>
      </p:sp>
      <p:pic>
        <p:nvPicPr>
          <p:cNvPr id="46" name="Graphic 45">
            <a:extLst>
              <a:ext uri="{FF2B5EF4-FFF2-40B4-BE49-F238E27FC236}">
                <a16:creationId xmlns:a16="http://schemas.microsoft.com/office/drawing/2014/main" id="{445F0BA4-E1F2-4960-AE9A-CB4C2735D0F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05935" y="6281294"/>
            <a:ext cx="1267241" cy="376160"/>
          </a:xfrm>
          <a:prstGeom prst="rect">
            <a:avLst/>
          </a:prstGeom>
        </p:spPr>
      </p:pic>
    </p:spTree>
    <p:extLst>
      <p:ext uri="{BB962C8B-B14F-4D97-AF65-F5344CB8AC3E}">
        <p14:creationId xmlns:p14="http://schemas.microsoft.com/office/powerpoint/2010/main" val="2164509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39616" y="1349123"/>
            <a:ext cx="8432800" cy="1465912"/>
          </a:xfrm>
        </p:spPr>
        <p:txBody>
          <a:bodyPr anchor="t">
            <a:normAutofit/>
          </a:bodyPr>
          <a:lstStyle>
            <a:lvl1pPr algn="l">
              <a:defRPr sz="280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2639616" y="2819400"/>
            <a:ext cx="8432800" cy="2705100"/>
          </a:xfrm>
        </p:spPr>
        <p:txBody>
          <a:bodyPr>
            <a:normAutofit/>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p:cNvSpPr>
            <a:spLocks noGrp="1"/>
          </p:cNvSpPr>
          <p:nvPr>
            <p:ph type="dt" sz="half" idx="10"/>
          </p:nvPr>
        </p:nvSpPr>
        <p:spPr>
          <a:xfrm>
            <a:off x="671334" y="6543646"/>
            <a:ext cx="2844800" cy="117698"/>
          </a:xfrm>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50726A5-5B39-4A7C-B14A-C98A64C7AA1C}" type="datetime4">
              <a:rPr kumimoji="0" lang="en-GB" sz="700" b="0" i="0" u="none" strike="noStrike" kern="1200" cap="none" spc="0" normalizeH="0" baseline="0" noProof="0" smtClean="0">
                <a:ln>
                  <a:noFill/>
                </a:ln>
                <a:solidFill>
                  <a:srgbClr val="FFFFFF"/>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 April 2023</a:t>
            </a:fld>
            <a:endParaRPr kumimoji="0" lang="en-GB" sz="700" b="0" i="0" u="none" strike="noStrike" kern="1200" cap="none" spc="0" normalizeH="0" baseline="0" noProof="0" dirty="0">
              <a:ln>
                <a:noFill/>
              </a:ln>
              <a:solidFill>
                <a:srgbClr val="FFFFFF"/>
              </a:solidFill>
              <a:effectLst/>
              <a:uLnTx/>
              <a:uFillTx/>
              <a:latin typeface="Calibri"/>
              <a:ea typeface="+mn-ea"/>
              <a:cs typeface="+mn-cs"/>
            </a:endParaRPr>
          </a:p>
        </p:txBody>
      </p:sp>
      <p:sp>
        <p:nvSpPr>
          <p:cNvPr id="6" name="Slide Number Placeholder 5"/>
          <p:cNvSpPr>
            <a:spLocks noGrp="1"/>
          </p:cNvSpPr>
          <p:nvPr>
            <p:ph type="sldNum" sz="quarter" idx="12"/>
          </p:nvPr>
        </p:nvSpPr>
        <p:spPr>
          <a:xfrm>
            <a:off x="671334" y="6665299"/>
            <a:ext cx="1045633" cy="117698"/>
          </a:xfrm>
        </p:spPr>
        <p:txBody>
          <a:bodyPr/>
          <a:lstStyle>
            <a:lvl1pPr>
              <a:defRPr>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4A9FEDB-8425-4980-A2D6-DF218ECEAB40}" type="slidenum">
              <a:rPr kumimoji="0" lang="en-GB" sz="700" b="0" i="0" u="none" strike="noStrike" kern="1200" cap="none" spc="0" normalizeH="0" baseline="0" noProof="0" smtClean="0">
                <a:ln>
                  <a:noFill/>
                </a:ln>
                <a:solidFill>
                  <a:srgbClr val="FFFFFF"/>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700" b="0" i="0" u="none" strike="noStrike" kern="1200" cap="none" spc="0" normalizeH="0" baseline="0" noProof="0" dirty="0">
              <a:ln>
                <a:noFill/>
              </a:ln>
              <a:solidFill>
                <a:srgbClr val="FFFFFF"/>
              </a:solidFill>
              <a:effectLst/>
              <a:uLnTx/>
              <a:uFillTx/>
              <a:latin typeface="Calibri"/>
              <a:ea typeface="+mn-ea"/>
              <a:cs typeface="+mn-cs"/>
            </a:endParaRPr>
          </a:p>
        </p:txBody>
      </p:sp>
      <p:pic>
        <p:nvPicPr>
          <p:cNvPr id="150" name="Graphic 149">
            <a:extLst>
              <a:ext uri="{FF2B5EF4-FFF2-40B4-BE49-F238E27FC236}">
                <a16:creationId xmlns:a16="http://schemas.microsoft.com/office/drawing/2014/main" id="{956C3B80-A35B-4EFB-B8DE-6B796B683B5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03105" y="6281294"/>
            <a:ext cx="1272901" cy="376160"/>
          </a:xfrm>
          <a:prstGeom prst="rect">
            <a:avLst/>
          </a:prstGeom>
        </p:spPr>
      </p:pic>
      <p:pic>
        <p:nvPicPr>
          <p:cNvPr id="152" name="Graphic 151">
            <a:extLst>
              <a:ext uri="{FF2B5EF4-FFF2-40B4-BE49-F238E27FC236}">
                <a16:creationId xmlns:a16="http://schemas.microsoft.com/office/drawing/2014/main" id="{93963B3E-E9F9-4CBA-B8AE-04C6E1DF84B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93855" y="1254302"/>
            <a:ext cx="1013713" cy="1013713"/>
          </a:xfrm>
          <a:prstGeom prst="rect">
            <a:avLst/>
          </a:prstGeom>
        </p:spPr>
      </p:pic>
    </p:spTree>
    <p:extLst>
      <p:ext uri="{BB962C8B-B14F-4D97-AF65-F5344CB8AC3E}">
        <p14:creationId xmlns:p14="http://schemas.microsoft.com/office/powerpoint/2010/main" val="40378398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Quote Slide (Teal)">
    <p:bg>
      <p:bgPr>
        <a:solidFill>
          <a:schemeClr val="accent3"/>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59759" y="6543646"/>
            <a:ext cx="2844800" cy="117698"/>
          </a:xfrm>
        </p:spPr>
        <p:txBody>
          <a:bodyPr/>
          <a:lstStyle>
            <a:lvl1pPr>
              <a:defRPr>
                <a:solidFill>
                  <a:schemeClr val="bg1"/>
                </a:solidFill>
              </a:defRPr>
            </a:lvl1pPr>
          </a:lstStyle>
          <a:p>
            <a:fld id="{11FA22C3-F50F-4A64-B04B-ABDF26E7BFC2}" type="datetime4">
              <a:rPr lang="en-GB" smtClean="0"/>
              <a:pPr/>
              <a:t>24 April 2023</a:t>
            </a:fld>
            <a:endParaRPr lang="en-GB" dirty="0"/>
          </a:p>
        </p:txBody>
      </p:sp>
      <p:sp>
        <p:nvSpPr>
          <p:cNvPr id="6" name="Slide Number Placeholder 5"/>
          <p:cNvSpPr>
            <a:spLocks noGrp="1"/>
          </p:cNvSpPr>
          <p:nvPr>
            <p:ph type="sldNum" sz="quarter" idx="12"/>
          </p:nvPr>
        </p:nvSpPr>
        <p:spPr>
          <a:xfrm>
            <a:off x="659759" y="6665299"/>
            <a:ext cx="1045633" cy="117698"/>
          </a:xfrm>
        </p:spPr>
        <p:txBody>
          <a:bodyPr/>
          <a:lstStyle>
            <a:lvl1pPr>
              <a:defRPr>
                <a:solidFill>
                  <a:schemeClr val="bg1"/>
                </a:solidFill>
              </a:defRPr>
            </a:lvl1pPr>
          </a:lstStyle>
          <a:p>
            <a:fld id="{34A9FEDB-8425-4980-A2D6-DF218ECEAB40}" type="slidenum">
              <a:rPr lang="en-GB" smtClean="0"/>
              <a:pPr/>
              <a:t>‹#›</a:t>
            </a:fld>
            <a:endParaRPr lang="en-GB" dirty="0"/>
          </a:p>
        </p:txBody>
      </p:sp>
      <p:sp>
        <p:nvSpPr>
          <p:cNvPr id="2" name="Title 1"/>
          <p:cNvSpPr>
            <a:spLocks noGrp="1"/>
          </p:cNvSpPr>
          <p:nvPr>
            <p:ph type="title"/>
          </p:nvPr>
        </p:nvSpPr>
        <p:spPr>
          <a:xfrm>
            <a:off x="678108" y="618153"/>
            <a:ext cx="11033891" cy="4334848"/>
          </a:xfrm>
          <a:noFill/>
        </p:spPr>
        <p:txBody>
          <a:bodyPr lIns="180000" tIns="216000" rIns="216000" bIns="144000" anchor="t">
            <a:normAutofit/>
          </a:bodyPr>
          <a:lstStyle>
            <a:lvl1pPr marL="360363" indent="-360363">
              <a:lnSpc>
                <a:spcPct val="90000"/>
              </a:lnSpc>
              <a:defRPr sz="5600">
                <a:solidFill>
                  <a:schemeClr val="bg1"/>
                </a:solidFill>
              </a:defRPr>
            </a:lvl1pPr>
          </a:lstStyle>
          <a:p>
            <a:r>
              <a:rPr lang="en-US"/>
              <a:t>Click to edit Master title style</a:t>
            </a:r>
            <a:endParaRPr lang="en-GB" dirty="0"/>
          </a:p>
        </p:txBody>
      </p:sp>
      <p:pic>
        <p:nvPicPr>
          <p:cNvPr id="46" name="Graphic 45">
            <a:extLst>
              <a:ext uri="{FF2B5EF4-FFF2-40B4-BE49-F238E27FC236}">
                <a16:creationId xmlns:a16="http://schemas.microsoft.com/office/drawing/2014/main" id="{8C1138DD-015F-4D24-B891-B04996E12A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05935" y="6281294"/>
            <a:ext cx="1267241" cy="376159"/>
          </a:xfrm>
          <a:prstGeom prst="rect">
            <a:avLst/>
          </a:prstGeom>
        </p:spPr>
      </p:pic>
    </p:spTree>
    <p:extLst>
      <p:ext uri="{BB962C8B-B14F-4D97-AF65-F5344CB8AC3E}">
        <p14:creationId xmlns:p14="http://schemas.microsoft.com/office/powerpoint/2010/main" val="4221351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Quote Slide (Purple)">
    <p:bg>
      <p:bgPr>
        <a:solidFill>
          <a:schemeClr val="accent4"/>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71333" y="6543646"/>
            <a:ext cx="2844800" cy="117698"/>
          </a:xfrm>
        </p:spPr>
        <p:txBody>
          <a:bodyPr/>
          <a:lstStyle>
            <a:lvl1pPr>
              <a:defRPr>
                <a:solidFill>
                  <a:schemeClr val="bg1"/>
                </a:solidFill>
              </a:defRPr>
            </a:lvl1pPr>
          </a:lstStyle>
          <a:p>
            <a:fld id="{3049E00F-F028-45BE-BFDA-BAE03BD73541}" type="datetime4">
              <a:rPr lang="en-GB" smtClean="0"/>
              <a:t>24 April 2023</a:t>
            </a:fld>
            <a:endParaRPr lang="en-GB" dirty="0"/>
          </a:p>
        </p:txBody>
      </p:sp>
      <p:sp>
        <p:nvSpPr>
          <p:cNvPr id="6" name="Slide Number Placeholder 5"/>
          <p:cNvSpPr>
            <a:spLocks noGrp="1"/>
          </p:cNvSpPr>
          <p:nvPr>
            <p:ph type="sldNum" sz="quarter" idx="12"/>
          </p:nvPr>
        </p:nvSpPr>
        <p:spPr>
          <a:xfrm>
            <a:off x="671333" y="6665299"/>
            <a:ext cx="1045633" cy="117698"/>
          </a:xfrm>
        </p:spPr>
        <p:txBody>
          <a:bodyPr/>
          <a:lstStyle>
            <a:lvl1pPr>
              <a:defRPr>
                <a:solidFill>
                  <a:schemeClr val="bg1"/>
                </a:solidFill>
              </a:defRPr>
            </a:lvl1pPr>
          </a:lstStyle>
          <a:p>
            <a:fld id="{34A9FEDB-8425-4980-A2D6-DF218ECEAB40}" type="slidenum">
              <a:rPr lang="en-GB" smtClean="0"/>
              <a:pPr/>
              <a:t>‹#›</a:t>
            </a:fld>
            <a:endParaRPr lang="en-GB" dirty="0"/>
          </a:p>
        </p:txBody>
      </p:sp>
      <p:sp>
        <p:nvSpPr>
          <p:cNvPr id="2" name="Title 1"/>
          <p:cNvSpPr>
            <a:spLocks noGrp="1"/>
          </p:cNvSpPr>
          <p:nvPr>
            <p:ph type="title"/>
          </p:nvPr>
        </p:nvSpPr>
        <p:spPr>
          <a:xfrm>
            <a:off x="678108" y="618153"/>
            <a:ext cx="11033891" cy="4334848"/>
          </a:xfrm>
          <a:noFill/>
        </p:spPr>
        <p:txBody>
          <a:bodyPr lIns="180000" tIns="216000" rIns="216000" bIns="144000" anchor="t">
            <a:normAutofit/>
          </a:bodyPr>
          <a:lstStyle>
            <a:lvl1pPr marL="360363" indent="-360363">
              <a:lnSpc>
                <a:spcPct val="90000"/>
              </a:lnSpc>
              <a:defRPr sz="5600">
                <a:solidFill>
                  <a:schemeClr val="bg1"/>
                </a:solidFill>
              </a:defRPr>
            </a:lvl1pPr>
          </a:lstStyle>
          <a:p>
            <a:r>
              <a:rPr lang="en-US"/>
              <a:t>Click to edit Master title style</a:t>
            </a:r>
            <a:endParaRPr lang="en-GB" dirty="0"/>
          </a:p>
        </p:txBody>
      </p:sp>
      <p:pic>
        <p:nvPicPr>
          <p:cNvPr id="46" name="Graphic 45">
            <a:extLst>
              <a:ext uri="{FF2B5EF4-FFF2-40B4-BE49-F238E27FC236}">
                <a16:creationId xmlns:a16="http://schemas.microsoft.com/office/drawing/2014/main" id="{9F307FD0-ECF9-428C-8F03-8D1E503F413A}"/>
              </a:ext>
            </a:extLst>
          </p:cNvPr>
          <p:cNvPicPr>
            <a:picLocks noChangeAspect="1"/>
          </p:cNvPicPr>
          <p:nvPr userDrawn="1"/>
        </p:nvPicPr>
        <p:blipFill>
          <a:blip r:embed="rId2"/>
          <a:srcRect/>
          <a:stretch/>
        </p:blipFill>
        <p:spPr>
          <a:xfrm>
            <a:off x="10505935" y="6281294"/>
            <a:ext cx="1267241" cy="376159"/>
          </a:xfrm>
          <a:prstGeom prst="rect">
            <a:avLst/>
          </a:prstGeom>
        </p:spPr>
      </p:pic>
    </p:spTree>
    <p:extLst>
      <p:ext uri="{BB962C8B-B14F-4D97-AF65-F5344CB8AC3E}">
        <p14:creationId xmlns:p14="http://schemas.microsoft.com/office/powerpoint/2010/main" val="3654151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Message (dark)">
    <p:bg>
      <p:bgPr>
        <a:solidFill>
          <a:schemeClr val="tx2"/>
        </a:solid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1041400" y="1047750"/>
            <a:ext cx="10160000" cy="4800600"/>
          </a:xfrm>
        </p:spPr>
        <p:txBody>
          <a:bodyPr anchor="ctr"/>
          <a:lstStyle>
            <a:lvl1pPr marL="0" indent="0" algn="ctr">
              <a:buNone/>
              <a:defRPr sz="4000">
                <a:solidFill>
                  <a:schemeClr val="bg2"/>
                </a:solidFill>
              </a:defRPr>
            </a:lvl1pPr>
            <a:lvl2pPr marL="0" indent="0" algn="ctr">
              <a:buNone/>
              <a:defRPr sz="3000">
                <a:solidFill>
                  <a:schemeClr val="bg2"/>
                </a:solidFill>
                <a:latin typeface="Calibri" pitchFamily="34" charset="0"/>
                <a:cs typeface="Calibri" pitchFamily="34" charset="0"/>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84936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rge Chart">
    <p:spTree>
      <p:nvGrpSpPr>
        <p:cNvPr id="1" name=""/>
        <p:cNvGrpSpPr/>
        <p:nvPr/>
      </p:nvGrpSpPr>
      <p:grpSpPr>
        <a:xfrm>
          <a:off x="0" y="0"/>
          <a:ext cx="0" cy="0"/>
          <a:chOff x="0" y="0"/>
          <a:chExt cx="0" cy="0"/>
        </a:xfrm>
      </p:grpSpPr>
      <p:sp>
        <p:nvSpPr>
          <p:cNvPr id="2" name="Title 1"/>
          <p:cNvSpPr>
            <a:spLocks noGrp="1"/>
          </p:cNvSpPr>
          <p:nvPr>
            <p:ph type="title"/>
          </p:nvPr>
        </p:nvSpPr>
        <p:spPr>
          <a:xfrm>
            <a:off x="555584"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E1A6A0AA-F5E0-4A5A-BE6A-F4CC8A361BAB}"/>
              </a:ext>
            </a:extLst>
          </p:cNvPr>
          <p:cNvSpPr>
            <a:spLocks noGrp="1"/>
          </p:cNvSpPr>
          <p:nvPr>
            <p:ph type="dt" sz="half" idx="10"/>
          </p:nvPr>
        </p:nvSpPr>
        <p:spPr>
          <a:xfrm>
            <a:off x="555584" y="6543646"/>
            <a:ext cx="2844800" cy="117698"/>
          </a:xfrm>
        </p:spPr>
        <p:txBody>
          <a:bodyPr/>
          <a:lstStyle>
            <a:lvl1pPr>
              <a:defRPr/>
            </a:lvl1pPr>
          </a:lstStyle>
          <a:p>
            <a:pPr>
              <a:defRPr/>
            </a:pPr>
            <a:fld id="{2508F340-2D51-4974-9341-0AD08AD4DDAA}" type="datetime4">
              <a:rPr lang="en-GB"/>
              <a:pPr>
                <a:defRPr/>
              </a:pPr>
              <a:t>24 April 2023</a:t>
            </a:fld>
            <a:endParaRPr lang="en-GB" dirty="0"/>
          </a:p>
        </p:txBody>
      </p:sp>
      <p:sp>
        <p:nvSpPr>
          <p:cNvPr id="5" name="Slide Number Placeholder 5">
            <a:extLst>
              <a:ext uri="{FF2B5EF4-FFF2-40B4-BE49-F238E27FC236}">
                <a16:creationId xmlns:a16="http://schemas.microsoft.com/office/drawing/2014/main" id="{98BF7999-9540-49BB-BF38-A3ED5DC41AAD}"/>
              </a:ext>
            </a:extLst>
          </p:cNvPr>
          <p:cNvSpPr>
            <a:spLocks noGrp="1"/>
          </p:cNvSpPr>
          <p:nvPr>
            <p:ph type="sldNum" sz="quarter" idx="11"/>
          </p:nvPr>
        </p:nvSpPr>
        <p:spPr>
          <a:xfrm>
            <a:off x="555584" y="6665299"/>
            <a:ext cx="1045633" cy="117698"/>
          </a:xfrm>
        </p:spPr>
        <p:txBody>
          <a:bodyPr/>
          <a:lstStyle>
            <a:lvl1pPr>
              <a:defRPr/>
            </a:lvl1pPr>
          </a:lstStyle>
          <a:p>
            <a:fld id="{38EC68FC-A6BE-4E95-BDF8-6E7FFE2221F5}" type="slidenum">
              <a:rPr lang="en-GB" altLang="en-US"/>
              <a:pPr/>
              <a:t>‹#›</a:t>
            </a:fld>
            <a:endParaRPr lang="en-GB" altLang="en-US" dirty="0"/>
          </a:p>
        </p:txBody>
      </p:sp>
      <p:sp>
        <p:nvSpPr>
          <p:cNvPr id="6" name="Text Placeholder 8">
            <a:extLst>
              <a:ext uri="{FF2B5EF4-FFF2-40B4-BE49-F238E27FC236}">
                <a16:creationId xmlns:a16="http://schemas.microsoft.com/office/drawing/2014/main" id="{493A7B2A-E864-47E1-90A9-63427F876C87}"/>
              </a:ext>
            </a:extLst>
          </p:cNvPr>
          <p:cNvSpPr>
            <a:spLocks noGrp="1"/>
          </p:cNvSpPr>
          <p:nvPr>
            <p:ph type="body" sz="quarter" idx="13"/>
          </p:nvPr>
        </p:nvSpPr>
        <p:spPr>
          <a:xfrm>
            <a:off x="555584"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
        <p:nvSpPr>
          <p:cNvPr id="7" name="Text Placeholder 8">
            <a:extLst>
              <a:ext uri="{FF2B5EF4-FFF2-40B4-BE49-F238E27FC236}">
                <a16:creationId xmlns:a16="http://schemas.microsoft.com/office/drawing/2014/main" id="{7E36A6D1-3A5D-4FAF-88E9-AC43E538763A}"/>
              </a:ext>
            </a:extLst>
          </p:cNvPr>
          <p:cNvSpPr>
            <a:spLocks noGrp="1"/>
          </p:cNvSpPr>
          <p:nvPr>
            <p:ph type="body" sz="quarter" idx="14"/>
          </p:nvPr>
        </p:nvSpPr>
        <p:spPr>
          <a:xfrm>
            <a:off x="555583" y="5935271"/>
            <a:ext cx="10532961" cy="393192"/>
          </a:xfrm>
        </p:spPr>
        <p:txBody>
          <a:bodyPr>
            <a:normAutofit/>
          </a:bodyPr>
          <a:lstStyle>
            <a:lvl1pPr marL="0" indent="0">
              <a:buNone/>
              <a:defRPr sz="1400">
                <a:solidFill>
                  <a:schemeClr val="tx1"/>
                </a:solidFill>
              </a:defRPr>
            </a:lvl1pPr>
          </a:lstStyle>
          <a:p>
            <a:pPr lvl="0"/>
            <a:r>
              <a:rPr lang="en-US"/>
              <a:t>Click to edit Master text styles</a:t>
            </a:r>
          </a:p>
        </p:txBody>
      </p:sp>
      <p:sp>
        <p:nvSpPr>
          <p:cNvPr id="9" name="Chart Placeholder 6">
            <a:extLst>
              <a:ext uri="{FF2B5EF4-FFF2-40B4-BE49-F238E27FC236}">
                <a16:creationId xmlns:a16="http://schemas.microsoft.com/office/drawing/2014/main" id="{ADD52A00-B528-4D97-A3AA-0D41525D0D5A}"/>
              </a:ext>
            </a:extLst>
          </p:cNvPr>
          <p:cNvSpPr>
            <a:spLocks noGrp="1"/>
          </p:cNvSpPr>
          <p:nvPr>
            <p:ph type="chart" sz="quarter" idx="16"/>
          </p:nvPr>
        </p:nvSpPr>
        <p:spPr>
          <a:xfrm>
            <a:off x="555582" y="1630163"/>
            <a:ext cx="10533888" cy="4195762"/>
          </a:xfrm>
        </p:spPr>
        <p:txBody>
          <a:bodyPr/>
          <a:lstStyle>
            <a:lvl1pPr marL="0" indent="0">
              <a:buNone/>
              <a:defRPr>
                <a:solidFill>
                  <a:schemeClr val="tx2"/>
                </a:solidFill>
              </a:defRPr>
            </a:lvl1pPr>
          </a:lstStyle>
          <a:p>
            <a:r>
              <a:rPr lang="en-US" dirty="0"/>
              <a:t>Click icon to add chart</a:t>
            </a:r>
            <a:endParaRPr lang="en-GB" dirty="0"/>
          </a:p>
        </p:txBody>
      </p:sp>
    </p:spTree>
    <p:extLst>
      <p:ext uri="{BB962C8B-B14F-4D97-AF65-F5344CB8AC3E}">
        <p14:creationId xmlns:p14="http://schemas.microsoft.com/office/powerpoint/2010/main" val="38822703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61177"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3" name="Content Placeholder 2"/>
          <p:cNvSpPr>
            <a:spLocks noGrp="1"/>
          </p:cNvSpPr>
          <p:nvPr>
            <p:ph sz="half" idx="1"/>
          </p:nvPr>
        </p:nvSpPr>
        <p:spPr>
          <a:xfrm>
            <a:off x="555583" y="1634926"/>
            <a:ext cx="5010912" cy="4480560"/>
          </a:xfrm>
        </p:spPr>
        <p:txBody>
          <a:bodyPr/>
          <a:lstStyle>
            <a:lvl1pPr>
              <a:defRPr sz="2400">
                <a:solidFill>
                  <a:schemeClr val="tx1"/>
                </a:solidFill>
              </a:defRPr>
            </a:lvl1pPr>
            <a:lvl2pPr>
              <a:defRPr sz="2200">
                <a:solidFill>
                  <a:schemeClr val="tx1"/>
                </a:solidFill>
              </a:defRPr>
            </a:lvl2pPr>
            <a:lvl3pPr>
              <a:defRPr sz="2200">
                <a:solidFill>
                  <a:schemeClr val="tx1"/>
                </a:solidFill>
              </a:defRPr>
            </a:lvl3pPr>
            <a:lvl4pPr>
              <a:buClr>
                <a:schemeClr val="tx2"/>
              </a:buClr>
              <a:buFont typeface="Calibri" panose="020F0502020204030204" pitchFamily="34" charset="0"/>
              <a:buChar char="‐"/>
              <a:defRPr sz="2000">
                <a:solidFill>
                  <a:schemeClr val="tx1"/>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3">
            <a:extLst>
              <a:ext uri="{FF2B5EF4-FFF2-40B4-BE49-F238E27FC236}">
                <a16:creationId xmlns:a16="http://schemas.microsoft.com/office/drawing/2014/main" id="{4020590E-E013-4BBF-8F24-2589F797C26B}"/>
              </a:ext>
            </a:extLst>
          </p:cNvPr>
          <p:cNvSpPr>
            <a:spLocks noGrp="1"/>
          </p:cNvSpPr>
          <p:nvPr>
            <p:ph type="dt" sz="half" idx="10"/>
          </p:nvPr>
        </p:nvSpPr>
        <p:spPr/>
        <p:txBody>
          <a:bodyPr/>
          <a:lstStyle>
            <a:lvl1pPr>
              <a:defRPr/>
            </a:lvl1pPr>
          </a:lstStyle>
          <a:p>
            <a:pPr>
              <a:defRPr/>
            </a:pPr>
            <a:fld id="{500C5839-AFB7-44D8-8AF0-12367BAE4598}" type="datetime4">
              <a:rPr lang="en-GB"/>
              <a:pPr>
                <a:defRPr/>
              </a:pPr>
              <a:t>24 April 2023</a:t>
            </a:fld>
            <a:endParaRPr lang="en-GB" dirty="0"/>
          </a:p>
        </p:txBody>
      </p:sp>
      <p:sp>
        <p:nvSpPr>
          <p:cNvPr id="6" name="Slide Number Placeholder 5">
            <a:extLst>
              <a:ext uri="{FF2B5EF4-FFF2-40B4-BE49-F238E27FC236}">
                <a16:creationId xmlns:a16="http://schemas.microsoft.com/office/drawing/2014/main" id="{E007C0CA-3707-48F8-966A-3B79DC8550BE}"/>
              </a:ext>
            </a:extLst>
          </p:cNvPr>
          <p:cNvSpPr>
            <a:spLocks noGrp="1"/>
          </p:cNvSpPr>
          <p:nvPr>
            <p:ph type="sldNum" sz="quarter" idx="11"/>
          </p:nvPr>
        </p:nvSpPr>
        <p:spPr/>
        <p:txBody>
          <a:bodyPr/>
          <a:lstStyle>
            <a:lvl1pPr>
              <a:defRPr/>
            </a:lvl1pPr>
          </a:lstStyle>
          <a:p>
            <a:fld id="{4CD73F31-2FEC-4702-9C4A-FF1FDD1D2854}" type="slidenum">
              <a:rPr lang="en-GB" altLang="en-US"/>
              <a:pPr/>
              <a:t>‹#›</a:t>
            </a:fld>
            <a:endParaRPr lang="en-GB" altLang="en-US" dirty="0"/>
          </a:p>
        </p:txBody>
      </p:sp>
      <p:sp>
        <p:nvSpPr>
          <p:cNvPr id="7" name="Text Placeholder 8">
            <a:extLst>
              <a:ext uri="{FF2B5EF4-FFF2-40B4-BE49-F238E27FC236}">
                <a16:creationId xmlns:a16="http://schemas.microsoft.com/office/drawing/2014/main" id="{8E8B49F0-A78B-4BC2-8431-FBC31A2A1FB7}"/>
              </a:ext>
            </a:extLst>
          </p:cNvPr>
          <p:cNvSpPr>
            <a:spLocks noGrp="1"/>
          </p:cNvSpPr>
          <p:nvPr>
            <p:ph type="body" sz="quarter" idx="13"/>
          </p:nvPr>
        </p:nvSpPr>
        <p:spPr>
          <a:xfrm>
            <a:off x="567159"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
        <p:nvSpPr>
          <p:cNvPr id="8" name="Chart Placeholder 6">
            <a:extLst>
              <a:ext uri="{FF2B5EF4-FFF2-40B4-BE49-F238E27FC236}">
                <a16:creationId xmlns:a16="http://schemas.microsoft.com/office/drawing/2014/main" id="{0E0F67FD-7DA1-4C57-AFA1-1CAB4D17CF89}"/>
              </a:ext>
            </a:extLst>
          </p:cNvPr>
          <p:cNvSpPr>
            <a:spLocks noGrp="1"/>
          </p:cNvSpPr>
          <p:nvPr>
            <p:ph type="chart" sz="quarter" idx="16"/>
          </p:nvPr>
        </p:nvSpPr>
        <p:spPr>
          <a:xfrm>
            <a:off x="5912541" y="1632401"/>
            <a:ext cx="5181598" cy="4480560"/>
          </a:xfrm>
        </p:spPr>
        <p:txBody>
          <a:bodyPr/>
          <a:lstStyle>
            <a:lvl1pPr marL="0" indent="0">
              <a:buNone/>
              <a:defRPr>
                <a:solidFill>
                  <a:schemeClr val="tx2"/>
                </a:solidFill>
              </a:defRPr>
            </a:lvl1pPr>
          </a:lstStyle>
          <a:p>
            <a:r>
              <a:rPr lang="en-US" dirty="0"/>
              <a:t>Click icon to add chart</a:t>
            </a:r>
            <a:endParaRPr lang="en-GB" dirty="0"/>
          </a:p>
        </p:txBody>
      </p:sp>
    </p:spTree>
    <p:extLst>
      <p:ext uri="{BB962C8B-B14F-4D97-AF65-F5344CB8AC3E}">
        <p14:creationId xmlns:p14="http://schemas.microsoft.com/office/powerpoint/2010/main" val="1935184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x 10">
    <p:spTree>
      <p:nvGrpSpPr>
        <p:cNvPr id="1" name=""/>
        <p:cNvGrpSpPr/>
        <p:nvPr/>
      </p:nvGrpSpPr>
      <p:grpSpPr>
        <a:xfrm>
          <a:off x="0" y="0"/>
          <a:ext cx="0" cy="0"/>
          <a:chOff x="0" y="0"/>
          <a:chExt cx="0" cy="0"/>
        </a:xfrm>
      </p:grpSpPr>
      <p:sp>
        <p:nvSpPr>
          <p:cNvPr id="2" name="Title 1"/>
          <p:cNvSpPr>
            <a:spLocks noGrp="1"/>
          </p:cNvSpPr>
          <p:nvPr>
            <p:ph type="title"/>
          </p:nvPr>
        </p:nvSpPr>
        <p:spPr>
          <a:xfrm>
            <a:off x="561177"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5" name="Date Placeholder 3">
            <a:extLst>
              <a:ext uri="{FF2B5EF4-FFF2-40B4-BE49-F238E27FC236}">
                <a16:creationId xmlns:a16="http://schemas.microsoft.com/office/drawing/2014/main" id="{4020590E-E013-4BBF-8F24-2589F797C26B}"/>
              </a:ext>
            </a:extLst>
          </p:cNvPr>
          <p:cNvSpPr>
            <a:spLocks noGrp="1"/>
          </p:cNvSpPr>
          <p:nvPr>
            <p:ph type="dt" sz="half" idx="10"/>
          </p:nvPr>
        </p:nvSpPr>
        <p:spPr/>
        <p:txBody>
          <a:bodyPr/>
          <a:lstStyle>
            <a:lvl1pPr>
              <a:defRPr/>
            </a:lvl1pPr>
          </a:lstStyle>
          <a:p>
            <a:pPr>
              <a:defRPr/>
            </a:pPr>
            <a:fld id="{500C5839-AFB7-44D8-8AF0-12367BAE4598}" type="datetime4">
              <a:rPr lang="en-GB"/>
              <a:pPr>
                <a:defRPr/>
              </a:pPr>
              <a:t>24 April 2023</a:t>
            </a:fld>
            <a:endParaRPr lang="en-GB" dirty="0"/>
          </a:p>
        </p:txBody>
      </p:sp>
      <p:sp>
        <p:nvSpPr>
          <p:cNvPr id="6" name="Slide Number Placeholder 5">
            <a:extLst>
              <a:ext uri="{FF2B5EF4-FFF2-40B4-BE49-F238E27FC236}">
                <a16:creationId xmlns:a16="http://schemas.microsoft.com/office/drawing/2014/main" id="{E007C0CA-3707-48F8-966A-3B79DC8550BE}"/>
              </a:ext>
            </a:extLst>
          </p:cNvPr>
          <p:cNvSpPr>
            <a:spLocks noGrp="1"/>
          </p:cNvSpPr>
          <p:nvPr>
            <p:ph type="sldNum" sz="quarter" idx="11"/>
          </p:nvPr>
        </p:nvSpPr>
        <p:spPr/>
        <p:txBody>
          <a:bodyPr/>
          <a:lstStyle>
            <a:lvl1pPr>
              <a:defRPr/>
            </a:lvl1pPr>
          </a:lstStyle>
          <a:p>
            <a:fld id="{4CD73F31-2FEC-4702-9C4A-FF1FDD1D2854}" type="slidenum">
              <a:rPr lang="en-GB" altLang="en-US"/>
              <a:pPr/>
              <a:t>‹#›</a:t>
            </a:fld>
            <a:endParaRPr lang="en-GB" altLang="en-US" dirty="0"/>
          </a:p>
        </p:txBody>
      </p:sp>
      <p:sp>
        <p:nvSpPr>
          <p:cNvPr id="7" name="Text Placeholder 8">
            <a:extLst>
              <a:ext uri="{FF2B5EF4-FFF2-40B4-BE49-F238E27FC236}">
                <a16:creationId xmlns:a16="http://schemas.microsoft.com/office/drawing/2014/main" id="{8E8B49F0-A78B-4BC2-8431-FBC31A2A1FB7}"/>
              </a:ext>
            </a:extLst>
          </p:cNvPr>
          <p:cNvSpPr>
            <a:spLocks noGrp="1"/>
          </p:cNvSpPr>
          <p:nvPr>
            <p:ph type="body" sz="quarter" idx="13"/>
          </p:nvPr>
        </p:nvSpPr>
        <p:spPr>
          <a:xfrm>
            <a:off x="567159"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
        <p:nvSpPr>
          <p:cNvPr id="9" name="Picture Placeholder 10">
            <a:extLst>
              <a:ext uri="{FF2B5EF4-FFF2-40B4-BE49-F238E27FC236}">
                <a16:creationId xmlns:a16="http://schemas.microsoft.com/office/drawing/2014/main" id="{D7E28C15-A6E5-45E2-9EF4-85D389E3A4E8}"/>
              </a:ext>
            </a:extLst>
          </p:cNvPr>
          <p:cNvSpPr>
            <a:spLocks noGrp="1"/>
          </p:cNvSpPr>
          <p:nvPr>
            <p:ph type="pic" sz="quarter" idx="15"/>
          </p:nvPr>
        </p:nvSpPr>
        <p:spPr>
          <a:xfrm>
            <a:off x="567160" y="1643512"/>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10" name="Text Placeholder 6">
            <a:extLst>
              <a:ext uri="{FF2B5EF4-FFF2-40B4-BE49-F238E27FC236}">
                <a16:creationId xmlns:a16="http://schemas.microsoft.com/office/drawing/2014/main" id="{5F6B38D8-C65D-4BE1-A975-7D8B72EDC770}"/>
              </a:ext>
            </a:extLst>
          </p:cNvPr>
          <p:cNvSpPr>
            <a:spLocks noGrp="1"/>
          </p:cNvSpPr>
          <p:nvPr>
            <p:ph type="body" sz="quarter" idx="16"/>
          </p:nvPr>
        </p:nvSpPr>
        <p:spPr>
          <a:xfrm>
            <a:off x="567159" y="3049608"/>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
        <p:nvSpPr>
          <p:cNvPr id="11" name="Picture Placeholder 10">
            <a:extLst>
              <a:ext uri="{FF2B5EF4-FFF2-40B4-BE49-F238E27FC236}">
                <a16:creationId xmlns:a16="http://schemas.microsoft.com/office/drawing/2014/main" id="{F7347E04-853C-48D5-B55C-A5BBC250585E}"/>
              </a:ext>
            </a:extLst>
          </p:cNvPr>
          <p:cNvSpPr>
            <a:spLocks noGrp="1"/>
          </p:cNvSpPr>
          <p:nvPr>
            <p:ph type="pic" sz="quarter" idx="17"/>
          </p:nvPr>
        </p:nvSpPr>
        <p:spPr>
          <a:xfrm>
            <a:off x="555585" y="3853557"/>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12" name="Text Placeholder 6">
            <a:extLst>
              <a:ext uri="{FF2B5EF4-FFF2-40B4-BE49-F238E27FC236}">
                <a16:creationId xmlns:a16="http://schemas.microsoft.com/office/drawing/2014/main" id="{E3ECA559-19B8-4823-A497-2B4B67BEA32F}"/>
              </a:ext>
            </a:extLst>
          </p:cNvPr>
          <p:cNvSpPr>
            <a:spLocks noGrp="1"/>
          </p:cNvSpPr>
          <p:nvPr>
            <p:ph type="body" sz="quarter" idx="18"/>
          </p:nvPr>
        </p:nvSpPr>
        <p:spPr>
          <a:xfrm>
            <a:off x="555584" y="5259653"/>
            <a:ext cx="1672167" cy="590620"/>
          </a:xfrm>
        </p:spPr>
        <p:txBody>
          <a:bodyPr>
            <a:normAutofit/>
          </a:bodyPr>
          <a:lstStyle>
            <a:lvl1pPr marL="0" indent="0">
              <a:spcAft>
                <a:spcPts val="300"/>
              </a:spcAft>
              <a:buNone/>
              <a:defRPr sz="1200">
                <a:solidFill>
                  <a:schemeClr val="tx2"/>
                </a:solidFill>
              </a:defRPr>
            </a:lvl1pPr>
            <a:lvl2pPr marL="182880" indent="-182880">
              <a:spcBef>
                <a:spcPts val="0"/>
              </a:spcBef>
              <a:buFont typeface="Arial" panose="020B0604020202020204" pitchFamily="34" charset="0"/>
              <a:buChar char="•"/>
              <a:defRPr sz="1200">
                <a:solidFill>
                  <a:schemeClr val="tx2"/>
                </a:solidFill>
              </a:defRPr>
            </a:lvl2pPr>
          </a:lstStyle>
          <a:p>
            <a:pPr lvl="0"/>
            <a:r>
              <a:rPr lang="en-US"/>
              <a:t>Click to edit Master text styles</a:t>
            </a:r>
          </a:p>
          <a:p>
            <a:pPr lvl="1"/>
            <a:r>
              <a:rPr lang="en-US"/>
              <a:t>Second level</a:t>
            </a:r>
          </a:p>
        </p:txBody>
      </p:sp>
      <p:sp>
        <p:nvSpPr>
          <p:cNvPr id="13" name="Picture Placeholder 10">
            <a:extLst>
              <a:ext uri="{FF2B5EF4-FFF2-40B4-BE49-F238E27FC236}">
                <a16:creationId xmlns:a16="http://schemas.microsoft.com/office/drawing/2014/main" id="{3630FF87-9073-4B97-9B1D-20F58B4518EE}"/>
              </a:ext>
            </a:extLst>
          </p:cNvPr>
          <p:cNvSpPr>
            <a:spLocks noGrp="1"/>
          </p:cNvSpPr>
          <p:nvPr>
            <p:ph type="pic" sz="quarter" idx="19"/>
          </p:nvPr>
        </p:nvSpPr>
        <p:spPr>
          <a:xfrm>
            <a:off x="2808970" y="1632401"/>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14" name="Text Placeholder 6">
            <a:extLst>
              <a:ext uri="{FF2B5EF4-FFF2-40B4-BE49-F238E27FC236}">
                <a16:creationId xmlns:a16="http://schemas.microsoft.com/office/drawing/2014/main" id="{AFD3DE1C-BBD3-4EB2-A56D-D81EBB873AEC}"/>
              </a:ext>
            </a:extLst>
          </p:cNvPr>
          <p:cNvSpPr>
            <a:spLocks noGrp="1"/>
          </p:cNvSpPr>
          <p:nvPr>
            <p:ph type="body" sz="quarter" idx="20"/>
          </p:nvPr>
        </p:nvSpPr>
        <p:spPr>
          <a:xfrm>
            <a:off x="2808969" y="3038497"/>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
        <p:nvSpPr>
          <p:cNvPr id="15" name="Picture Placeholder 10">
            <a:extLst>
              <a:ext uri="{FF2B5EF4-FFF2-40B4-BE49-F238E27FC236}">
                <a16:creationId xmlns:a16="http://schemas.microsoft.com/office/drawing/2014/main" id="{5405C71E-A51E-4446-8FF7-348E1740A8E5}"/>
              </a:ext>
            </a:extLst>
          </p:cNvPr>
          <p:cNvSpPr>
            <a:spLocks noGrp="1"/>
          </p:cNvSpPr>
          <p:nvPr>
            <p:ph type="pic" sz="quarter" idx="21"/>
          </p:nvPr>
        </p:nvSpPr>
        <p:spPr>
          <a:xfrm>
            <a:off x="2797395" y="3842446"/>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16" name="Text Placeholder 6">
            <a:extLst>
              <a:ext uri="{FF2B5EF4-FFF2-40B4-BE49-F238E27FC236}">
                <a16:creationId xmlns:a16="http://schemas.microsoft.com/office/drawing/2014/main" id="{50344442-5A73-4442-AE71-FE36340F1814}"/>
              </a:ext>
            </a:extLst>
          </p:cNvPr>
          <p:cNvSpPr>
            <a:spLocks noGrp="1"/>
          </p:cNvSpPr>
          <p:nvPr>
            <p:ph type="body" sz="quarter" idx="22"/>
          </p:nvPr>
        </p:nvSpPr>
        <p:spPr>
          <a:xfrm>
            <a:off x="2797394" y="5248542"/>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
        <p:nvSpPr>
          <p:cNvPr id="17" name="Picture Placeholder 10">
            <a:extLst>
              <a:ext uri="{FF2B5EF4-FFF2-40B4-BE49-F238E27FC236}">
                <a16:creationId xmlns:a16="http://schemas.microsoft.com/office/drawing/2014/main" id="{3D433A8F-60CD-4966-96C8-A7C51F65A570}"/>
              </a:ext>
            </a:extLst>
          </p:cNvPr>
          <p:cNvSpPr>
            <a:spLocks noGrp="1"/>
          </p:cNvSpPr>
          <p:nvPr>
            <p:ph type="pic" sz="quarter" idx="23"/>
          </p:nvPr>
        </p:nvSpPr>
        <p:spPr>
          <a:xfrm>
            <a:off x="4967601" y="1632401"/>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18" name="Text Placeholder 6">
            <a:extLst>
              <a:ext uri="{FF2B5EF4-FFF2-40B4-BE49-F238E27FC236}">
                <a16:creationId xmlns:a16="http://schemas.microsoft.com/office/drawing/2014/main" id="{A7E2D3DA-CD03-43B7-B118-690BDE2B8A0C}"/>
              </a:ext>
            </a:extLst>
          </p:cNvPr>
          <p:cNvSpPr>
            <a:spLocks noGrp="1"/>
          </p:cNvSpPr>
          <p:nvPr>
            <p:ph type="body" sz="quarter" idx="24"/>
          </p:nvPr>
        </p:nvSpPr>
        <p:spPr>
          <a:xfrm>
            <a:off x="4967600" y="3038497"/>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
        <p:nvSpPr>
          <p:cNvPr id="19" name="Picture Placeholder 10">
            <a:extLst>
              <a:ext uri="{FF2B5EF4-FFF2-40B4-BE49-F238E27FC236}">
                <a16:creationId xmlns:a16="http://schemas.microsoft.com/office/drawing/2014/main" id="{F9D55342-B9D0-4E24-B3F8-19DDE7731D4C}"/>
              </a:ext>
            </a:extLst>
          </p:cNvPr>
          <p:cNvSpPr>
            <a:spLocks noGrp="1"/>
          </p:cNvSpPr>
          <p:nvPr>
            <p:ph type="pic" sz="quarter" idx="25"/>
          </p:nvPr>
        </p:nvSpPr>
        <p:spPr>
          <a:xfrm>
            <a:off x="4956026" y="3842446"/>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20" name="Text Placeholder 6">
            <a:extLst>
              <a:ext uri="{FF2B5EF4-FFF2-40B4-BE49-F238E27FC236}">
                <a16:creationId xmlns:a16="http://schemas.microsoft.com/office/drawing/2014/main" id="{9C0144BD-81B5-458F-9222-93DA87891816}"/>
              </a:ext>
            </a:extLst>
          </p:cNvPr>
          <p:cNvSpPr>
            <a:spLocks noGrp="1"/>
          </p:cNvSpPr>
          <p:nvPr>
            <p:ph type="body" sz="quarter" idx="26"/>
          </p:nvPr>
        </p:nvSpPr>
        <p:spPr>
          <a:xfrm>
            <a:off x="4956025" y="5248542"/>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
        <p:nvSpPr>
          <p:cNvPr id="21" name="Picture Placeholder 10">
            <a:extLst>
              <a:ext uri="{FF2B5EF4-FFF2-40B4-BE49-F238E27FC236}">
                <a16:creationId xmlns:a16="http://schemas.microsoft.com/office/drawing/2014/main" id="{43D4E669-3954-4D41-9FB9-FA26DFBE9462}"/>
              </a:ext>
            </a:extLst>
          </p:cNvPr>
          <p:cNvSpPr>
            <a:spLocks noGrp="1"/>
          </p:cNvSpPr>
          <p:nvPr>
            <p:ph type="pic" sz="quarter" idx="27"/>
          </p:nvPr>
        </p:nvSpPr>
        <p:spPr>
          <a:xfrm>
            <a:off x="7097300" y="1643512"/>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22" name="Text Placeholder 6">
            <a:extLst>
              <a:ext uri="{FF2B5EF4-FFF2-40B4-BE49-F238E27FC236}">
                <a16:creationId xmlns:a16="http://schemas.microsoft.com/office/drawing/2014/main" id="{276C48E2-E88E-4336-8604-9F1FEA85343A}"/>
              </a:ext>
            </a:extLst>
          </p:cNvPr>
          <p:cNvSpPr>
            <a:spLocks noGrp="1"/>
          </p:cNvSpPr>
          <p:nvPr>
            <p:ph type="body" sz="quarter" idx="28"/>
          </p:nvPr>
        </p:nvSpPr>
        <p:spPr>
          <a:xfrm>
            <a:off x="7097299" y="3049608"/>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
        <p:nvSpPr>
          <p:cNvPr id="23" name="Picture Placeholder 10">
            <a:extLst>
              <a:ext uri="{FF2B5EF4-FFF2-40B4-BE49-F238E27FC236}">
                <a16:creationId xmlns:a16="http://schemas.microsoft.com/office/drawing/2014/main" id="{CEEB30FF-29CD-4358-A3AC-0F2DA852E722}"/>
              </a:ext>
            </a:extLst>
          </p:cNvPr>
          <p:cNvSpPr>
            <a:spLocks noGrp="1"/>
          </p:cNvSpPr>
          <p:nvPr>
            <p:ph type="pic" sz="quarter" idx="29"/>
          </p:nvPr>
        </p:nvSpPr>
        <p:spPr>
          <a:xfrm>
            <a:off x="7085725" y="3853557"/>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24" name="Text Placeholder 6">
            <a:extLst>
              <a:ext uri="{FF2B5EF4-FFF2-40B4-BE49-F238E27FC236}">
                <a16:creationId xmlns:a16="http://schemas.microsoft.com/office/drawing/2014/main" id="{E6B81740-73E8-497F-91A1-29BE8C792C6C}"/>
              </a:ext>
            </a:extLst>
          </p:cNvPr>
          <p:cNvSpPr>
            <a:spLocks noGrp="1"/>
          </p:cNvSpPr>
          <p:nvPr>
            <p:ph type="body" sz="quarter" idx="30"/>
          </p:nvPr>
        </p:nvSpPr>
        <p:spPr>
          <a:xfrm>
            <a:off x="7085724" y="5259653"/>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
        <p:nvSpPr>
          <p:cNvPr id="25" name="Picture Placeholder 10">
            <a:extLst>
              <a:ext uri="{FF2B5EF4-FFF2-40B4-BE49-F238E27FC236}">
                <a16:creationId xmlns:a16="http://schemas.microsoft.com/office/drawing/2014/main" id="{E5EBD40F-290F-4E8B-802A-F96927AA9699}"/>
              </a:ext>
            </a:extLst>
          </p:cNvPr>
          <p:cNvSpPr>
            <a:spLocks noGrp="1"/>
          </p:cNvSpPr>
          <p:nvPr>
            <p:ph type="pic" sz="quarter" idx="31"/>
          </p:nvPr>
        </p:nvSpPr>
        <p:spPr>
          <a:xfrm>
            <a:off x="9350686" y="1632401"/>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26" name="Text Placeholder 6">
            <a:extLst>
              <a:ext uri="{FF2B5EF4-FFF2-40B4-BE49-F238E27FC236}">
                <a16:creationId xmlns:a16="http://schemas.microsoft.com/office/drawing/2014/main" id="{021BB8E0-FFA5-44DA-89DC-DCC35C24617C}"/>
              </a:ext>
            </a:extLst>
          </p:cNvPr>
          <p:cNvSpPr>
            <a:spLocks noGrp="1"/>
          </p:cNvSpPr>
          <p:nvPr>
            <p:ph type="body" sz="quarter" idx="32"/>
          </p:nvPr>
        </p:nvSpPr>
        <p:spPr>
          <a:xfrm>
            <a:off x="9350685" y="3038497"/>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
        <p:nvSpPr>
          <p:cNvPr id="27" name="Picture Placeholder 10">
            <a:extLst>
              <a:ext uri="{FF2B5EF4-FFF2-40B4-BE49-F238E27FC236}">
                <a16:creationId xmlns:a16="http://schemas.microsoft.com/office/drawing/2014/main" id="{2D58F55F-0BB0-4A28-8AF0-37C2399F7DF3}"/>
              </a:ext>
            </a:extLst>
          </p:cNvPr>
          <p:cNvSpPr>
            <a:spLocks noGrp="1"/>
          </p:cNvSpPr>
          <p:nvPr>
            <p:ph type="pic" sz="quarter" idx="33"/>
          </p:nvPr>
        </p:nvSpPr>
        <p:spPr>
          <a:xfrm>
            <a:off x="9339111" y="3842446"/>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28" name="Text Placeholder 6">
            <a:extLst>
              <a:ext uri="{FF2B5EF4-FFF2-40B4-BE49-F238E27FC236}">
                <a16:creationId xmlns:a16="http://schemas.microsoft.com/office/drawing/2014/main" id="{96D2D0B8-3C1A-4C5A-B74D-E9AE4388A3A3}"/>
              </a:ext>
            </a:extLst>
          </p:cNvPr>
          <p:cNvSpPr>
            <a:spLocks noGrp="1"/>
          </p:cNvSpPr>
          <p:nvPr>
            <p:ph type="body" sz="quarter" idx="34"/>
          </p:nvPr>
        </p:nvSpPr>
        <p:spPr>
          <a:xfrm>
            <a:off x="9339110" y="5248542"/>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436061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am x 2">
    <p:spTree>
      <p:nvGrpSpPr>
        <p:cNvPr id="1" name=""/>
        <p:cNvGrpSpPr/>
        <p:nvPr/>
      </p:nvGrpSpPr>
      <p:grpSpPr>
        <a:xfrm>
          <a:off x="0" y="0"/>
          <a:ext cx="0" cy="0"/>
          <a:chOff x="0" y="0"/>
          <a:chExt cx="0" cy="0"/>
        </a:xfrm>
      </p:grpSpPr>
      <p:sp>
        <p:nvSpPr>
          <p:cNvPr id="2" name="Title 1"/>
          <p:cNvSpPr>
            <a:spLocks noGrp="1"/>
          </p:cNvSpPr>
          <p:nvPr>
            <p:ph type="title"/>
          </p:nvPr>
        </p:nvSpPr>
        <p:spPr>
          <a:xfrm>
            <a:off x="561177"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5" name="Date Placeholder 3">
            <a:extLst>
              <a:ext uri="{FF2B5EF4-FFF2-40B4-BE49-F238E27FC236}">
                <a16:creationId xmlns:a16="http://schemas.microsoft.com/office/drawing/2014/main" id="{4020590E-E013-4BBF-8F24-2589F797C26B}"/>
              </a:ext>
            </a:extLst>
          </p:cNvPr>
          <p:cNvSpPr>
            <a:spLocks noGrp="1"/>
          </p:cNvSpPr>
          <p:nvPr>
            <p:ph type="dt" sz="half" idx="10"/>
          </p:nvPr>
        </p:nvSpPr>
        <p:spPr/>
        <p:txBody>
          <a:bodyPr/>
          <a:lstStyle>
            <a:lvl1pPr>
              <a:defRPr/>
            </a:lvl1pPr>
          </a:lstStyle>
          <a:p>
            <a:pPr>
              <a:defRPr/>
            </a:pPr>
            <a:fld id="{500C5839-AFB7-44D8-8AF0-12367BAE4598}" type="datetime4">
              <a:rPr lang="en-GB"/>
              <a:pPr>
                <a:defRPr/>
              </a:pPr>
              <a:t>24 April 2023</a:t>
            </a:fld>
            <a:endParaRPr lang="en-GB" dirty="0"/>
          </a:p>
        </p:txBody>
      </p:sp>
      <p:sp>
        <p:nvSpPr>
          <p:cNvPr id="6" name="Slide Number Placeholder 5">
            <a:extLst>
              <a:ext uri="{FF2B5EF4-FFF2-40B4-BE49-F238E27FC236}">
                <a16:creationId xmlns:a16="http://schemas.microsoft.com/office/drawing/2014/main" id="{E007C0CA-3707-48F8-966A-3B79DC8550BE}"/>
              </a:ext>
            </a:extLst>
          </p:cNvPr>
          <p:cNvSpPr>
            <a:spLocks noGrp="1"/>
          </p:cNvSpPr>
          <p:nvPr>
            <p:ph type="sldNum" sz="quarter" idx="11"/>
          </p:nvPr>
        </p:nvSpPr>
        <p:spPr/>
        <p:txBody>
          <a:bodyPr/>
          <a:lstStyle>
            <a:lvl1pPr>
              <a:defRPr/>
            </a:lvl1pPr>
          </a:lstStyle>
          <a:p>
            <a:fld id="{4CD73F31-2FEC-4702-9C4A-FF1FDD1D2854}" type="slidenum">
              <a:rPr lang="en-GB" altLang="en-US"/>
              <a:pPr/>
              <a:t>‹#›</a:t>
            </a:fld>
            <a:endParaRPr lang="en-GB" altLang="en-US" dirty="0"/>
          </a:p>
        </p:txBody>
      </p:sp>
      <p:sp>
        <p:nvSpPr>
          <p:cNvPr id="7" name="Text Placeholder 8">
            <a:extLst>
              <a:ext uri="{FF2B5EF4-FFF2-40B4-BE49-F238E27FC236}">
                <a16:creationId xmlns:a16="http://schemas.microsoft.com/office/drawing/2014/main" id="{8E8B49F0-A78B-4BC2-8431-FBC31A2A1FB7}"/>
              </a:ext>
            </a:extLst>
          </p:cNvPr>
          <p:cNvSpPr>
            <a:spLocks noGrp="1"/>
          </p:cNvSpPr>
          <p:nvPr>
            <p:ph type="body" sz="quarter" idx="13"/>
          </p:nvPr>
        </p:nvSpPr>
        <p:spPr>
          <a:xfrm>
            <a:off x="567159"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
        <p:nvSpPr>
          <p:cNvPr id="9" name="Picture Placeholder 10">
            <a:extLst>
              <a:ext uri="{FF2B5EF4-FFF2-40B4-BE49-F238E27FC236}">
                <a16:creationId xmlns:a16="http://schemas.microsoft.com/office/drawing/2014/main" id="{D7E28C15-A6E5-45E2-9EF4-85D389E3A4E8}"/>
              </a:ext>
            </a:extLst>
          </p:cNvPr>
          <p:cNvSpPr>
            <a:spLocks noGrp="1"/>
          </p:cNvSpPr>
          <p:nvPr>
            <p:ph type="pic" sz="quarter" idx="15"/>
          </p:nvPr>
        </p:nvSpPr>
        <p:spPr>
          <a:xfrm>
            <a:off x="567160" y="1643512"/>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10" name="Text Placeholder 6">
            <a:extLst>
              <a:ext uri="{FF2B5EF4-FFF2-40B4-BE49-F238E27FC236}">
                <a16:creationId xmlns:a16="http://schemas.microsoft.com/office/drawing/2014/main" id="{5F6B38D8-C65D-4BE1-A975-7D8B72EDC770}"/>
              </a:ext>
            </a:extLst>
          </p:cNvPr>
          <p:cNvSpPr>
            <a:spLocks noGrp="1"/>
          </p:cNvSpPr>
          <p:nvPr>
            <p:ph type="body" sz="quarter" idx="16"/>
          </p:nvPr>
        </p:nvSpPr>
        <p:spPr>
          <a:xfrm>
            <a:off x="567159" y="3049608"/>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
        <p:nvSpPr>
          <p:cNvPr id="17" name="Picture Placeholder 10">
            <a:extLst>
              <a:ext uri="{FF2B5EF4-FFF2-40B4-BE49-F238E27FC236}">
                <a16:creationId xmlns:a16="http://schemas.microsoft.com/office/drawing/2014/main" id="{3D433A8F-60CD-4966-96C8-A7C51F65A570}"/>
              </a:ext>
            </a:extLst>
          </p:cNvPr>
          <p:cNvSpPr>
            <a:spLocks noGrp="1"/>
          </p:cNvSpPr>
          <p:nvPr>
            <p:ph type="pic" sz="quarter" idx="23"/>
          </p:nvPr>
        </p:nvSpPr>
        <p:spPr>
          <a:xfrm>
            <a:off x="6038125" y="1632401"/>
            <a:ext cx="1318959" cy="129600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18" name="Text Placeholder 6">
            <a:extLst>
              <a:ext uri="{FF2B5EF4-FFF2-40B4-BE49-F238E27FC236}">
                <a16:creationId xmlns:a16="http://schemas.microsoft.com/office/drawing/2014/main" id="{A7E2D3DA-CD03-43B7-B118-690BDE2B8A0C}"/>
              </a:ext>
            </a:extLst>
          </p:cNvPr>
          <p:cNvSpPr>
            <a:spLocks noGrp="1"/>
          </p:cNvSpPr>
          <p:nvPr>
            <p:ph type="body" sz="quarter" idx="24"/>
          </p:nvPr>
        </p:nvSpPr>
        <p:spPr>
          <a:xfrm>
            <a:off x="6038124" y="3038497"/>
            <a:ext cx="1672167" cy="590620"/>
          </a:xfrm>
        </p:spPr>
        <p:txBody>
          <a:bodyPr>
            <a:normAutofit/>
          </a:bodyPr>
          <a:lstStyle>
            <a:lvl1pPr marL="0" indent="0">
              <a:spcAft>
                <a:spcPts val="300"/>
              </a:spcAft>
              <a:buNone/>
              <a:defRPr sz="1200">
                <a:solidFill>
                  <a:schemeClr val="tx1"/>
                </a:solidFill>
              </a:defRPr>
            </a:lvl1pPr>
            <a:lvl2pPr marL="182880" indent="-182880">
              <a:spcBef>
                <a:spcPts val="0"/>
              </a:spcBef>
              <a:buFont typeface="Arial" panose="020B0604020202020204" pitchFamily="34" charset="0"/>
              <a:buChar char="•"/>
              <a:defRPr sz="1200">
                <a:solidFill>
                  <a:schemeClr val="tx1"/>
                </a:solidFill>
              </a:defRPr>
            </a:lvl2pPr>
          </a:lstStyle>
          <a:p>
            <a:pPr lvl="0"/>
            <a:r>
              <a:rPr lang="en-US"/>
              <a:t>Click to edit Master text styles</a:t>
            </a:r>
          </a:p>
          <a:p>
            <a:pPr lvl="1"/>
            <a:r>
              <a:rPr lang="en-US"/>
              <a:t>Second level</a:t>
            </a:r>
          </a:p>
        </p:txBody>
      </p:sp>
      <p:sp>
        <p:nvSpPr>
          <p:cNvPr id="29" name="Content Placeholder 2">
            <a:extLst>
              <a:ext uri="{FF2B5EF4-FFF2-40B4-BE49-F238E27FC236}">
                <a16:creationId xmlns:a16="http://schemas.microsoft.com/office/drawing/2014/main" id="{7E25AE98-3A25-43C3-93C6-A9E36275FEBB}"/>
              </a:ext>
            </a:extLst>
          </p:cNvPr>
          <p:cNvSpPr>
            <a:spLocks noGrp="1"/>
          </p:cNvSpPr>
          <p:nvPr>
            <p:ph sz="half" idx="1"/>
          </p:nvPr>
        </p:nvSpPr>
        <p:spPr>
          <a:xfrm>
            <a:off x="2311494" y="1632401"/>
            <a:ext cx="3383280" cy="4480560"/>
          </a:xfrm>
        </p:spPr>
        <p:txBody>
          <a:bodyPr/>
          <a:lstStyle>
            <a:lvl1pPr>
              <a:defRPr sz="1400">
                <a:solidFill>
                  <a:schemeClr val="tx1"/>
                </a:solidFill>
              </a:defRPr>
            </a:lvl1pPr>
            <a:lvl2pPr>
              <a:defRPr sz="1400">
                <a:solidFill>
                  <a:schemeClr val="tx1"/>
                </a:solidFill>
              </a:defRPr>
            </a:lvl2pPr>
            <a:lvl3pPr>
              <a:defRPr sz="1400">
                <a:solidFill>
                  <a:schemeClr val="tx1"/>
                </a:solidFill>
              </a:defRPr>
            </a:lvl3pPr>
            <a:lvl4pPr>
              <a:buClr>
                <a:schemeClr val="tx2"/>
              </a:buClr>
              <a:buFont typeface="Calibri" panose="020F0502020204030204" pitchFamily="34" charset="0"/>
              <a:buChar char="‐"/>
              <a:defRPr sz="1400">
                <a:solidFill>
                  <a:schemeClr val="tx1"/>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30" name="Content Placeholder 2">
            <a:extLst>
              <a:ext uri="{FF2B5EF4-FFF2-40B4-BE49-F238E27FC236}">
                <a16:creationId xmlns:a16="http://schemas.microsoft.com/office/drawing/2014/main" id="{28C0D0B8-2027-402C-8887-B4598FC65AC8}"/>
              </a:ext>
            </a:extLst>
          </p:cNvPr>
          <p:cNvSpPr>
            <a:spLocks noGrp="1"/>
          </p:cNvSpPr>
          <p:nvPr>
            <p:ph sz="half" idx="25"/>
          </p:nvPr>
        </p:nvSpPr>
        <p:spPr>
          <a:xfrm>
            <a:off x="7710291" y="1619984"/>
            <a:ext cx="3383280" cy="4480560"/>
          </a:xfrm>
        </p:spPr>
        <p:txBody>
          <a:bodyPr/>
          <a:lstStyle>
            <a:lvl1pPr>
              <a:defRPr sz="1400">
                <a:solidFill>
                  <a:schemeClr val="tx1"/>
                </a:solidFill>
              </a:defRPr>
            </a:lvl1pPr>
            <a:lvl2pPr>
              <a:defRPr sz="1400">
                <a:solidFill>
                  <a:schemeClr val="tx1"/>
                </a:solidFill>
              </a:defRPr>
            </a:lvl2pPr>
            <a:lvl3pPr>
              <a:defRPr sz="1400">
                <a:solidFill>
                  <a:schemeClr val="tx1"/>
                </a:solidFill>
              </a:defRPr>
            </a:lvl3pPr>
            <a:lvl4pPr>
              <a:buClr>
                <a:schemeClr val="tx2"/>
              </a:buClr>
              <a:buFont typeface="Calibri" panose="020F0502020204030204" pitchFamily="34" charset="0"/>
              <a:buChar char="‐"/>
              <a:defRPr sz="1400">
                <a:solidFill>
                  <a:schemeClr val="tx1"/>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8067132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am x 1">
    <p:spTree>
      <p:nvGrpSpPr>
        <p:cNvPr id="1" name=""/>
        <p:cNvGrpSpPr/>
        <p:nvPr/>
      </p:nvGrpSpPr>
      <p:grpSpPr>
        <a:xfrm>
          <a:off x="0" y="0"/>
          <a:ext cx="0" cy="0"/>
          <a:chOff x="0" y="0"/>
          <a:chExt cx="0" cy="0"/>
        </a:xfrm>
      </p:grpSpPr>
      <p:sp>
        <p:nvSpPr>
          <p:cNvPr id="2" name="Title 1"/>
          <p:cNvSpPr>
            <a:spLocks noGrp="1"/>
          </p:cNvSpPr>
          <p:nvPr>
            <p:ph type="title"/>
          </p:nvPr>
        </p:nvSpPr>
        <p:spPr>
          <a:xfrm>
            <a:off x="561177"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3" name="Content Placeholder 2"/>
          <p:cNvSpPr>
            <a:spLocks noGrp="1"/>
          </p:cNvSpPr>
          <p:nvPr>
            <p:ph sz="half" idx="1"/>
          </p:nvPr>
        </p:nvSpPr>
        <p:spPr>
          <a:xfrm>
            <a:off x="555583" y="1634926"/>
            <a:ext cx="6839712" cy="4480560"/>
          </a:xfrm>
        </p:spPr>
        <p:txBody>
          <a:bodyPr/>
          <a:lstStyle>
            <a:lvl1pPr>
              <a:defRPr sz="2400">
                <a:solidFill>
                  <a:schemeClr val="tx1"/>
                </a:solidFill>
              </a:defRPr>
            </a:lvl1pPr>
            <a:lvl2pPr>
              <a:defRPr sz="2200">
                <a:solidFill>
                  <a:schemeClr val="tx1"/>
                </a:solidFill>
              </a:defRPr>
            </a:lvl2pPr>
            <a:lvl3pPr>
              <a:defRPr sz="2200">
                <a:solidFill>
                  <a:schemeClr val="tx1"/>
                </a:solidFill>
              </a:defRPr>
            </a:lvl3pPr>
            <a:lvl4pPr>
              <a:buClr>
                <a:schemeClr val="tx2"/>
              </a:buClr>
              <a:buFont typeface="Calibri" panose="020F0502020204030204" pitchFamily="34" charset="0"/>
              <a:buChar char="‐"/>
              <a:defRPr sz="2000">
                <a:solidFill>
                  <a:schemeClr val="tx1"/>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3">
            <a:extLst>
              <a:ext uri="{FF2B5EF4-FFF2-40B4-BE49-F238E27FC236}">
                <a16:creationId xmlns:a16="http://schemas.microsoft.com/office/drawing/2014/main" id="{4020590E-E013-4BBF-8F24-2589F797C26B}"/>
              </a:ext>
            </a:extLst>
          </p:cNvPr>
          <p:cNvSpPr>
            <a:spLocks noGrp="1"/>
          </p:cNvSpPr>
          <p:nvPr>
            <p:ph type="dt" sz="half" idx="10"/>
          </p:nvPr>
        </p:nvSpPr>
        <p:spPr/>
        <p:txBody>
          <a:bodyPr/>
          <a:lstStyle>
            <a:lvl1pPr>
              <a:defRPr/>
            </a:lvl1pPr>
          </a:lstStyle>
          <a:p>
            <a:pPr>
              <a:defRPr/>
            </a:pPr>
            <a:fld id="{500C5839-AFB7-44D8-8AF0-12367BAE4598}" type="datetime4">
              <a:rPr lang="en-GB"/>
              <a:pPr>
                <a:defRPr/>
              </a:pPr>
              <a:t>24 April 2023</a:t>
            </a:fld>
            <a:endParaRPr lang="en-GB" dirty="0"/>
          </a:p>
        </p:txBody>
      </p:sp>
      <p:sp>
        <p:nvSpPr>
          <p:cNvPr id="6" name="Slide Number Placeholder 5">
            <a:extLst>
              <a:ext uri="{FF2B5EF4-FFF2-40B4-BE49-F238E27FC236}">
                <a16:creationId xmlns:a16="http://schemas.microsoft.com/office/drawing/2014/main" id="{E007C0CA-3707-48F8-966A-3B79DC8550BE}"/>
              </a:ext>
            </a:extLst>
          </p:cNvPr>
          <p:cNvSpPr>
            <a:spLocks noGrp="1"/>
          </p:cNvSpPr>
          <p:nvPr>
            <p:ph type="sldNum" sz="quarter" idx="11"/>
          </p:nvPr>
        </p:nvSpPr>
        <p:spPr/>
        <p:txBody>
          <a:bodyPr/>
          <a:lstStyle>
            <a:lvl1pPr>
              <a:defRPr/>
            </a:lvl1pPr>
          </a:lstStyle>
          <a:p>
            <a:fld id="{4CD73F31-2FEC-4702-9C4A-FF1FDD1D2854}" type="slidenum">
              <a:rPr lang="en-GB" altLang="en-US"/>
              <a:pPr/>
              <a:t>‹#›</a:t>
            </a:fld>
            <a:endParaRPr lang="en-GB" altLang="en-US" dirty="0"/>
          </a:p>
        </p:txBody>
      </p:sp>
      <p:sp>
        <p:nvSpPr>
          <p:cNvPr id="7" name="Text Placeholder 8">
            <a:extLst>
              <a:ext uri="{FF2B5EF4-FFF2-40B4-BE49-F238E27FC236}">
                <a16:creationId xmlns:a16="http://schemas.microsoft.com/office/drawing/2014/main" id="{8E8B49F0-A78B-4BC2-8431-FBC31A2A1FB7}"/>
              </a:ext>
            </a:extLst>
          </p:cNvPr>
          <p:cNvSpPr>
            <a:spLocks noGrp="1"/>
          </p:cNvSpPr>
          <p:nvPr>
            <p:ph type="body" sz="quarter" idx="13"/>
          </p:nvPr>
        </p:nvSpPr>
        <p:spPr>
          <a:xfrm>
            <a:off x="567159"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
        <p:nvSpPr>
          <p:cNvPr id="8" name="Picture Placeholder 10">
            <a:extLst>
              <a:ext uri="{FF2B5EF4-FFF2-40B4-BE49-F238E27FC236}">
                <a16:creationId xmlns:a16="http://schemas.microsoft.com/office/drawing/2014/main" id="{D7E19CAC-A126-4B16-8516-536457E47B8E}"/>
              </a:ext>
            </a:extLst>
          </p:cNvPr>
          <p:cNvSpPr>
            <a:spLocks noGrp="1"/>
          </p:cNvSpPr>
          <p:nvPr>
            <p:ph type="pic" sz="quarter" idx="15"/>
          </p:nvPr>
        </p:nvSpPr>
        <p:spPr>
          <a:xfrm>
            <a:off x="8029350" y="1632401"/>
            <a:ext cx="3090333" cy="261382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
        <p:nvSpPr>
          <p:cNvPr id="9" name="Text Placeholder 6">
            <a:extLst>
              <a:ext uri="{FF2B5EF4-FFF2-40B4-BE49-F238E27FC236}">
                <a16:creationId xmlns:a16="http://schemas.microsoft.com/office/drawing/2014/main" id="{F87C3F9C-1F01-47FE-84B7-491F12628BE7}"/>
              </a:ext>
            </a:extLst>
          </p:cNvPr>
          <p:cNvSpPr>
            <a:spLocks noGrp="1"/>
          </p:cNvSpPr>
          <p:nvPr>
            <p:ph type="body" sz="quarter" idx="16"/>
          </p:nvPr>
        </p:nvSpPr>
        <p:spPr>
          <a:xfrm>
            <a:off x="8029350" y="4433187"/>
            <a:ext cx="3090672" cy="1682299"/>
          </a:xfrm>
        </p:spPr>
        <p:txBody>
          <a:bodyPr/>
          <a:lstStyle>
            <a:lvl1pPr marL="0" indent="0">
              <a:spcAft>
                <a:spcPts val="300"/>
              </a:spcAft>
              <a:buNone/>
              <a:defRPr sz="2000" i="1">
                <a:solidFill>
                  <a:schemeClr val="bg2"/>
                </a:solidFill>
              </a:defRPr>
            </a:lvl1pPr>
            <a:lvl2pPr marL="274320" indent="-274320">
              <a:spcBef>
                <a:spcPts val="0"/>
              </a:spcBef>
              <a:spcAft>
                <a:spcPts val="1200"/>
              </a:spcAft>
              <a:buFont typeface="Arial" panose="020B0604020202020204" pitchFamily="34" charset="0"/>
              <a:buChar char="•"/>
              <a:defRPr sz="1800">
                <a:solidFill>
                  <a:schemeClr val="tx1"/>
                </a:solidFill>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739389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ppendices">
    <p:spTree>
      <p:nvGrpSpPr>
        <p:cNvPr id="1" name=""/>
        <p:cNvGrpSpPr/>
        <p:nvPr/>
      </p:nvGrpSpPr>
      <p:grpSpPr>
        <a:xfrm>
          <a:off x="0" y="0"/>
          <a:ext cx="0" cy="0"/>
          <a:chOff x="0" y="0"/>
          <a:chExt cx="0" cy="0"/>
        </a:xfrm>
      </p:grpSpPr>
      <p:sp>
        <p:nvSpPr>
          <p:cNvPr id="2" name="Title 1"/>
          <p:cNvSpPr>
            <a:spLocks noGrp="1"/>
          </p:cNvSpPr>
          <p:nvPr>
            <p:ph type="title"/>
          </p:nvPr>
        </p:nvSpPr>
        <p:spPr>
          <a:xfrm>
            <a:off x="561177"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3" name="Content Placeholder 2"/>
          <p:cNvSpPr>
            <a:spLocks noGrp="1"/>
          </p:cNvSpPr>
          <p:nvPr>
            <p:ph sz="half" idx="1"/>
          </p:nvPr>
        </p:nvSpPr>
        <p:spPr>
          <a:xfrm>
            <a:off x="555583" y="1634926"/>
            <a:ext cx="5010912" cy="4480560"/>
          </a:xfrm>
        </p:spPr>
        <p:txBody>
          <a:bodyPr/>
          <a:lstStyle>
            <a:lvl1pPr>
              <a:defRPr sz="2400">
                <a:solidFill>
                  <a:schemeClr val="tx1"/>
                </a:solidFill>
              </a:defRPr>
            </a:lvl1pPr>
            <a:lvl2pPr>
              <a:defRPr sz="2200">
                <a:solidFill>
                  <a:schemeClr val="tx1"/>
                </a:solidFill>
              </a:defRPr>
            </a:lvl2pPr>
            <a:lvl3pPr>
              <a:defRPr sz="2200">
                <a:solidFill>
                  <a:schemeClr val="tx1"/>
                </a:solidFill>
              </a:defRPr>
            </a:lvl3pPr>
            <a:lvl4pPr>
              <a:buClr>
                <a:schemeClr val="tx2"/>
              </a:buClr>
              <a:buFont typeface="Calibri" panose="020F0502020204030204" pitchFamily="34" charset="0"/>
              <a:buChar char="‐"/>
              <a:defRPr sz="2000">
                <a:solidFill>
                  <a:schemeClr val="tx1"/>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6096383" y="1634926"/>
            <a:ext cx="5010912" cy="4480560"/>
          </a:xfrm>
        </p:spPr>
        <p:txBody>
          <a:bodyPr/>
          <a:lstStyle>
            <a:lvl1pPr>
              <a:defRPr sz="2400">
                <a:solidFill>
                  <a:schemeClr val="tx1"/>
                </a:solidFill>
              </a:defRPr>
            </a:lvl1pPr>
            <a:lvl2pPr>
              <a:defRPr sz="2200">
                <a:solidFill>
                  <a:schemeClr val="tx1"/>
                </a:solidFill>
              </a:defRPr>
            </a:lvl2pPr>
            <a:lvl3pPr>
              <a:defRPr sz="2200">
                <a:solidFill>
                  <a:schemeClr val="tx1"/>
                </a:solidFill>
              </a:defRPr>
            </a:lvl3pPr>
            <a:lvl4pPr>
              <a:defRPr sz="2000">
                <a:solidFill>
                  <a:schemeClr val="tx1"/>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3">
            <a:extLst>
              <a:ext uri="{FF2B5EF4-FFF2-40B4-BE49-F238E27FC236}">
                <a16:creationId xmlns:a16="http://schemas.microsoft.com/office/drawing/2014/main" id="{4020590E-E013-4BBF-8F24-2589F797C26B}"/>
              </a:ext>
            </a:extLst>
          </p:cNvPr>
          <p:cNvSpPr>
            <a:spLocks noGrp="1"/>
          </p:cNvSpPr>
          <p:nvPr>
            <p:ph type="dt" sz="half" idx="10"/>
          </p:nvPr>
        </p:nvSpPr>
        <p:spPr/>
        <p:txBody>
          <a:bodyPr/>
          <a:lstStyle>
            <a:lvl1pPr>
              <a:defRPr/>
            </a:lvl1pPr>
          </a:lstStyle>
          <a:p>
            <a:pPr>
              <a:defRPr/>
            </a:pPr>
            <a:fld id="{500C5839-AFB7-44D8-8AF0-12367BAE4598}" type="datetime4">
              <a:rPr lang="en-GB"/>
              <a:pPr>
                <a:defRPr/>
              </a:pPr>
              <a:t>24 April 2023</a:t>
            </a:fld>
            <a:endParaRPr lang="en-GB" dirty="0"/>
          </a:p>
        </p:txBody>
      </p:sp>
      <p:sp>
        <p:nvSpPr>
          <p:cNvPr id="6" name="Slide Number Placeholder 5">
            <a:extLst>
              <a:ext uri="{FF2B5EF4-FFF2-40B4-BE49-F238E27FC236}">
                <a16:creationId xmlns:a16="http://schemas.microsoft.com/office/drawing/2014/main" id="{E007C0CA-3707-48F8-966A-3B79DC8550BE}"/>
              </a:ext>
            </a:extLst>
          </p:cNvPr>
          <p:cNvSpPr>
            <a:spLocks noGrp="1"/>
          </p:cNvSpPr>
          <p:nvPr>
            <p:ph type="sldNum" sz="quarter" idx="11"/>
          </p:nvPr>
        </p:nvSpPr>
        <p:spPr/>
        <p:txBody>
          <a:bodyPr/>
          <a:lstStyle>
            <a:lvl1pPr>
              <a:defRPr/>
            </a:lvl1pPr>
          </a:lstStyle>
          <a:p>
            <a:fld id="{4CD73F31-2FEC-4702-9C4A-FF1FDD1D2854}" type="slidenum">
              <a:rPr lang="en-GB" altLang="en-US"/>
              <a:pPr/>
              <a:t>‹#›</a:t>
            </a:fld>
            <a:endParaRPr lang="en-GB" altLang="en-US" dirty="0"/>
          </a:p>
        </p:txBody>
      </p:sp>
      <p:sp>
        <p:nvSpPr>
          <p:cNvPr id="7" name="Text Placeholder 8">
            <a:extLst>
              <a:ext uri="{FF2B5EF4-FFF2-40B4-BE49-F238E27FC236}">
                <a16:creationId xmlns:a16="http://schemas.microsoft.com/office/drawing/2014/main" id="{8E8B49F0-A78B-4BC2-8431-FBC31A2A1FB7}"/>
              </a:ext>
            </a:extLst>
          </p:cNvPr>
          <p:cNvSpPr>
            <a:spLocks noGrp="1"/>
          </p:cNvSpPr>
          <p:nvPr>
            <p:ph type="body" sz="quarter" idx="13"/>
          </p:nvPr>
        </p:nvSpPr>
        <p:spPr>
          <a:xfrm>
            <a:off x="567159"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35423820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chemeClr val="tx2"/>
        </a:solidFill>
        <a:effectLst/>
      </p:bgPr>
    </p:bg>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0C8AC61B-38DD-4EF7-B487-14F8924BBC8F}"/>
              </a:ext>
            </a:extLst>
          </p:cNvPr>
          <p:cNvSpPr txBox="1"/>
          <p:nvPr userDrawn="1"/>
        </p:nvSpPr>
        <p:spPr>
          <a:xfrm>
            <a:off x="4096321" y="3804620"/>
            <a:ext cx="4064000" cy="461665"/>
          </a:xfrm>
          <a:prstGeom prst="rect">
            <a:avLst/>
          </a:prstGeom>
          <a:noFill/>
        </p:spPr>
        <p:txBody>
          <a:bodyPr wrap="square" rtlCol="0">
            <a:spAutoFit/>
          </a:bodyPr>
          <a:lstStyle/>
          <a:p>
            <a:pPr algn="ctr"/>
            <a:r>
              <a:rPr lang="en-GB" sz="2400" dirty="0">
                <a:solidFill>
                  <a:schemeClr val="bg2"/>
                </a:solidFill>
                <a:latin typeface="+mj-lt"/>
              </a:rPr>
              <a:t>EXPRESS YOUR TALENT.</a:t>
            </a:r>
          </a:p>
        </p:txBody>
      </p:sp>
      <p:sp>
        <p:nvSpPr>
          <p:cNvPr id="47" name="TextBox 46">
            <a:extLst>
              <a:ext uri="{FF2B5EF4-FFF2-40B4-BE49-F238E27FC236}">
                <a16:creationId xmlns:a16="http://schemas.microsoft.com/office/drawing/2014/main" id="{49373E95-8F5A-45F5-A108-240280AE5582}"/>
              </a:ext>
            </a:extLst>
          </p:cNvPr>
          <p:cNvSpPr txBox="1"/>
          <p:nvPr userDrawn="1"/>
        </p:nvSpPr>
        <p:spPr>
          <a:xfrm>
            <a:off x="4096321" y="4131206"/>
            <a:ext cx="4064000" cy="461665"/>
          </a:xfrm>
          <a:prstGeom prst="rect">
            <a:avLst/>
          </a:prstGeom>
          <a:noFill/>
        </p:spPr>
        <p:txBody>
          <a:bodyPr wrap="square" rtlCol="0">
            <a:spAutoFit/>
          </a:bodyPr>
          <a:lstStyle/>
          <a:p>
            <a:pPr algn="ctr"/>
            <a:r>
              <a:rPr lang="en-GB" sz="2400" b="1" dirty="0">
                <a:solidFill>
                  <a:schemeClr val="bg2"/>
                </a:solidFill>
                <a:latin typeface="+mj-lt"/>
              </a:rPr>
              <a:t>DEPEND ON OURS.</a:t>
            </a:r>
          </a:p>
        </p:txBody>
      </p:sp>
      <p:sp>
        <p:nvSpPr>
          <p:cNvPr id="5" name="TextBox 4">
            <a:extLst>
              <a:ext uri="{FF2B5EF4-FFF2-40B4-BE49-F238E27FC236}">
                <a16:creationId xmlns:a16="http://schemas.microsoft.com/office/drawing/2014/main" id="{49373E95-8F5A-45F5-A108-240280AE5582}"/>
              </a:ext>
            </a:extLst>
          </p:cNvPr>
          <p:cNvSpPr txBox="1"/>
          <p:nvPr userDrawn="1"/>
        </p:nvSpPr>
        <p:spPr>
          <a:xfrm>
            <a:off x="4096321" y="2420888"/>
            <a:ext cx="4064000" cy="707886"/>
          </a:xfrm>
          <a:prstGeom prst="rect">
            <a:avLst/>
          </a:prstGeom>
          <a:noFill/>
        </p:spPr>
        <p:txBody>
          <a:bodyPr wrap="square" rtlCol="0">
            <a:spAutoFit/>
          </a:bodyPr>
          <a:lstStyle/>
          <a:p>
            <a:pPr algn="ctr"/>
            <a:r>
              <a:rPr lang="en-GB" sz="4000" b="0" dirty="0">
                <a:solidFill>
                  <a:schemeClr val="bg2"/>
                </a:solidFill>
                <a:latin typeface="Calibri" pitchFamily="34" charset="0"/>
                <a:cs typeface="Calibri" pitchFamily="34" charset="0"/>
              </a:rPr>
              <a:t>Thank You</a:t>
            </a:r>
          </a:p>
        </p:txBody>
      </p:sp>
    </p:spTree>
    <p:extLst>
      <p:ext uri="{BB962C8B-B14F-4D97-AF65-F5344CB8AC3E}">
        <p14:creationId xmlns:p14="http://schemas.microsoft.com/office/powerpoint/2010/main" val="1111951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Welcome">
    <p:bg>
      <p:bgPr>
        <a:solidFill>
          <a:schemeClr val="tx2"/>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59759" y="6543646"/>
            <a:ext cx="2844800" cy="117698"/>
          </a:xfrm>
        </p:spPr>
        <p:txBody>
          <a:bodyPr/>
          <a:lstStyle>
            <a:lvl1pPr>
              <a:defRPr>
                <a:solidFill>
                  <a:schemeClr val="bg1"/>
                </a:solidFill>
              </a:defRPr>
            </a:lvl1pPr>
          </a:lstStyle>
          <a:p>
            <a:fld id="{48E5F9B5-7532-4BD6-A7F5-17A016023047}" type="datetime4">
              <a:rPr lang="en-GB" smtClean="0"/>
              <a:pPr/>
              <a:t>24 April 2023</a:t>
            </a:fld>
            <a:endParaRPr lang="en-GB" dirty="0"/>
          </a:p>
        </p:txBody>
      </p:sp>
      <p:sp>
        <p:nvSpPr>
          <p:cNvPr id="6" name="Slide Number Placeholder 5"/>
          <p:cNvSpPr>
            <a:spLocks noGrp="1"/>
          </p:cNvSpPr>
          <p:nvPr>
            <p:ph type="sldNum" sz="quarter" idx="12"/>
          </p:nvPr>
        </p:nvSpPr>
        <p:spPr>
          <a:xfrm>
            <a:off x="659759" y="6665299"/>
            <a:ext cx="1045633" cy="117698"/>
          </a:xfrm>
        </p:spPr>
        <p:txBody>
          <a:bodyPr/>
          <a:lstStyle>
            <a:lvl1pPr>
              <a:defRPr>
                <a:solidFill>
                  <a:schemeClr val="bg1"/>
                </a:solidFill>
              </a:defRPr>
            </a:lvl1pPr>
          </a:lstStyle>
          <a:p>
            <a:fld id="{34A9FEDB-8425-4980-A2D6-DF218ECEAB40}" type="slidenum">
              <a:rPr lang="en-GB" smtClean="0"/>
              <a:pPr/>
              <a:t>‹#›</a:t>
            </a:fld>
            <a:endParaRPr lang="en-GB" dirty="0"/>
          </a:p>
        </p:txBody>
      </p:sp>
      <p:sp>
        <p:nvSpPr>
          <p:cNvPr id="9" name="Text Placeholder 8"/>
          <p:cNvSpPr>
            <a:spLocks noGrp="1"/>
          </p:cNvSpPr>
          <p:nvPr>
            <p:ph type="body" sz="quarter" idx="13"/>
          </p:nvPr>
        </p:nvSpPr>
        <p:spPr>
          <a:xfrm>
            <a:off x="678109" y="685800"/>
            <a:ext cx="10523291" cy="4800600"/>
          </a:xfrm>
        </p:spPr>
        <p:txBody>
          <a:bodyPr anchor="ctr">
            <a:normAutofit/>
          </a:bodyPr>
          <a:lstStyle>
            <a:lvl1pPr marL="0" indent="0" algn="ctr">
              <a:buNone/>
              <a:defRPr sz="6000">
                <a:solidFill>
                  <a:schemeClr val="bg2"/>
                </a:solidFill>
              </a:defRPr>
            </a:lvl1pPr>
            <a:lvl2pPr>
              <a:defRPr sz="3000">
                <a:solidFill>
                  <a:schemeClr val="bg2"/>
                </a:solidFill>
                <a:latin typeface="+mj-lt"/>
              </a:defRPr>
            </a:lvl2pPr>
          </a:lstStyle>
          <a:p>
            <a:pPr lvl="0"/>
            <a:r>
              <a:rPr lang="en-US"/>
              <a:t>Click to edit Master text styles</a:t>
            </a:r>
          </a:p>
        </p:txBody>
      </p:sp>
      <p:pic>
        <p:nvPicPr>
          <p:cNvPr id="46" name="Graphic 45">
            <a:extLst>
              <a:ext uri="{FF2B5EF4-FFF2-40B4-BE49-F238E27FC236}">
                <a16:creationId xmlns:a16="http://schemas.microsoft.com/office/drawing/2014/main" id="{10146348-FE86-4661-B107-8CE36D5DE8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03105" y="6281294"/>
            <a:ext cx="1272901" cy="376160"/>
          </a:xfrm>
          <a:prstGeom prst="rect">
            <a:avLst/>
          </a:prstGeom>
        </p:spPr>
      </p:pic>
    </p:spTree>
    <p:extLst>
      <p:ext uri="{BB962C8B-B14F-4D97-AF65-F5344CB8AC3E}">
        <p14:creationId xmlns:p14="http://schemas.microsoft.com/office/powerpoint/2010/main" val="1014088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Presenter">
    <p:bg>
      <p:bgPr>
        <a:solidFill>
          <a:schemeClr val="tx2"/>
        </a:solidFill>
        <a:effectLst/>
      </p:bgPr>
    </p:bg>
    <p:spTree>
      <p:nvGrpSpPr>
        <p:cNvPr id="1" name=""/>
        <p:cNvGrpSpPr/>
        <p:nvPr/>
      </p:nvGrpSpPr>
      <p:grpSpPr>
        <a:xfrm>
          <a:off x="0" y="0"/>
          <a:ext cx="0" cy="0"/>
          <a:chOff x="0" y="0"/>
          <a:chExt cx="0" cy="0"/>
        </a:xfrm>
      </p:grpSpPr>
      <p:sp>
        <p:nvSpPr>
          <p:cNvPr id="6" name="Footer Placeholder 4"/>
          <p:cNvSpPr txBox="1">
            <a:spLocks/>
          </p:cNvSpPr>
          <p:nvPr userDrawn="1"/>
        </p:nvSpPr>
        <p:spPr>
          <a:xfrm>
            <a:off x="609600" y="6319838"/>
            <a:ext cx="2133600" cy="3905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dirty="0">
                <a:solidFill>
                  <a:schemeClr val="bg1"/>
                </a:solidFill>
                <a:latin typeface="Calibri" pitchFamily="34" charset="0"/>
                <a:cs typeface="Calibri" pitchFamily="34" charset="0"/>
              </a:rPr>
              <a:t>W:</a:t>
            </a:r>
            <a:r>
              <a:rPr lang="en-GB" sz="1400" dirty="0">
                <a:solidFill>
                  <a:schemeClr val="bg1"/>
                </a:solidFill>
                <a:latin typeface="Calibri" pitchFamily="34" charset="0"/>
                <a:cs typeface="Calibri" pitchFamily="34" charset="0"/>
              </a:rPr>
              <a:t>  hwfisher.co.uk</a:t>
            </a:r>
          </a:p>
        </p:txBody>
      </p:sp>
      <p:sp>
        <p:nvSpPr>
          <p:cNvPr id="7" name="Footer Placeholder 4"/>
          <p:cNvSpPr txBox="1">
            <a:spLocks/>
          </p:cNvSpPr>
          <p:nvPr userDrawn="1"/>
        </p:nvSpPr>
        <p:spPr>
          <a:xfrm>
            <a:off x="4559829" y="6319838"/>
            <a:ext cx="2844800" cy="3905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400" b="1" dirty="0">
                <a:solidFill>
                  <a:schemeClr val="bg1"/>
                </a:solidFill>
                <a:latin typeface="Calibri" pitchFamily="34" charset="0"/>
                <a:cs typeface="Calibri" pitchFamily="34" charset="0"/>
              </a:rPr>
              <a:t>T:</a:t>
            </a:r>
            <a:r>
              <a:rPr lang="en-GB" sz="1400" dirty="0">
                <a:solidFill>
                  <a:schemeClr val="bg1"/>
                </a:solidFill>
                <a:latin typeface="Calibri" pitchFamily="34" charset="0"/>
                <a:cs typeface="Calibri" pitchFamily="34" charset="0"/>
              </a:rPr>
              <a:t>  +44 (0)20 7388 7000</a:t>
            </a:r>
          </a:p>
        </p:txBody>
      </p:sp>
      <p:sp>
        <p:nvSpPr>
          <p:cNvPr id="10" name="Text Placeholder 8"/>
          <p:cNvSpPr>
            <a:spLocks noGrp="1"/>
          </p:cNvSpPr>
          <p:nvPr>
            <p:ph type="body" sz="quarter" idx="13" hasCustomPrompt="1"/>
          </p:nvPr>
        </p:nvSpPr>
        <p:spPr>
          <a:xfrm>
            <a:off x="1024417" y="2276872"/>
            <a:ext cx="10160000" cy="1080120"/>
          </a:xfrm>
        </p:spPr>
        <p:txBody>
          <a:bodyPr/>
          <a:lstStyle>
            <a:lvl1pPr marL="0" indent="0" algn="ctr">
              <a:spcAft>
                <a:spcPts val="3600"/>
              </a:spcAft>
              <a:buNone/>
              <a:defRPr sz="4000">
                <a:solidFill>
                  <a:schemeClr val="bg2"/>
                </a:solidFill>
              </a:defRPr>
            </a:lvl1pPr>
            <a:lvl2pPr algn="ctr">
              <a:defRPr sz="2400">
                <a:solidFill>
                  <a:schemeClr val="bg1"/>
                </a:solidFill>
                <a:latin typeface="Calibri" pitchFamily="34" charset="0"/>
                <a:cs typeface="Calibri" pitchFamily="34" charset="0"/>
              </a:defRPr>
            </a:lvl2pPr>
          </a:lstStyle>
          <a:p>
            <a:pPr lvl="0"/>
            <a:r>
              <a:rPr lang="en-US" dirty="0"/>
              <a:t>Edit Master text styles</a:t>
            </a:r>
          </a:p>
        </p:txBody>
      </p:sp>
      <p:sp>
        <p:nvSpPr>
          <p:cNvPr id="16" name="Text Placeholder 8"/>
          <p:cNvSpPr>
            <a:spLocks noGrp="1"/>
          </p:cNvSpPr>
          <p:nvPr>
            <p:ph type="body" sz="quarter" idx="14" hasCustomPrompt="1"/>
          </p:nvPr>
        </p:nvSpPr>
        <p:spPr>
          <a:xfrm>
            <a:off x="1024417" y="3356992"/>
            <a:ext cx="10160000" cy="504056"/>
          </a:xfrm>
        </p:spPr>
        <p:txBody>
          <a:bodyPr>
            <a:normAutofit/>
          </a:bodyPr>
          <a:lstStyle>
            <a:lvl1pPr marL="0" indent="0" algn="ctr">
              <a:spcAft>
                <a:spcPts val="3600"/>
              </a:spcAft>
              <a:buNone/>
              <a:defRPr sz="2400">
                <a:solidFill>
                  <a:schemeClr val="bg1"/>
                </a:solidFill>
              </a:defRPr>
            </a:lvl1pPr>
            <a:lvl2pPr algn="ctr">
              <a:defRPr sz="2400">
                <a:solidFill>
                  <a:schemeClr val="bg1"/>
                </a:solidFill>
                <a:latin typeface="Calibri" pitchFamily="34" charset="0"/>
                <a:cs typeface="Calibri" pitchFamily="34" charset="0"/>
              </a:defRPr>
            </a:lvl2pPr>
          </a:lstStyle>
          <a:p>
            <a:pPr lvl="0"/>
            <a:r>
              <a:rPr lang="en-US" dirty="0"/>
              <a:t>Edit Master text styles</a:t>
            </a:r>
          </a:p>
        </p:txBody>
      </p:sp>
      <p:sp>
        <p:nvSpPr>
          <p:cNvPr id="17" name="Text Placeholder 8"/>
          <p:cNvSpPr>
            <a:spLocks noGrp="1"/>
          </p:cNvSpPr>
          <p:nvPr>
            <p:ph type="body" sz="quarter" idx="15" hasCustomPrompt="1"/>
          </p:nvPr>
        </p:nvSpPr>
        <p:spPr>
          <a:xfrm>
            <a:off x="1024417" y="3861048"/>
            <a:ext cx="10160000" cy="504056"/>
          </a:xfrm>
        </p:spPr>
        <p:txBody>
          <a:bodyPr>
            <a:normAutofit/>
          </a:bodyPr>
          <a:lstStyle>
            <a:lvl1pPr marL="0" indent="0" algn="ctr">
              <a:spcAft>
                <a:spcPts val="3600"/>
              </a:spcAft>
              <a:buNone/>
              <a:defRPr sz="2400">
                <a:solidFill>
                  <a:schemeClr val="bg1"/>
                </a:solidFill>
              </a:defRPr>
            </a:lvl1pPr>
            <a:lvl2pPr algn="ctr">
              <a:defRPr sz="2400">
                <a:solidFill>
                  <a:schemeClr val="bg1"/>
                </a:solidFill>
                <a:latin typeface="Calibri" pitchFamily="34" charset="0"/>
                <a:cs typeface="Calibri" pitchFamily="34" charset="0"/>
              </a:defRPr>
            </a:lvl2pPr>
          </a:lstStyle>
          <a:p>
            <a:pPr lvl="0"/>
            <a:r>
              <a:rPr lang="en-US" dirty="0"/>
              <a:t>Edit Master text styles</a:t>
            </a:r>
          </a:p>
        </p:txBody>
      </p:sp>
      <p:pic>
        <p:nvPicPr>
          <p:cNvPr id="8" name="Graphic 45">
            <a:extLst>
              <a:ext uri="{FF2B5EF4-FFF2-40B4-BE49-F238E27FC236}">
                <a16:creationId xmlns:a16="http://schemas.microsoft.com/office/drawing/2014/main" id="{9F307FD0-ECF9-428C-8F03-8D1E503F413A}"/>
              </a:ext>
            </a:extLst>
          </p:cNvPr>
          <p:cNvPicPr>
            <a:picLocks noChangeAspect="1"/>
          </p:cNvPicPr>
          <p:nvPr userDrawn="1"/>
        </p:nvPicPr>
        <p:blipFill>
          <a:blip r:embed="rId2"/>
          <a:srcRect/>
          <a:stretch/>
        </p:blipFill>
        <p:spPr>
          <a:xfrm>
            <a:off x="10505935" y="6281294"/>
            <a:ext cx="1267241" cy="376159"/>
          </a:xfrm>
          <a:prstGeom prst="rect">
            <a:avLst/>
          </a:prstGeom>
        </p:spPr>
      </p:pic>
    </p:spTree>
    <p:extLst>
      <p:ext uri="{BB962C8B-B14F-4D97-AF65-F5344CB8AC3E}">
        <p14:creationId xmlns:p14="http://schemas.microsoft.com/office/powerpoint/2010/main" val="2243283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5584"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3" name="Content Placeholder 2"/>
          <p:cNvSpPr>
            <a:spLocks noGrp="1"/>
          </p:cNvSpPr>
          <p:nvPr>
            <p:ph idx="1"/>
          </p:nvPr>
        </p:nvSpPr>
        <p:spPr>
          <a:xfrm>
            <a:off x="555584" y="1645187"/>
            <a:ext cx="10532962" cy="448056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a:extLst>
              <a:ext uri="{FF2B5EF4-FFF2-40B4-BE49-F238E27FC236}">
                <a16:creationId xmlns:a16="http://schemas.microsoft.com/office/drawing/2014/main" id="{E1A6A0AA-F5E0-4A5A-BE6A-F4CC8A361BAB}"/>
              </a:ext>
            </a:extLst>
          </p:cNvPr>
          <p:cNvSpPr>
            <a:spLocks noGrp="1"/>
          </p:cNvSpPr>
          <p:nvPr>
            <p:ph type="dt" sz="half" idx="10"/>
          </p:nvPr>
        </p:nvSpPr>
        <p:spPr>
          <a:xfrm>
            <a:off x="555584" y="6543646"/>
            <a:ext cx="2844800" cy="117698"/>
          </a:xfrm>
        </p:spPr>
        <p:txBody>
          <a:bodyPr/>
          <a:lstStyle>
            <a:lvl1pPr>
              <a:defRPr/>
            </a:lvl1pPr>
          </a:lstStyle>
          <a:p>
            <a:pPr>
              <a:defRPr/>
            </a:pPr>
            <a:fld id="{2508F340-2D51-4974-9341-0AD08AD4DDAA}" type="datetime4">
              <a:rPr lang="en-GB"/>
              <a:pPr>
                <a:defRPr/>
              </a:pPr>
              <a:t>24 April 2023</a:t>
            </a:fld>
            <a:endParaRPr lang="en-GB" dirty="0"/>
          </a:p>
        </p:txBody>
      </p:sp>
      <p:sp>
        <p:nvSpPr>
          <p:cNvPr id="5" name="Slide Number Placeholder 5">
            <a:extLst>
              <a:ext uri="{FF2B5EF4-FFF2-40B4-BE49-F238E27FC236}">
                <a16:creationId xmlns:a16="http://schemas.microsoft.com/office/drawing/2014/main" id="{98BF7999-9540-49BB-BF38-A3ED5DC41AAD}"/>
              </a:ext>
            </a:extLst>
          </p:cNvPr>
          <p:cNvSpPr>
            <a:spLocks noGrp="1"/>
          </p:cNvSpPr>
          <p:nvPr>
            <p:ph type="sldNum" sz="quarter" idx="11"/>
          </p:nvPr>
        </p:nvSpPr>
        <p:spPr>
          <a:xfrm>
            <a:off x="555584" y="6656063"/>
            <a:ext cx="1045633" cy="117698"/>
          </a:xfrm>
        </p:spPr>
        <p:txBody>
          <a:bodyPr/>
          <a:lstStyle>
            <a:lvl1pPr>
              <a:defRPr/>
            </a:lvl1pPr>
          </a:lstStyle>
          <a:p>
            <a:fld id="{38EC68FC-A6BE-4E95-BDF8-6E7FFE2221F5}" type="slidenum">
              <a:rPr lang="en-GB" altLang="en-US"/>
              <a:pPr/>
              <a:t>‹#›</a:t>
            </a:fld>
            <a:endParaRPr lang="en-GB" altLang="en-US" dirty="0"/>
          </a:p>
        </p:txBody>
      </p:sp>
      <p:sp>
        <p:nvSpPr>
          <p:cNvPr id="6" name="Text Placeholder 8">
            <a:extLst>
              <a:ext uri="{FF2B5EF4-FFF2-40B4-BE49-F238E27FC236}">
                <a16:creationId xmlns:a16="http://schemas.microsoft.com/office/drawing/2014/main" id="{493A7B2A-E864-47E1-90A9-63427F876C87}"/>
              </a:ext>
            </a:extLst>
          </p:cNvPr>
          <p:cNvSpPr>
            <a:spLocks noGrp="1"/>
          </p:cNvSpPr>
          <p:nvPr>
            <p:ph type="body" sz="quarter" idx="13"/>
          </p:nvPr>
        </p:nvSpPr>
        <p:spPr>
          <a:xfrm>
            <a:off x="555584"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764001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A28F1-8F93-4166-9BC7-6E80AFF4AC69}"/>
              </a:ext>
            </a:extLst>
          </p:cNvPr>
          <p:cNvSpPr>
            <a:spLocks noGrp="1"/>
          </p:cNvSpPr>
          <p:nvPr>
            <p:ph type="title"/>
          </p:nvPr>
        </p:nvSpPr>
        <p:spPr>
          <a:xfrm>
            <a:off x="546429" y="301625"/>
            <a:ext cx="10532962" cy="671769"/>
          </a:xfrm>
        </p:spPr>
        <p:txBody>
          <a:bodyPr/>
          <a:lstStyle>
            <a:lvl1pPr>
              <a:defRPr>
                <a:solidFill>
                  <a:schemeClr val="tx1"/>
                </a:solidFill>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F9D3037D-D087-407A-8D7F-A584791549FE}"/>
              </a:ext>
            </a:extLst>
          </p:cNvPr>
          <p:cNvSpPr>
            <a:spLocks noGrp="1"/>
          </p:cNvSpPr>
          <p:nvPr>
            <p:ph type="dt" sz="half" idx="10"/>
          </p:nvPr>
        </p:nvSpPr>
        <p:spPr/>
        <p:txBody>
          <a:bodyPr/>
          <a:lstStyle/>
          <a:p>
            <a:pPr>
              <a:defRPr/>
            </a:pPr>
            <a:fld id="{25E117AC-44DD-4462-95E2-8E991A12FBAA}" type="datetime4">
              <a:rPr lang="en-GB" smtClean="0"/>
              <a:pPr>
                <a:defRPr/>
              </a:pPr>
              <a:t>24 April 2023</a:t>
            </a:fld>
            <a:endParaRPr lang="en-GB" dirty="0"/>
          </a:p>
        </p:txBody>
      </p:sp>
      <p:sp>
        <p:nvSpPr>
          <p:cNvPr id="4" name="Slide Number Placeholder 3">
            <a:extLst>
              <a:ext uri="{FF2B5EF4-FFF2-40B4-BE49-F238E27FC236}">
                <a16:creationId xmlns:a16="http://schemas.microsoft.com/office/drawing/2014/main" id="{FDEB55FE-1D16-45A6-AA94-7DCA71A2233C}"/>
              </a:ext>
            </a:extLst>
          </p:cNvPr>
          <p:cNvSpPr>
            <a:spLocks noGrp="1"/>
          </p:cNvSpPr>
          <p:nvPr>
            <p:ph type="sldNum" sz="quarter" idx="11"/>
          </p:nvPr>
        </p:nvSpPr>
        <p:spPr/>
        <p:txBody>
          <a:bodyPr/>
          <a:lstStyle/>
          <a:p>
            <a:fld id="{67994912-7106-4290-8557-C4777207A45A}" type="slidenum">
              <a:rPr lang="en-GB" altLang="en-US" smtClean="0"/>
              <a:pPr/>
              <a:t>‹#›</a:t>
            </a:fld>
            <a:endParaRPr lang="en-GB" altLang="en-US" dirty="0"/>
          </a:p>
        </p:txBody>
      </p:sp>
      <p:sp>
        <p:nvSpPr>
          <p:cNvPr id="5" name="Text Placeholder 8">
            <a:extLst>
              <a:ext uri="{FF2B5EF4-FFF2-40B4-BE49-F238E27FC236}">
                <a16:creationId xmlns:a16="http://schemas.microsoft.com/office/drawing/2014/main" id="{87D68B68-49BC-4D42-8BD3-0BF8F106D776}"/>
              </a:ext>
            </a:extLst>
          </p:cNvPr>
          <p:cNvSpPr>
            <a:spLocks noGrp="1"/>
          </p:cNvSpPr>
          <p:nvPr>
            <p:ph type="body" sz="quarter" idx="13"/>
          </p:nvPr>
        </p:nvSpPr>
        <p:spPr>
          <a:xfrm>
            <a:off x="555584"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344597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content &amp; full image">
    <p:spTree>
      <p:nvGrpSpPr>
        <p:cNvPr id="1" name=""/>
        <p:cNvGrpSpPr/>
        <p:nvPr/>
      </p:nvGrpSpPr>
      <p:grpSpPr>
        <a:xfrm>
          <a:off x="0" y="0"/>
          <a:ext cx="0" cy="0"/>
          <a:chOff x="0" y="0"/>
          <a:chExt cx="0" cy="0"/>
        </a:xfrm>
      </p:grpSpPr>
      <p:sp>
        <p:nvSpPr>
          <p:cNvPr id="8" name="Picture Placeholder 10">
            <a:extLst>
              <a:ext uri="{FF2B5EF4-FFF2-40B4-BE49-F238E27FC236}">
                <a16:creationId xmlns:a16="http://schemas.microsoft.com/office/drawing/2014/main" id="{7CC7CD40-3F35-4C81-AEC7-7695FF3121D0}"/>
              </a:ext>
            </a:extLst>
          </p:cNvPr>
          <p:cNvSpPr>
            <a:spLocks noGrp="1"/>
          </p:cNvSpPr>
          <p:nvPr>
            <p:ph type="pic" sz="quarter" idx="15" hasCustomPrompt="1"/>
          </p:nvPr>
        </p:nvSpPr>
        <p:spPr>
          <a:xfrm>
            <a:off x="0" y="0"/>
            <a:ext cx="12192000" cy="6858000"/>
          </a:xfrm>
          <a:noFill/>
        </p:spPr>
        <p:txBody>
          <a:bodyPr>
            <a:normAutofit/>
          </a:bodyPr>
          <a:lstStyle>
            <a:lvl1pPr marL="0" indent="0">
              <a:buNone/>
              <a:defRPr sz="1400"/>
            </a:lvl1pPr>
          </a:lstStyle>
          <a:p>
            <a:r>
              <a:rPr lang="en-US" dirty="0"/>
              <a:t>Click icon to add picture then ‘right-click’ and choose ‘Send to back.’</a:t>
            </a:r>
            <a:endParaRPr lang="en-GB" dirty="0"/>
          </a:p>
        </p:txBody>
      </p:sp>
      <p:sp>
        <p:nvSpPr>
          <p:cNvPr id="2" name="Title 1"/>
          <p:cNvSpPr>
            <a:spLocks noGrp="1"/>
          </p:cNvSpPr>
          <p:nvPr>
            <p:ph type="title"/>
          </p:nvPr>
        </p:nvSpPr>
        <p:spPr>
          <a:xfrm>
            <a:off x="547478" y="429779"/>
            <a:ext cx="9786691" cy="1391480"/>
          </a:xfrm>
        </p:spPr>
        <p:txBody>
          <a:bodyPr/>
          <a:lstStyle>
            <a:lvl1pPr>
              <a:defRPr>
                <a:solidFill>
                  <a:schemeClr val="bg1"/>
                </a:solidFill>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lvl1pPr>
              <a:defRPr>
                <a:solidFill>
                  <a:schemeClr val="bg1"/>
                </a:solidFill>
              </a:defRPr>
            </a:lvl1pPr>
          </a:lstStyle>
          <a:p>
            <a:fld id="{06D841B0-8775-477E-886C-887FC332DDAB}" type="datetime4">
              <a:rPr lang="en-GB" smtClean="0"/>
              <a:t>24 April 2023</a:t>
            </a:fld>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4A9FEDB-8425-4980-A2D6-DF218ECEAB40}" type="slidenum">
              <a:rPr lang="en-GB" smtClean="0"/>
              <a:pPr/>
              <a:t>‹#›</a:t>
            </a:fld>
            <a:endParaRPr lang="en-GB" dirty="0"/>
          </a:p>
        </p:txBody>
      </p:sp>
      <p:sp>
        <p:nvSpPr>
          <p:cNvPr id="9" name="Text Placeholder 8"/>
          <p:cNvSpPr>
            <a:spLocks noGrp="1"/>
          </p:cNvSpPr>
          <p:nvPr>
            <p:ph type="body" sz="quarter" idx="13"/>
          </p:nvPr>
        </p:nvSpPr>
        <p:spPr>
          <a:xfrm>
            <a:off x="546702" y="952500"/>
            <a:ext cx="9787467" cy="868759"/>
          </a:xfrm>
        </p:spPr>
        <p:txBody>
          <a:bodyPr>
            <a:normAutofit/>
          </a:bodyPr>
          <a:lstStyle>
            <a:lvl1pPr marL="0" indent="0">
              <a:buNone/>
              <a:defRPr sz="20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326561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61177"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3" name="Content Placeholder 2"/>
          <p:cNvSpPr>
            <a:spLocks noGrp="1"/>
          </p:cNvSpPr>
          <p:nvPr>
            <p:ph sz="half" idx="1"/>
          </p:nvPr>
        </p:nvSpPr>
        <p:spPr>
          <a:xfrm>
            <a:off x="555583" y="1634926"/>
            <a:ext cx="5010912" cy="4480560"/>
          </a:xfrm>
        </p:spPr>
        <p:txBody>
          <a:bodyPr/>
          <a:lstStyle>
            <a:lvl1pPr>
              <a:defRPr sz="2400">
                <a:solidFill>
                  <a:schemeClr val="tx1"/>
                </a:solidFill>
              </a:defRPr>
            </a:lvl1pPr>
            <a:lvl2pPr>
              <a:defRPr sz="2200">
                <a:solidFill>
                  <a:schemeClr val="tx1"/>
                </a:solidFill>
              </a:defRPr>
            </a:lvl2pPr>
            <a:lvl3pPr>
              <a:defRPr sz="2200">
                <a:solidFill>
                  <a:schemeClr val="tx1"/>
                </a:solidFill>
              </a:defRPr>
            </a:lvl3pPr>
            <a:lvl4pPr>
              <a:buClr>
                <a:schemeClr val="tx2"/>
              </a:buClr>
              <a:buFont typeface="Calibri" panose="020F0502020204030204" pitchFamily="34" charset="0"/>
              <a:buChar char="‐"/>
              <a:defRPr sz="2000">
                <a:solidFill>
                  <a:schemeClr val="tx1"/>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6096383" y="1634926"/>
            <a:ext cx="5010912" cy="4480560"/>
          </a:xfrm>
        </p:spPr>
        <p:txBody>
          <a:bodyPr/>
          <a:lstStyle>
            <a:lvl1pPr>
              <a:defRPr sz="2400">
                <a:solidFill>
                  <a:schemeClr val="tx1"/>
                </a:solidFill>
              </a:defRPr>
            </a:lvl1pPr>
            <a:lvl2pPr>
              <a:defRPr sz="2200">
                <a:solidFill>
                  <a:schemeClr val="tx1"/>
                </a:solidFill>
              </a:defRPr>
            </a:lvl2pPr>
            <a:lvl3pPr>
              <a:defRPr sz="2200">
                <a:solidFill>
                  <a:schemeClr val="tx1"/>
                </a:solidFill>
              </a:defRPr>
            </a:lvl3pPr>
            <a:lvl4pPr>
              <a:defRPr sz="2000">
                <a:solidFill>
                  <a:schemeClr val="tx1"/>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3">
            <a:extLst>
              <a:ext uri="{FF2B5EF4-FFF2-40B4-BE49-F238E27FC236}">
                <a16:creationId xmlns:a16="http://schemas.microsoft.com/office/drawing/2014/main" id="{4020590E-E013-4BBF-8F24-2589F797C26B}"/>
              </a:ext>
            </a:extLst>
          </p:cNvPr>
          <p:cNvSpPr>
            <a:spLocks noGrp="1"/>
          </p:cNvSpPr>
          <p:nvPr>
            <p:ph type="dt" sz="half" idx="10"/>
          </p:nvPr>
        </p:nvSpPr>
        <p:spPr/>
        <p:txBody>
          <a:bodyPr/>
          <a:lstStyle>
            <a:lvl1pPr>
              <a:defRPr/>
            </a:lvl1pPr>
          </a:lstStyle>
          <a:p>
            <a:pPr>
              <a:defRPr/>
            </a:pPr>
            <a:fld id="{500C5839-AFB7-44D8-8AF0-12367BAE4598}" type="datetime4">
              <a:rPr lang="en-GB"/>
              <a:pPr>
                <a:defRPr/>
              </a:pPr>
              <a:t>24 April 2023</a:t>
            </a:fld>
            <a:endParaRPr lang="en-GB" dirty="0"/>
          </a:p>
        </p:txBody>
      </p:sp>
      <p:sp>
        <p:nvSpPr>
          <p:cNvPr id="6" name="Slide Number Placeholder 5">
            <a:extLst>
              <a:ext uri="{FF2B5EF4-FFF2-40B4-BE49-F238E27FC236}">
                <a16:creationId xmlns:a16="http://schemas.microsoft.com/office/drawing/2014/main" id="{E007C0CA-3707-48F8-966A-3B79DC8550BE}"/>
              </a:ext>
            </a:extLst>
          </p:cNvPr>
          <p:cNvSpPr>
            <a:spLocks noGrp="1"/>
          </p:cNvSpPr>
          <p:nvPr>
            <p:ph type="sldNum" sz="quarter" idx="11"/>
          </p:nvPr>
        </p:nvSpPr>
        <p:spPr/>
        <p:txBody>
          <a:bodyPr/>
          <a:lstStyle>
            <a:lvl1pPr>
              <a:defRPr/>
            </a:lvl1pPr>
          </a:lstStyle>
          <a:p>
            <a:fld id="{4CD73F31-2FEC-4702-9C4A-FF1FDD1D2854}" type="slidenum">
              <a:rPr lang="en-GB" altLang="en-US"/>
              <a:pPr/>
              <a:t>‹#›</a:t>
            </a:fld>
            <a:endParaRPr lang="en-GB" altLang="en-US" dirty="0"/>
          </a:p>
        </p:txBody>
      </p:sp>
      <p:sp>
        <p:nvSpPr>
          <p:cNvPr id="7" name="Text Placeholder 8">
            <a:extLst>
              <a:ext uri="{FF2B5EF4-FFF2-40B4-BE49-F238E27FC236}">
                <a16:creationId xmlns:a16="http://schemas.microsoft.com/office/drawing/2014/main" id="{8E8B49F0-A78B-4BC2-8431-FBC31A2A1FB7}"/>
              </a:ext>
            </a:extLst>
          </p:cNvPr>
          <p:cNvSpPr>
            <a:spLocks noGrp="1"/>
          </p:cNvSpPr>
          <p:nvPr>
            <p:ph type="body" sz="quarter" idx="13"/>
          </p:nvPr>
        </p:nvSpPr>
        <p:spPr>
          <a:xfrm>
            <a:off x="567159"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223359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Content and Image">
    <p:spTree>
      <p:nvGrpSpPr>
        <p:cNvPr id="1" name=""/>
        <p:cNvGrpSpPr/>
        <p:nvPr/>
      </p:nvGrpSpPr>
      <p:grpSpPr>
        <a:xfrm>
          <a:off x="0" y="0"/>
          <a:ext cx="0" cy="0"/>
          <a:chOff x="0" y="0"/>
          <a:chExt cx="0" cy="0"/>
        </a:xfrm>
      </p:grpSpPr>
      <p:sp>
        <p:nvSpPr>
          <p:cNvPr id="2" name="Title 1"/>
          <p:cNvSpPr>
            <a:spLocks noGrp="1"/>
          </p:cNvSpPr>
          <p:nvPr>
            <p:ph type="title"/>
          </p:nvPr>
        </p:nvSpPr>
        <p:spPr>
          <a:xfrm>
            <a:off x="561177"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3" name="Content Placeholder 2"/>
          <p:cNvSpPr>
            <a:spLocks noGrp="1"/>
          </p:cNvSpPr>
          <p:nvPr>
            <p:ph sz="half" idx="1"/>
          </p:nvPr>
        </p:nvSpPr>
        <p:spPr>
          <a:xfrm>
            <a:off x="555583" y="1634926"/>
            <a:ext cx="6839712" cy="4480560"/>
          </a:xfrm>
        </p:spPr>
        <p:txBody>
          <a:bodyPr/>
          <a:lstStyle>
            <a:lvl1pPr>
              <a:defRPr sz="2400">
                <a:solidFill>
                  <a:schemeClr val="tx1"/>
                </a:solidFill>
              </a:defRPr>
            </a:lvl1pPr>
            <a:lvl2pPr>
              <a:defRPr sz="2200">
                <a:solidFill>
                  <a:schemeClr val="tx1"/>
                </a:solidFill>
              </a:defRPr>
            </a:lvl2pPr>
            <a:lvl3pPr>
              <a:defRPr sz="2200">
                <a:solidFill>
                  <a:schemeClr val="tx1"/>
                </a:solidFill>
              </a:defRPr>
            </a:lvl3pPr>
            <a:lvl4pPr>
              <a:buClr>
                <a:schemeClr val="tx2"/>
              </a:buClr>
              <a:buFont typeface="Calibri" panose="020F0502020204030204" pitchFamily="34" charset="0"/>
              <a:buChar char="‐"/>
              <a:defRPr sz="2000">
                <a:solidFill>
                  <a:schemeClr val="tx1"/>
                </a:solidFill>
              </a:defRPr>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8226125" y="4506142"/>
            <a:ext cx="3090672" cy="1609344"/>
          </a:xfrm>
        </p:spPr>
        <p:txBody>
          <a:bodyPr/>
          <a:lstStyle>
            <a:lvl1pPr marL="0" indent="0">
              <a:buNone/>
              <a:defRPr sz="2000">
                <a:solidFill>
                  <a:schemeClr val="tx1"/>
                </a:solidFill>
              </a:defRPr>
            </a:lvl1pPr>
            <a:lvl2pPr>
              <a:defRPr sz="22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5" name="Date Placeholder 3">
            <a:extLst>
              <a:ext uri="{FF2B5EF4-FFF2-40B4-BE49-F238E27FC236}">
                <a16:creationId xmlns:a16="http://schemas.microsoft.com/office/drawing/2014/main" id="{4020590E-E013-4BBF-8F24-2589F797C26B}"/>
              </a:ext>
            </a:extLst>
          </p:cNvPr>
          <p:cNvSpPr>
            <a:spLocks noGrp="1"/>
          </p:cNvSpPr>
          <p:nvPr>
            <p:ph type="dt" sz="half" idx="10"/>
          </p:nvPr>
        </p:nvSpPr>
        <p:spPr/>
        <p:txBody>
          <a:bodyPr/>
          <a:lstStyle>
            <a:lvl1pPr>
              <a:defRPr/>
            </a:lvl1pPr>
          </a:lstStyle>
          <a:p>
            <a:pPr>
              <a:defRPr/>
            </a:pPr>
            <a:fld id="{500C5839-AFB7-44D8-8AF0-12367BAE4598}" type="datetime4">
              <a:rPr lang="en-GB"/>
              <a:pPr>
                <a:defRPr/>
              </a:pPr>
              <a:t>24 April 2023</a:t>
            </a:fld>
            <a:endParaRPr lang="en-GB" dirty="0"/>
          </a:p>
        </p:txBody>
      </p:sp>
      <p:sp>
        <p:nvSpPr>
          <p:cNvPr id="6" name="Slide Number Placeholder 5">
            <a:extLst>
              <a:ext uri="{FF2B5EF4-FFF2-40B4-BE49-F238E27FC236}">
                <a16:creationId xmlns:a16="http://schemas.microsoft.com/office/drawing/2014/main" id="{E007C0CA-3707-48F8-966A-3B79DC8550BE}"/>
              </a:ext>
            </a:extLst>
          </p:cNvPr>
          <p:cNvSpPr>
            <a:spLocks noGrp="1"/>
          </p:cNvSpPr>
          <p:nvPr>
            <p:ph type="sldNum" sz="quarter" idx="11"/>
          </p:nvPr>
        </p:nvSpPr>
        <p:spPr/>
        <p:txBody>
          <a:bodyPr/>
          <a:lstStyle>
            <a:lvl1pPr>
              <a:defRPr/>
            </a:lvl1pPr>
          </a:lstStyle>
          <a:p>
            <a:fld id="{4CD73F31-2FEC-4702-9C4A-FF1FDD1D2854}" type="slidenum">
              <a:rPr lang="en-GB" altLang="en-US"/>
              <a:pPr/>
              <a:t>‹#›</a:t>
            </a:fld>
            <a:endParaRPr lang="en-GB" altLang="en-US" dirty="0"/>
          </a:p>
        </p:txBody>
      </p:sp>
      <p:sp>
        <p:nvSpPr>
          <p:cNvPr id="7" name="Text Placeholder 8">
            <a:extLst>
              <a:ext uri="{FF2B5EF4-FFF2-40B4-BE49-F238E27FC236}">
                <a16:creationId xmlns:a16="http://schemas.microsoft.com/office/drawing/2014/main" id="{8E8B49F0-A78B-4BC2-8431-FBC31A2A1FB7}"/>
              </a:ext>
            </a:extLst>
          </p:cNvPr>
          <p:cNvSpPr>
            <a:spLocks noGrp="1"/>
          </p:cNvSpPr>
          <p:nvPr>
            <p:ph type="body" sz="quarter" idx="13"/>
          </p:nvPr>
        </p:nvSpPr>
        <p:spPr>
          <a:xfrm>
            <a:off x="567159"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
        <p:nvSpPr>
          <p:cNvPr id="8" name="Picture Placeholder 10">
            <a:extLst>
              <a:ext uri="{FF2B5EF4-FFF2-40B4-BE49-F238E27FC236}">
                <a16:creationId xmlns:a16="http://schemas.microsoft.com/office/drawing/2014/main" id="{D7E19CAC-A126-4B16-8516-536457E47B8E}"/>
              </a:ext>
            </a:extLst>
          </p:cNvPr>
          <p:cNvSpPr>
            <a:spLocks noGrp="1"/>
          </p:cNvSpPr>
          <p:nvPr>
            <p:ph type="pic" sz="quarter" idx="15"/>
          </p:nvPr>
        </p:nvSpPr>
        <p:spPr>
          <a:xfrm>
            <a:off x="8226125" y="1632401"/>
            <a:ext cx="3090333" cy="2613820"/>
          </a:xfrm>
          <a:solidFill>
            <a:schemeClr val="bg1">
              <a:lumMod val="95000"/>
            </a:schemeClr>
          </a:solidFill>
        </p:spPr>
        <p:txBody>
          <a:bodyPr>
            <a:normAutofit/>
          </a:bodyPr>
          <a:lstStyle>
            <a:lvl1pPr marL="0" indent="0">
              <a:buNone/>
              <a:defRPr sz="1400">
                <a:solidFill>
                  <a:schemeClr val="tx2"/>
                </a:solidFill>
              </a:defRPr>
            </a:lvl1pPr>
          </a:lstStyle>
          <a:p>
            <a:r>
              <a:rPr lang="en-US" dirty="0"/>
              <a:t>Click icon to add picture</a:t>
            </a:r>
            <a:endParaRPr lang="en-GB" dirty="0"/>
          </a:p>
        </p:txBody>
      </p:sp>
    </p:spTree>
    <p:extLst>
      <p:ext uri="{BB962C8B-B14F-4D97-AF65-F5344CB8AC3E}">
        <p14:creationId xmlns:p14="http://schemas.microsoft.com/office/powerpoint/2010/main" val="1721520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2" name="Title 1"/>
          <p:cNvSpPr>
            <a:spLocks noGrp="1"/>
          </p:cNvSpPr>
          <p:nvPr>
            <p:ph type="title"/>
          </p:nvPr>
        </p:nvSpPr>
        <p:spPr>
          <a:xfrm>
            <a:off x="555584" y="301625"/>
            <a:ext cx="10532962" cy="640080"/>
          </a:xfrm>
        </p:spPr>
        <p:txBody>
          <a:bodyPr/>
          <a:lstStyle>
            <a:lvl1pPr>
              <a:defRPr>
                <a:solidFill>
                  <a:schemeClr val="tx1"/>
                </a:solidFill>
              </a:defRPr>
            </a:lvl1pPr>
          </a:lstStyle>
          <a:p>
            <a:r>
              <a:rPr lang="en-US"/>
              <a:t>Click to edit Master title style</a:t>
            </a:r>
            <a:endParaRPr lang="en-GB" dirty="0"/>
          </a:p>
        </p:txBody>
      </p:sp>
      <p:sp>
        <p:nvSpPr>
          <p:cNvPr id="4" name="Date Placeholder 3">
            <a:extLst>
              <a:ext uri="{FF2B5EF4-FFF2-40B4-BE49-F238E27FC236}">
                <a16:creationId xmlns:a16="http://schemas.microsoft.com/office/drawing/2014/main" id="{E1A6A0AA-F5E0-4A5A-BE6A-F4CC8A361BAB}"/>
              </a:ext>
            </a:extLst>
          </p:cNvPr>
          <p:cNvSpPr>
            <a:spLocks noGrp="1"/>
          </p:cNvSpPr>
          <p:nvPr>
            <p:ph type="dt" sz="half" idx="10"/>
          </p:nvPr>
        </p:nvSpPr>
        <p:spPr>
          <a:xfrm>
            <a:off x="555584" y="6543646"/>
            <a:ext cx="2844800" cy="117698"/>
          </a:xfrm>
        </p:spPr>
        <p:txBody>
          <a:bodyPr/>
          <a:lstStyle>
            <a:lvl1pPr>
              <a:defRPr/>
            </a:lvl1pPr>
          </a:lstStyle>
          <a:p>
            <a:pPr>
              <a:defRPr/>
            </a:pPr>
            <a:fld id="{2508F340-2D51-4974-9341-0AD08AD4DDAA}" type="datetime4">
              <a:rPr lang="en-GB"/>
              <a:pPr>
                <a:defRPr/>
              </a:pPr>
              <a:t>24 April 2023</a:t>
            </a:fld>
            <a:endParaRPr lang="en-GB" dirty="0"/>
          </a:p>
        </p:txBody>
      </p:sp>
      <p:sp>
        <p:nvSpPr>
          <p:cNvPr id="5" name="Slide Number Placeholder 5">
            <a:extLst>
              <a:ext uri="{FF2B5EF4-FFF2-40B4-BE49-F238E27FC236}">
                <a16:creationId xmlns:a16="http://schemas.microsoft.com/office/drawing/2014/main" id="{98BF7999-9540-49BB-BF38-A3ED5DC41AAD}"/>
              </a:ext>
            </a:extLst>
          </p:cNvPr>
          <p:cNvSpPr>
            <a:spLocks noGrp="1"/>
          </p:cNvSpPr>
          <p:nvPr>
            <p:ph type="sldNum" sz="quarter" idx="11"/>
          </p:nvPr>
        </p:nvSpPr>
        <p:spPr>
          <a:xfrm>
            <a:off x="555584" y="6656063"/>
            <a:ext cx="1045633" cy="117698"/>
          </a:xfrm>
        </p:spPr>
        <p:txBody>
          <a:bodyPr/>
          <a:lstStyle>
            <a:lvl1pPr>
              <a:defRPr/>
            </a:lvl1pPr>
          </a:lstStyle>
          <a:p>
            <a:fld id="{38EC68FC-A6BE-4E95-BDF8-6E7FFE2221F5}" type="slidenum">
              <a:rPr lang="en-GB" altLang="en-US"/>
              <a:pPr/>
              <a:t>‹#›</a:t>
            </a:fld>
            <a:endParaRPr lang="en-GB" altLang="en-US" dirty="0"/>
          </a:p>
        </p:txBody>
      </p:sp>
      <p:sp>
        <p:nvSpPr>
          <p:cNvPr id="6" name="Text Placeholder 8">
            <a:extLst>
              <a:ext uri="{FF2B5EF4-FFF2-40B4-BE49-F238E27FC236}">
                <a16:creationId xmlns:a16="http://schemas.microsoft.com/office/drawing/2014/main" id="{493A7B2A-E864-47E1-90A9-63427F876C87}"/>
              </a:ext>
            </a:extLst>
          </p:cNvPr>
          <p:cNvSpPr>
            <a:spLocks noGrp="1"/>
          </p:cNvSpPr>
          <p:nvPr>
            <p:ph type="body" sz="quarter" idx="13"/>
          </p:nvPr>
        </p:nvSpPr>
        <p:spPr>
          <a:xfrm>
            <a:off x="555584" y="980729"/>
            <a:ext cx="10532961" cy="612648"/>
          </a:xfrm>
        </p:spPr>
        <p:txBody>
          <a:bodyPr>
            <a:normAutofit/>
          </a:bodyPr>
          <a:lstStyle>
            <a:lvl1pPr marL="0" indent="0">
              <a:buNone/>
              <a:defRPr sz="2400">
                <a:solidFill>
                  <a:schemeClr val="bg2"/>
                </a:solidFill>
              </a:defRPr>
            </a:lvl1pPr>
          </a:lstStyle>
          <a:p>
            <a:pPr lvl="0"/>
            <a:r>
              <a:rPr lang="en-US"/>
              <a:t>Click to edit Master text styles</a:t>
            </a:r>
          </a:p>
        </p:txBody>
      </p:sp>
      <p:sp>
        <p:nvSpPr>
          <p:cNvPr id="7" name="Text Placeholder 8">
            <a:extLst>
              <a:ext uri="{FF2B5EF4-FFF2-40B4-BE49-F238E27FC236}">
                <a16:creationId xmlns:a16="http://schemas.microsoft.com/office/drawing/2014/main" id="{7E36A6D1-3A5D-4FAF-88E9-AC43E538763A}"/>
              </a:ext>
            </a:extLst>
          </p:cNvPr>
          <p:cNvSpPr>
            <a:spLocks noGrp="1"/>
          </p:cNvSpPr>
          <p:nvPr>
            <p:ph type="body" sz="quarter" idx="14"/>
          </p:nvPr>
        </p:nvSpPr>
        <p:spPr>
          <a:xfrm>
            <a:off x="555583" y="5935271"/>
            <a:ext cx="10532961" cy="393192"/>
          </a:xfrm>
        </p:spPr>
        <p:txBody>
          <a:bodyPr>
            <a:normAutofit/>
          </a:bodyPr>
          <a:lstStyle>
            <a:lvl1pPr marL="0" indent="0">
              <a:buNone/>
              <a:defRPr sz="1400">
                <a:solidFill>
                  <a:schemeClr val="tx1"/>
                </a:solidFill>
              </a:defRPr>
            </a:lvl1pPr>
          </a:lstStyle>
          <a:p>
            <a:pPr lvl="0"/>
            <a:r>
              <a:rPr lang="en-US"/>
              <a:t>Click to edit Master text styles</a:t>
            </a:r>
          </a:p>
        </p:txBody>
      </p:sp>
      <p:sp>
        <p:nvSpPr>
          <p:cNvPr id="8" name="Picture Placeholder 10">
            <a:extLst>
              <a:ext uri="{FF2B5EF4-FFF2-40B4-BE49-F238E27FC236}">
                <a16:creationId xmlns:a16="http://schemas.microsoft.com/office/drawing/2014/main" id="{48B177D2-0A66-4EF6-9379-AD719DDD208D}"/>
              </a:ext>
            </a:extLst>
          </p:cNvPr>
          <p:cNvSpPr>
            <a:spLocks noGrp="1"/>
          </p:cNvSpPr>
          <p:nvPr>
            <p:ph type="pic" sz="quarter" idx="15"/>
          </p:nvPr>
        </p:nvSpPr>
        <p:spPr>
          <a:xfrm>
            <a:off x="561583" y="1600200"/>
            <a:ext cx="10526961" cy="4191000"/>
          </a:xfrm>
          <a:solidFill>
            <a:schemeClr val="bg1">
              <a:lumMod val="95000"/>
            </a:schemeClr>
          </a:solidFill>
        </p:spPr>
        <p:txBody>
          <a:bodyPr>
            <a:normAutofit/>
          </a:bodyPr>
          <a:lstStyle>
            <a:lvl1pPr marL="0" indent="0">
              <a:buNone/>
              <a:defRPr sz="1400"/>
            </a:lvl1pPr>
          </a:lstStyle>
          <a:p>
            <a:r>
              <a:rPr lang="en-US" dirty="0"/>
              <a:t>Click icon to add picture</a:t>
            </a:r>
            <a:endParaRPr lang="en-GB" dirty="0"/>
          </a:p>
        </p:txBody>
      </p:sp>
    </p:spTree>
    <p:extLst>
      <p:ext uri="{BB962C8B-B14F-4D97-AF65-F5344CB8AC3E}">
        <p14:creationId xmlns:p14="http://schemas.microsoft.com/office/powerpoint/2010/main" val="87471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1140175-3055-47B7-A24E-C92B4D2037C6}"/>
              </a:ext>
            </a:extLst>
          </p:cNvPr>
          <p:cNvSpPr>
            <a:spLocks noGrp="1"/>
          </p:cNvSpPr>
          <p:nvPr>
            <p:ph type="title"/>
          </p:nvPr>
        </p:nvSpPr>
        <p:spPr bwMode="auto">
          <a:xfrm>
            <a:off x="561177" y="301625"/>
            <a:ext cx="10532962" cy="127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1027" name="Text Placeholder 2">
            <a:extLst>
              <a:ext uri="{FF2B5EF4-FFF2-40B4-BE49-F238E27FC236}">
                <a16:creationId xmlns:a16="http://schemas.microsoft.com/office/drawing/2014/main" id="{9C8EE09F-4B93-4343-93F2-206D06161F3C}"/>
              </a:ext>
            </a:extLst>
          </p:cNvPr>
          <p:cNvSpPr>
            <a:spLocks noGrp="1"/>
          </p:cNvSpPr>
          <p:nvPr>
            <p:ph type="body" idx="1"/>
          </p:nvPr>
        </p:nvSpPr>
        <p:spPr bwMode="auto">
          <a:xfrm>
            <a:off x="561177" y="1737787"/>
            <a:ext cx="10532962" cy="4480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p:txBody>
      </p:sp>
      <p:sp>
        <p:nvSpPr>
          <p:cNvPr id="4" name="Date Placeholder 3">
            <a:extLst>
              <a:ext uri="{FF2B5EF4-FFF2-40B4-BE49-F238E27FC236}">
                <a16:creationId xmlns:a16="http://schemas.microsoft.com/office/drawing/2014/main" id="{E8EAAE61-8F9A-4B1D-8402-06EEA6A53FF7}"/>
              </a:ext>
            </a:extLst>
          </p:cNvPr>
          <p:cNvSpPr>
            <a:spLocks noGrp="1"/>
          </p:cNvSpPr>
          <p:nvPr>
            <p:ph type="dt" sz="half" idx="2"/>
          </p:nvPr>
        </p:nvSpPr>
        <p:spPr>
          <a:xfrm>
            <a:off x="555584" y="6543646"/>
            <a:ext cx="2844800" cy="117698"/>
          </a:xfrm>
          <a:prstGeom prst="rect">
            <a:avLst/>
          </a:prstGeom>
        </p:spPr>
        <p:txBody>
          <a:bodyPr vert="horz" lIns="91440" tIns="45720" rIns="91440" bIns="45720" rtlCol="0" anchor="ctr"/>
          <a:lstStyle>
            <a:lvl1pPr algn="l" fontAlgn="auto">
              <a:spcBef>
                <a:spcPts val="0"/>
              </a:spcBef>
              <a:spcAft>
                <a:spcPts val="0"/>
              </a:spcAft>
              <a:defRPr sz="800">
                <a:solidFill>
                  <a:schemeClr val="bg2"/>
                </a:solidFill>
                <a:latin typeface="Calibri" panose="020F0502020204030204" pitchFamily="34" charset="0"/>
                <a:cs typeface="Calibri" panose="020F0502020204030204" pitchFamily="34" charset="0"/>
              </a:defRPr>
            </a:lvl1pPr>
          </a:lstStyle>
          <a:p>
            <a:pPr>
              <a:defRPr/>
            </a:pPr>
            <a:fld id="{25E117AC-44DD-4462-95E2-8E991A12FBAA}" type="datetime4">
              <a:rPr lang="en-GB" smtClean="0"/>
              <a:pPr>
                <a:defRPr/>
              </a:pPr>
              <a:t>24 April 2023</a:t>
            </a:fld>
            <a:endParaRPr lang="en-GB" dirty="0"/>
          </a:p>
        </p:txBody>
      </p:sp>
      <p:sp>
        <p:nvSpPr>
          <p:cNvPr id="6" name="Slide Number Placeholder 5">
            <a:extLst>
              <a:ext uri="{FF2B5EF4-FFF2-40B4-BE49-F238E27FC236}">
                <a16:creationId xmlns:a16="http://schemas.microsoft.com/office/drawing/2014/main" id="{4359A165-32FD-433C-9FC2-F2401B9D0487}"/>
              </a:ext>
            </a:extLst>
          </p:cNvPr>
          <p:cNvSpPr>
            <a:spLocks noGrp="1"/>
          </p:cNvSpPr>
          <p:nvPr>
            <p:ph type="sldNum" sz="quarter" idx="4"/>
          </p:nvPr>
        </p:nvSpPr>
        <p:spPr>
          <a:xfrm>
            <a:off x="555584" y="6665299"/>
            <a:ext cx="1045633" cy="117698"/>
          </a:xfrm>
          <a:prstGeom prst="rect">
            <a:avLst/>
          </a:prstGeom>
        </p:spPr>
        <p:txBody>
          <a:bodyPr vert="horz" wrap="square" lIns="91440" tIns="45720" rIns="91440" bIns="45720" numCol="1" anchor="ctr" anchorCtr="0" compatLnSpc="1">
            <a:prstTxWarp prst="textNoShape">
              <a:avLst/>
            </a:prstTxWarp>
          </a:bodyPr>
          <a:lstStyle>
            <a:lvl1pPr algn="l">
              <a:defRPr sz="800">
                <a:solidFill>
                  <a:schemeClr val="bg2"/>
                </a:solidFill>
                <a:latin typeface="Calibri" panose="020F0502020204030204" pitchFamily="34" charset="0"/>
                <a:cs typeface="Calibri" panose="020F0502020204030204" pitchFamily="34" charset="0"/>
              </a:defRPr>
            </a:lvl1pPr>
          </a:lstStyle>
          <a:p>
            <a:fld id="{67994912-7106-4290-8557-C4777207A45A}" type="slidenum">
              <a:rPr lang="en-GB" altLang="en-US" smtClean="0"/>
              <a:pPr/>
              <a:t>‹#›</a:t>
            </a:fld>
            <a:endParaRPr lang="en-GB" altLang="en-US" dirty="0"/>
          </a:p>
        </p:txBody>
      </p:sp>
      <p:pic>
        <p:nvPicPr>
          <p:cNvPr id="3" name="Picture 2">
            <a:extLst>
              <a:ext uri="{FF2B5EF4-FFF2-40B4-BE49-F238E27FC236}">
                <a16:creationId xmlns:a16="http://schemas.microsoft.com/office/drawing/2014/main" id="{EE284614-EABE-4FD5-AE8F-F6AE4E276E17}"/>
              </a:ext>
            </a:extLst>
          </p:cNvPr>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10487672" y="6334199"/>
            <a:ext cx="1271016" cy="377280"/>
          </a:xfrm>
          <a:prstGeom prst="rect">
            <a:avLst/>
          </a:prstGeom>
        </p:spPr>
      </p:pic>
    </p:spTree>
  </p:cSld>
  <p:clrMap bg1="lt1" tx1="dk1" bg2="lt2" tx2="dk2" accent1="accent1" accent2="accent2" accent3="accent3" accent4="accent4" accent5="accent5" accent6="accent6" hlink="hlink" folHlink="folHlink"/>
  <p:sldLayoutIdLst>
    <p:sldLayoutId id="2147483894" r:id="rId1"/>
    <p:sldLayoutId id="2147483896" r:id="rId2"/>
    <p:sldLayoutId id="2147483897" r:id="rId3"/>
    <p:sldLayoutId id="2147483882" r:id="rId4"/>
    <p:sldLayoutId id="2147483922" r:id="rId5"/>
    <p:sldLayoutId id="2147483898" r:id="rId6"/>
    <p:sldLayoutId id="2147483884" r:id="rId7"/>
    <p:sldLayoutId id="2147483899" r:id="rId8"/>
    <p:sldLayoutId id="2147483900" r:id="rId9"/>
    <p:sldLayoutId id="2147483901" r:id="rId10"/>
    <p:sldLayoutId id="2147483902" r:id="rId11"/>
    <p:sldLayoutId id="2147483903" r:id="rId12"/>
    <p:sldLayoutId id="2147483904" r:id="rId13"/>
    <p:sldLayoutId id="2147483905" r:id="rId14"/>
    <p:sldLayoutId id="2147483906" r:id="rId15"/>
    <p:sldLayoutId id="2147483907" r:id="rId16"/>
    <p:sldLayoutId id="2147483908" r:id="rId17"/>
    <p:sldLayoutId id="2147483909" r:id="rId18"/>
    <p:sldLayoutId id="2147483910" r:id="rId19"/>
    <p:sldLayoutId id="2147483911" r:id="rId20"/>
    <p:sldLayoutId id="2147483912" r:id="rId21"/>
    <p:sldLayoutId id="2147483913" r:id="rId22"/>
    <p:sldLayoutId id="2147483914" r:id="rId23"/>
    <p:sldLayoutId id="2147483915" r:id="rId24"/>
    <p:sldLayoutId id="2147483916" r:id="rId25"/>
    <p:sldLayoutId id="2147483917" r:id="rId26"/>
    <p:sldLayoutId id="2147483918" r:id="rId27"/>
    <p:sldLayoutId id="2147483919" r:id="rId28"/>
    <p:sldLayoutId id="2147483920" r:id="rId29"/>
    <p:sldLayoutId id="2147483921" r:id="rId30"/>
  </p:sldLayoutIdLst>
  <p:hf hdr="0" dt="0"/>
  <p:txStyles>
    <p:titleStyle>
      <a:lvl1pPr algn="l" rtl="0" eaLnBrk="1" fontAlgn="base" hangingPunct="1">
        <a:spcBef>
          <a:spcPct val="0"/>
        </a:spcBef>
        <a:spcAft>
          <a:spcPct val="0"/>
        </a:spcAft>
        <a:defRPr sz="3600" b="0" kern="120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sz="3800" b="1">
          <a:solidFill>
            <a:srgbClr val="005172"/>
          </a:solidFill>
          <a:latin typeface="Arial" charset="0"/>
          <a:cs typeface="Arial" charset="0"/>
        </a:defRPr>
      </a:lvl2pPr>
      <a:lvl3pPr algn="l" rtl="0" eaLnBrk="1" fontAlgn="base" hangingPunct="1">
        <a:spcBef>
          <a:spcPct val="0"/>
        </a:spcBef>
        <a:spcAft>
          <a:spcPct val="0"/>
        </a:spcAft>
        <a:defRPr sz="3800" b="1">
          <a:solidFill>
            <a:srgbClr val="005172"/>
          </a:solidFill>
          <a:latin typeface="Arial" charset="0"/>
          <a:cs typeface="Arial" charset="0"/>
        </a:defRPr>
      </a:lvl3pPr>
      <a:lvl4pPr algn="l" rtl="0" eaLnBrk="1" fontAlgn="base" hangingPunct="1">
        <a:spcBef>
          <a:spcPct val="0"/>
        </a:spcBef>
        <a:spcAft>
          <a:spcPct val="0"/>
        </a:spcAft>
        <a:defRPr sz="3800" b="1">
          <a:solidFill>
            <a:srgbClr val="005172"/>
          </a:solidFill>
          <a:latin typeface="Arial" charset="0"/>
          <a:cs typeface="Arial" charset="0"/>
        </a:defRPr>
      </a:lvl4pPr>
      <a:lvl5pPr algn="l" rtl="0" eaLnBrk="1" fontAlgn="base" hangingPunct="1">
        <a:spcBef>
          <a:spcPct val="0"/>
        </a:spcBef>
        <a:spcAft>
          <a:spcPct val="0"/>
        </a:spcAft>
        <a:defRPr sz="3800" b="1">
          <a:solidFill>
            <a:srgbClr val="005172"/>
          </a:solidFill>
          <a:latin typeface="Arial" charset="0"/>
          <a:cs typeface="Arial" charset="0"/>
        </a:defRPr>
      </a:lvl5pPr>
      <a:lvl6pPr marL="457200" algn="l" rtl="0" eaLnBrk="1" fontAlgn="base" hangingPunct="1">
        <a:spcBef>
          <a:spcPct val="0"/>
        </a:spcBef>
        <a:spcAft>
          <a:spcPct val="0"/>
        </a:spcAft>
        <a:defRPr sz="4400">
          <a:solidFill>
            <a:srgbClr val="FF931D"/>
          </a:solidFill>
          <a:latin typeface="Arial" charset="0"/>
          <a:cs typeface="Arial" charset="0"/>
        </a:defRPr>
      </a:lvl6pPr>
      <a:lvl7pPr marL="914400" algn="l" rtl="0" eaLnBrk="1" fontAlgn="base" hangingPunct="1">
        <a:spcBef>
          <a:spcPct val="0"/>
        </a:spcBef>
        <a:spcAft>
          <a:spcPct val="0"/>
        </a:spcAft>
        <a:defRPr sz="4400">
          <a:solidFill>
            <a:srgbClr val="FF931D"/>
          </a:solidFill>
          <a:latin typeface="Arial" charset="0"/>
          <a:cs typeface="Arial" charset="0"/>
        </a:defRPr>
      </a:lvl7pPr>
      <a:lvl8pPr marL="1371600" algn="l" rtl="0" eaLnBrk="1" fontAlgn="base" hangingPunct="1">
        <a:spcBef>
          <a:spcPct val="0"/>
        </a:spcBef>
        <a:spcAft>
          <a:spcPct val="0"/>
        </a:spcAft>
        <a:defRPr sz="4400">
          <a:solidFill>
            <a:srgbClr val="FF931D"/>
          </a:solidFill>
          <a:latin typeface="Arial" charset="0"/>
          <a:cs typeface="Arial" charset="0"/>
        </a:defRPr>
      </a:lvl8pPr>
      <a:lvl9pPr marL="1828800" algn="l" rtl="0" eaLnBrk="1" fontAlgn="base" hangingPunct="1">
        <a:spcBef>
          <a:spcPct val="0"/>
        </a:spcBef>
        <a:spcAft>
          <a:spcPct val="0"/>
        </a:spcAft>
        <a:defRPr sz="4400">
          <a:solidFill>
            <a:srgbClr val="FF931D"/>
          </a:solidFill>
          <a:latin typeface="Arial" charset="0"/>
          <a:cs typeface="Arial" charset="0"/>
        </a:defRPr>
      </a:lvl9pPr>
    </p:titleStyle>
    <p:bodyStyle>
      <a:lvl1pPr marL="457200" indent="-457200" algn="l" rtl="0" eaLnBrk="1" fontAlgn="base" hangingPunct="1">
        <a:spcBef>
          <a:spcPts val="1200"/>
        </a:spcBef>
        <a:spcAft>
          <a:spcPct val="0"/>
        </a:spcAft>
        <a:buClr>
          <a:schemeClr val="tx2"/>
        </a:buClr>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914400" indent="-457200" algn="l" rtl="0" eaLnBrk="1" fontAlgn="base" hangingPunct="1">
        <a:spcBef>
          <a:spcPts val="1200"/>
        </a:spcBef>
        <a:spcAft>
          <a:spcPct val="0"/>
        </a:spcAft>
        <a:buClr>
          <a:schemeClr val="tx2"/>
        </a:buClr>
        <a:buFont typeface="Arial" panose="020B0604020202020204" pitchFamily="34" charset="0"/>
        <a:buChar char="–"/>
        <a:defRPr sz="2200" kern="1200">
          <a:solidFill>
            <a:schemeClr val="tx1"/>
          </a:solidFill>
          <a:latin typeface="Calibri" panose="020F0502020204030204" pitchFamily="34" charset="0"/>
          <a:ea typeface="+mn-ea"/>
          <a:cs typeface="Calibri" panose="020F0502020204030204" pitchFamily="34" charset="0"/>
        </a:defRPr>
      </a:lvl2pPr>
      <a:lvl3pPr marL="1371600" indent="-457200" algn="l" rtl="0" eaLnBrk="1" fontAlgn="base" hangingPunct="1">
        <a:spcBef>
          <a:spcPts val="900"/>
        </a:spcBef>
        <a:spcAft>
          <a:spcPct val="0"/>
        </a:spcAft>
        <a:buClr>
          <a:schemeClr val="tx2"/>
        </a:buClr>
        <a:buFont typeface="Calibri" panose="020F0502020204030204" pitchFamily="34" charset="0"/>
        <a:buChar char="‐"/>
        <a:defRPr sz="2200" kern="1200">
          <a:solidFill>
            <a:schemeClr val="tx1"/>
          </a:solidFill>
          <a:latin typeface="Calibri" panose="020F0502020204030204" pitchFamily="34" charset="0"/>
          <a:ea typeface="+mn-ea"/>
          <a:cs typeface="Calibri" panose="020F0502020204030204" pitchFamily="34" charset="0"/>
        </a:defRPr>
      </a:lvl3pPr>
      <a:lvl4pPr marL="1828800" indent="-457200" algn="l" rtl="0" eaLnBrk="1" fontAlgn="base" hangingPunct="1">
        <a:spcBef>
          <a:spcPts val="600"/>
        </a:spcBef>
        <a:spcAft>
          <a:spcPct val="0"/>
        </a:spcAft>
        <a:buClr>
          <a:schemeClr val="tx2"/>
        </a:buClr>
        <a:buFont typeface="Calibri" panose="020F0502020204030204" pitchFamily="34" charset="0"/>
        <a:buChar char="‐"/>
        <a:defRPr sz="2000" kern="1200">
          <a:solidFill>
            <a:schemeClr val="tx1"/>
          </a:solidFill>
          <a:latin typeface="Calibri" panose="020F0502020204030204" pitchFamily="34" charset="0"/>
          <a:ea typeface="+mn-ea"/>
          <a:cs typeface="Calibri" panose="020F0502020204030204" pitchFamily="34" charset="0"/>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tryland@hwfisher.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Investment Zones</a:t>
            </a:r>
          </a:p>
        </p:txBody>
      </p:sp>
      <p:sp>
        <p:nvSpPr>
          <p:cNvPr id="8" name="Content Placeholder 7"/>
          <p:cNvSpPr>
            <a:spLocks noGrp="1"/>
          </p:cNvSpPr>
          <p:nvPr>
            <p:ph idx="1"/>
          </p:nvPr>
        </p:nvSpPr>
        <p:spPr>
          <a:xfrm>
            <a:off x="555583" y="1148316"/>
            <a:ext cx="10672397" cy="4977431"/>
          </a:xfrm>
        </p:spPr>
        <p:txBody>
          <a:bodyPr/>
          <a:lstStyle/>
          <a:p>
            <a:pPr lvl="0"/>
            <a:r>
              <a:rPr lang="en-GB" dirty="0"/>
              <a:t>The Government will introduce 12 new Investment Zones across the UK.</a:t>
            </a:r>
          </a:p>
          <a:p>
            <a:pPr lvl="0"/>
            <a:r>
              <a:rPr lang="en-GB" dirty="0"/>
              <a:t>These will be specific areas which will be given funding to enable them to offer specific incentives to businesses</a:t>
            </a:r>
          </a:p>
          <a:p>
            <a:pPr lvl="0"/>
            <a:r>
              <a:rPr lang="en-GB" dirty="0"/>
              <a:t>The Investment Zones benefit from a package of tax reliefs including:</a:t>
            </a:r>
          </a:p>
          <a:p>
            <a:pPr marL="0" lvl="0" indent="0">
              <a:buNone/>
            </a:pPr>
            <a:r>
              <a:rPr lang="en-GB" dirty="0"/>
              <a:t>	- SDLT relief</a:t>
            </a:r>
          </a:p>
          <a:p>
            <a:pPr marL="0" lvl="0" indent="0">
              <a:buNone/>
            </a:pPr>
            <a:r>
              <a:rPr lang="en-GB" dirty="0"/>
              <a:t>	- Employer’s NIC relief</a:t>
            </a:r>
          </a:p>
          <a:p>
            <a:pPr marL="0" lvl="0" indent="0">
              <a:buNone/>
            </a:pPr>
            <a:r>
              <a:rPr lang="en-GB" dirty="0"/>
              <a:t>	- Enhanced capital allowances</a:t>
            </a:r>
          </a:p>
          <a:p>
            <a:pPr marL="0" lvl="0" indent="0">
              <a:buNone/>
            </a:pPr>
            <a:r>
              <a:rPr lang="en-GB" dirty="0"/>
              <a:t>	- Relaxed planning permission</a:t>
            </a:r>
          </a:p>
          <a:p>
            <a:r>
              <a:rPr lang="en-GB" dirty="0"/>
              <a:t>The location of the Investment Zones is still being determined</a:t>
            </a:r>
          </a:p>
        </p:txBody>
      </p:sp>
      <p:sp>
        <p:nvSpPr>
          <p:cNvPr id="4" name="Slide Number Placeholder 3"/>
          <p:cNvSpPr>
            <a:spLocks noGrp="1"/>
          </p:cNvSpPr>
          <p:nvPr>
            <p:ph type="sldNum" sz="quarter" idx="11"/>
          </p:nvPr>
        </p:nvSpPr>
        <p:spPr/>
        <p:txBody>
          <a:bodyPr/>
          <a:lstStyle/>
          <a:p>
            <a:fld id="{38EC68FC-A6BE-4E95-BDF8-6E7FFE2221F5}" type="slidenum">
              <a:rPr lang="en-GB" altLang="en-US" smtClean="0"/>
              <a:pPr/>
              <a:t>10</a:t>
            </a:fld>
            <a:endParaRPr lang="en-GB" altLang="en-US" dirty="0"/>
          </a:p>
        </p:txBody>
      </p:sp>
    </p:spTree>
    <p:extLst>
      <p:ext uri="{BB962C8B-B14F-4D97-AF65-F5344CB8AC3E}">
        <p14:creationId xmlns:p14="http://schemas.microsoft.com/office/powerpoint/2010/main" val="1863361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Transfer Pricing</a:t>
            </a:r>
          </a:p>
        </p:txBody>
      </p:sp>
      <p:sp>
        <p:nvSpPr>
          <p:cNvPr id="8" name="Content Placeholder 7"/>
          <p:cNvSpPr>
            <a:spLocks noGrp="1"/>
          </p:cNvSpPr>
          <p:nvPr>
            <p:ph idx="1"/>
          </p:nvPr>
        </p:nvSpPr>
        <p:spPr>
          <a:xfrm>
            <a:off x="555583" y="1148316"/>
            <a:ext cx="10672397" cy="4977431"/>
          </a:xfrm>
        </p:spPr>
        <p:txBody>
          <a:bodyPr/>
          <a:lstStyle/>
          <a:p>
            <a:pPr lvl="0"/>
            <a:r>
              <a:rPr lang="en-GB" dirty="0"/>
              <a:t>The Government confirmed in the Spring Budget 2023 that large multinational businesses operating in the UK will be required to maintain a master file and a local file in a format set out in the OECD transfer pricing guidelines.</a:t>
            </a:r>
          </a:p>
          <a:p>
            <a:pPr lvl="0"/>
            <a:r>
              <a:rPr lang="en-GB" dirty="0"/>
              <a:t>HMRC are continuing to consult on the introduction of a summary audit trail, which is a short questionnaire detailing the main actions undertaken in preparing the local file.</a:t>
            </a:r>
          </a:p>
        </p:txBody>
      </p:sp>
      <p:sp>
        <p:nvSpPr>
          <p:cNvPr id="4" name="Slide Number Placeholder 3"/>
          <p:cNvSpPr>
            <a:spLocks noGrp="1"/>
          </p:cNvSpPr>
          <p:nvPr>
            <p:ph type="sldNum" sz="quarter" idx="11"/>
          </p:nvPr>
        </p:nvSpPr>
        <p:spPr/>
        <p:txBody>
          <a:bodyPr/>
          <a:lstStyle/>
          <a:p>
            <a:fld id="{38EC68FC-A6BE-4E95-BDF8-6E7FFE2221F5}" type="slidenum">
              <a:rPr lang="en-GB" altLang="en-US" smtClean="0"/>
              <a:pPr/>
              <a:t>11</a:t>
            </a:fld>
            <a:endParaRPr lang="en-GB" altLang="en-US" dirty="0"/>
          </a:p>
        </p:txBody>
      </p:sp>
    </p:spTree>
    <p:extLst>
      <p:ext uri="{BB962C8B-B14F-4D97-AF65-F5344CB8AC3E}">
        <p14:creationId xmlns:p14="http://schemas.microsoft.com/office/powerpoint/2010/main" val="359531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Pension Changes</a:t>
            </a:r>
          </a:p>
        </p:txBody>
      </p:sp>
      <p:sp>
        <p:nvSpPr>
          <p:cNvPr id="8" name="Content Placeholder 7"/>
          <p:cNvSpPr>
            <a:spLocks noGrp="1"/>
          </p:cNvSpPr>
          <p:nvPr>
            <p:ph idx="1"/>
          </p:nvPr>
        </p:nvSpPr>
        <p:spPr>
          <a:xfrm>
            <a:off x="555583" y="1148316"/>
            <a:ext cx="10672397" cy="4977431"/>
          </a:xfrm>
        </p:spPr>
        <p:txBody>
          <a:bodyPr/>
          <a:lstStyle/>
          <a:p>
            <a:pPr lvl="0"/>
            <a:r>
              <a:rPr lang="en-GB" dirty="0"/>
              <a:t>This was the controversial part of the Spring Budget.</a:t>
            </a:r>
          </a:p>
          <a:p>
            <a:pPr lvl="0"/>
            <a:r>
              <a:rPr lang="en-GB" dirty="0"/>
              <a:t>The Chancellor increased the maximum tax-free pension contribution from £40,000 to £60,000 per year.</a:t>
            </a:r>
          </a:p>
          <a:p>
            <a:pPr lvl="0"/>
            <a:r>
              <a:rPr lang="en-GB" dirty="0"/>
              <a:t>The Chancellor also increased the lifetime allowance will be abolished in </a:t>
            </a:r>
            <a:r>
              <a:rPr lang="en-GB" dirty="0" err="1"/>
              <a:t>fuure</a:t>
            </a:r>
            <a:r>
              <a:rPr lang="en-GB" dirty="0"/>
              <a:t> Budgets. It currently stands at £1,073,100.</a:t>
            </a:r>
          </a:p>
          <a:p>
            <a:pPr lvl="0"/>
            <a:r>
              <a:rPr lang="en-GB" dirty="0"/>
              <a:t>The measures have been attacked as only benefitting the wealthiest in society. However, one of the key reasons for these changes is to avoid penalising doctors as their NHS salary and pension arrangements were routinely being caught by the </a:t>
            </a:r>
            <a:r>
              <a:rPr lang="en-GB"/>
              <a:t>lifetime allowance cap. </a:t>
            </a:r>
            <a:endParaRPr lang="en-GB" dirty="0"/>
          </a:p>
        </p:txBody>
      </p:sp>
      <p:sp>
        <p:nvSpPr>
          <p:cNvPr id="4" name="Slide Number Placeholder 3"/>
          <p:cNvSpPr>
            <a:spLocks noGrp="1"/>
          </p:cNvSpPr>
          <p:nvPr>
            <p:ph type="sldNum" sz="quarter" idx="11"/>
          </p:nvPr>
        </p:nvSpPr>
        <p:spPr/>
        <p:txBody>
          <a:bodyPr/>
          <a:lstStyle/>
          <a:p>
            <a:fld id="{38EC68FC-A6BE-4E95-BDF8-6E7FFE2221F5}" type="slidenum">
              <a:rPr lang="en-GB" altLang="en-US" smtClean="0"/>
              <a:pPr/>
              <a:t>12</a:t>
            </a:fld>
            <a:endParaRPr lang="en-GB" altLang="en-US" dirty="0"/>
          </a:p>
        </p:txBody>
      </p:sp>
    </p:spTree>
    <p:extLst>
      <p:ext uri="{BB962C8B-B14F-4D97-AF65-F5344CB8AC3E}">
        <p14:creationId xmlns:p14="http://schemas.microsoft.com/office/powerpoint/2010/main" val="3017917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UK Developments</a:t>
            </a:r>
            <a:endParaRPr lang="en-GB" sz="4800" dirty="0"/>
          </a:p>
        </p:txBody>
      </p:sp>
      <p:sp>
        <p:nvSpPr>
          <p:cNvPr id="3" name="Subtitle 2"/>
          <p:cNvSpPr>
            <a:spLocks noGrp="1"/>
          </p:cNvSpPr>
          <p:nvPr>
            <p:ph type="subTitle" idx="1"/>
          </p:nvPr>
        </p:nvSpPr>
        <p:spPr/>
        <p:txBody>
          <a:bodyPr>
            <a:normAutofit lnSpcReduction="10000"/>
          </a:bodyPr>
          <a:lstStyle/>
          <a:p>
            <a:r>
              <a:rPr lang="en-GB" sz="3600" dirty="0"/>
              <a:t>Toby Ryland</a:t>
            </a:r>
          </a:p>
          <a:p>
            <a:r>
              <a:rPr lang="en-GB" sz="3600" dirty="0"/>
              <a:t>Partner</a:t>
            </a:r>
          </a:p>
          <a:p>
            <a:r>
              <a:rPr lang="en-GB" sz="3600" dirty="0">
                <a:hlinkClick r:id="rId2"/>
              </a:rPr>
              <a:t>tryland@hwfisher.co.uk</a:t>
            </a:r>
            <a:endParaRPr lang="en-GB" sz="3600" dirty="0"/>
          </a:p>
          <a:p>
            <a:r>
              <a:rPr lang="en-GB" sz="3600" dirty="0"/>
              <a:t>0044 (0)207 874 7959</a:t>
            </a:r>
          </a:p>
        </p:txBody>
      </p:sp>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4A9FEDB-8425-4980-A2D6-DF218ECEAB40}" type="slidenum">
              <a:rPr kumimoji="0" lang="en-GB" sz="700" b="0" i="0" u="none" strike="noStrike" kern="1200" cap="none" spc="0" normalizeH="0" baseline="0" noProof="0" smtClean="0">
                <a:ln>
                  <a:noFill/>
                </a:ln>
                <a:solidFill>
                  <a:srgbClr val="FFFFFF"/>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GB" sz="700" b="0" i="0" u="none" strike="noStrike" kern="1200" cap="none" spc="0" normalizeH="0" baseline="0" noProof="0" dirty="0">
              <a:ln>
                <a:noFill/>
              </a:ln>
              <a:solidFill>
                <a:srgbClr val="FFFFFF"/>
              </a:solidFill>
              <a:effectLst/>
              <a:uLnTx/>
              <a:uFillTx/>
              <a:latin typeface="Calibri"/>
              <a:ea typeface="+mn-ea"/>
              <a:cs typeface="+mn-cs"/>
            </a:endParaRPr>
          </a:p>
        </p:txBody>
      </p:sp>
    </p:spTree>
    <p:extLst>
      <p:ext uri="{BB962C8B-B14F-4D97-AF65-F5344CB8AC3E}">
        <p14:creationId xmlns:p14="http://schemas.microsoft.com/office/powerpoint/2010/main" val="359963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Introduction</a:t>
            </a:r>
            <a:endParaRPr lang="en-GB" dirty="0"/>
          </a:p>
        </p:txBody>
      </p:sp>
      <p:sp>
        <p:nvSpPr>
          <p:cNvPr id="8" name="Content Placeholder 7"/>
          <p:cNvSpPr>
            <a:spLocks noGrp="1"/>
          </p:cNvSpPr>
          <p:nvPr>
            <p:ph idx="1"/>
          </p:nvPr>
        </p:nvSpPr>
        <p:spPr>
          <a:xfrm>
            <a:off x="555583" y="1148316"/>
            <a:ext cx="10672397" cy="4977431"/>
          </a:xfrm>
        </p:spPr>
        <p:txBody>
          <a:bodyPr/>
          <a:lstStyle/>
          <a:p>
            <a:pPr lvl="1"/>
            <a:r>
              <a:rPr lang="en-GB" dirty="0"/>
              <a:t>Following the chaotic aftermath of the short-lived Liz Truss administration, there has thankfully been a return to stability and calm under Rishi Sunak and Jeremy Hunt.</a:t>
            </a:r>
          </a:p>
          <a:p>
            <a:pPr lvl="1"/>
            <a:r>
              <a:rPr lang="en-GB" dirty="0"/>
              <a:t>The Spring Budget 2023 included some significant tax changes, but these were balanced and the markets reacted favourably.</a:t>
            </a:r>
          </a:p>
          <a:p>
            <a:pPr lvl="1"/>
            <a:r>
              <a:rPr lang="en-GB" dirty="0"/>
              <a:t>The message from the Chancellor was that he will stabilise the economy and make sensible, calculated changes to the tax system when they can be fully costed and afforded.</a:t>
            </a:r>
          </a:p>
          <a:p>
            <a:pPr lvl="1"/>
            <a:r>
              <a:rPr lang="en-GB" dirty="0"/>
              <a:t>There was one controversial change in relation to pensions, but this was relatively minor within the bigger picture.</a:t>
            </a:r>
          </a:p>
          <a:p>
            <a:pPr lvl="1"/>
            <a:endParaRPr lang="en-GB" dirty="0"/>
          </a:p>
          <a:p>
            <a:pPr lvl="1"/>
            <a:endParaRPr lang="en-GB" dirty="0"/>
          </a:p>
        </p:txBody>
      </p:sp>
      <p:sp>
        <p:nvSpPr>
          <p:cNvPr id="4" name="Slide Number Placeholder 3"/>
          <p:cNvSpPr>
            <a:spLocks noGrp="1"/>
          </p:cNvSpPr>
          <p:nvPr>
            <p:ph type="sldNum" sz="quarter" idx="11"/>
          </p:nvPr>
        </p:nvSpPr>
        <p:spPr/>
        <p:txBody>
          <a:bodyPr/>
          <a:lstStyle/>
          <a:p>
            <a:fld id="{38EC68FC-A6BE-4E95-BDF8-6E7FFE2221F5}" type="slidenum">
              <a:rPr lang="en-GB" altLang="en-US" smtClean="0"/>
              <a:pPr/>
              <a:t>3</a:t>
            </a:fld>
            <a:endParaRPr lang="en-GB" altLang="en-US" dirty="0"/>
          </a:p>
        </p:txBody>
      </p:sp>
    </p:spTree>
    <p:extLst>
      <p:ext uri="{BB962C8B-B14F-4D97-AF65-F5344CB8AC3E}">
        <p14:creationId xmlns:p14="http://schemas.microsoft.com/office/powerpoint/2010/main" val="3721431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Corporation Tax Rate</a:t>
            </a:r>
            <a:endParaRPr lang="en-GB" dirty="0"/>
          </a:p>
        </p:txBody>
      </p:sp>
      <p:sp>
        <p:nvSpPr>
          <p:cNvPr id="8" name="Content Placeholder 7"/>
          <p:cNvSpPr>
            <a:spLocks noGrp="1"/>
          </p:cNvSpPr>
          <p:nvPr>
            <p:ph idx="1"/>
          </p:nvPr>
        </p:nvSpPr>
        <p:spPr>
          <a:xfrm>
            <a:off x="555583" y="1148316"/>
            <a:ext cx="10672397" cy="4977431"/>
          </a:xfrm>
        </p:spPr>
        <p:txBody>
          <a:bodyPr/>
          <a:lstStyle/>
          <a:p>
            <a:pPr lvl="1"/>
            <a:r>
              <a:rPr lang="en-GB" dirty="0"/>
              <a:t>The UK main rate of corporation tax increased to 25% on 1 April 2023 for companies with profits in excess of £250,000</a:t>
            </a:r>
          </a:p>
          <a:p>
            <a:pPr lvl="1"/>
            <a:r>
              <a:rPr lang="en-GB" dirty="0"/>
              <a:t>The previous rate of 19% is retained for small companies with profits up to £50,000</a:t>
            </a:r>
          </a:p>
          <a:p>
            <a:pPr lvl="1"/>
            <a:r>
              <a:rPr lang="en-GB" dirty="0"/>
              <a:t>There is a marginal rate for profits between £50,000 and £250,000</a:t>
            </a:r>
          </a:p>
          <a:p>
            <a:pPr lvl="1"/>
            <a:r>
              <a:rPr lang="en-GB" dirty="0"/>
              <a:t>Tax payment dates are unchanged</a:t>
            </a:r>
          </a:p>
          <a:p>
            <a:pPr lvl="1"/>
            <a:endParaRPr lang="en-GB" dirty="0"/>
          </a:p>
          <a:p>
            <a:pPr lvl="1"/>
            <a:endParaRPr lang="en-GB" dirty="0"/>
          </a:p>
        </p:txBody>
      </p:sp>
      <p:sp>
        <p:nvSpPr>
          <p:cNvPr id="4" name="Slide Number Placeholder 3"/>
          <p:cNvSpPr>
            <a:spLocks noGrp="1"/>
          </p:cNvSpPr>
          <p:nvPr>
            <p:ph type="sldNum" sz="quarter" idx="11"/>
          </p:nvPr>
        </p:nvSpPr>
        <p:spPr/>
        <p:txBody>
          <a:bodyPr/>
          <a:lstStyle/>
          <a:p>
            <a:fld id="{38EC68FC-A6BE-4E95-BDF8-6E7FFE2221F5}" type="slidenum">
              <a:rPr lang="en-GB" altLang="en-US" smtClean="0"/>
              <a:pPr/>
              <a:t>4</a:t>
            </a:fld>
            <a:endParaRPr lang="en-GB" altLang="en-US" dirty="0"/>
          </a:p>
        </p:txBody>
      </p:sp>
    </p:spTree>
    <p:extLst>
      <p:ext uri="{BB962C8B-B14F-4D97-AF65-F5344CB8AC3E}">
        <p14:creationId xmlns:p14="http://schemas.microsoft.com/office/powerpoint/2010/main" val="3784559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Expenditure</a:t>
            </a:r>
            <a:endParaRPr lang="en-GB" dirty="0"/>
          </a:p>
        </p:txBody>
      </p:sp>
      <p:sp>
        <p:nvSpPr>
          <p:cNvPr id="3" name="Content Placeholder 2"/>
          <p:cNvSpPr>
            <a:spLocks noGrp="1"/>
          </p:cNvSpPr>
          <p:nvPr>
            <p:ph idx="1"/>
          </p:nvPr>
        </p:nvSpPr>
        <p:spPr/>
        <p:txBody>
          <a:bodyPr/>
          <a:lstStyle/>
          <a:p>
            <a:r>
              <a:rPr lang="en-GB" dirty="0"/>
              <a:t>A 100% tax deduction for capital expenditure on eligible plant and machinery has been introduced with effect from 1 April 2023</a:t>
            </a:r>
          </a:p>
          <a:p>
            <a:r>
              <a:rPr lang="en-GB" dirty="0"/>
              <a:t>The deduction will be available for expenditure incurred between 1 April 2023 and 31 March 2026</a:t>
            </a:r>
          </a:p>
          <a:p>
            <a:r>
              <a:rPr lang="en-GB" dirty="0"/>
              <a:t>There is no cap on the deduction</a:t>
            </a:r>
          </a:p>
          <a:p>
            <a:r>
              <a:rPr lang="en-GB" dirty="0"/>
              <a:t>The Government intends to extend the deduction beyond 2026 if possible</a:t>
            </a:r>
          </a:p>
          <a:p>
            <a:r>
              <a:rPr lang="en-GB" dirty="0"/>
              <a:t>The intention of the deduction is to encourage capital investment</a:t>
            </a:r>
          </a:p>
          <a:p>
            <a:endParaRPr lang="en-GB" dirty="0"/>
          </a:p>
        </p:txBody>
      </p:sp>
      <p:sp>
        <p:nvSpPr>
          <p:cNvPr id="4" name="Slide Number Placeholder 3"/>
          <p:cNvSpPr>
            <a:spLocks noGrp="1"/>
          </p:cNvSpPr>
          <p:nvPr>
            <p:ph type="sldNum" sz="quarter" idx="11"/>
          </p:nvPr>
        </p:nvSpPr>
        <p:spPr/>
        <p:txBody>
          <a:bodyPr/>
          <a:lstStyle/>
          <a:p>
            <a:fld id="{38EC68FC-A6BE-4E95-BDF8-6E7FFE2221F5}" type="slidenum">
              <a:rPr lang="en-GB" altLang="en-US" smtClean="0"/>
              <a:pPr/>
              <a:t>5</a:t>
            </a:fld>
            <a:endParaRPr lang="en-GB" altLang="en-US" dirty="0"/>
          </a:p>
        </p:txBody>
      </p:sp>
    </p:spTree>
    <p:extLst>
      <p:ext uri="{BB962C8B-B14F-4D97-AF65-F5344CB8AC3E}">
        <p14:creationId xmlns:p14="http://schemas.microsoft.com/office/powerpoint/2010/main" val="2513609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Expenditure</a:t>
            </a:r>
            <a:endParaRPr lang="en-GB" dirty="0"/>
          </a:p>
        </p:txBody>
      </p:sp>
      <p:sp>
        <p:nvSpPr>
          <p:cNvPr id="3" name="Content Placeholder 2"/>
          <p:cNvSpPr>
            <a:spLocks noGrp="1"/>
          </p:cNvSpPr>
          <p:nvPr>
            <p:ph idx="1"/>
          </p:nvPr>
        </p:nvSpPr>
        <p:spPr/>
        <p:txBody>
          <a:bodyPr/>
          <a:lstStyle/>
          <a:p>
            <a:r>
              <a:rPr lang="en-GB" dirty="0"/>
              <a:t>The £1 million Annual Investment Allowance is retained for a further two years</a:t>
            </a:r>
          </a:p>
          <a:p>
            <a:r>
              <a:rPr lang="en-GB" dirty="0"/>
              <a:t>For special rate pool expenditure, an enhanced deduction of 50% is available from 1 April 2023</a:t>
            </a:r>
          </a:p>
          <a:p>
            <a:r>
              <a:rPr lang="en-GB" dirty="0"/>
              <a:t>For many businesses, a full deduction for capital expenditure is likely to be available</a:t>
            </a:r>
          </a:p>
          <a:p>
            <a:endParaRPr lang="en-GB" dirty="0"/>
          </a:p>
          <a:p>
            <a:endParaRPr lang="en-GB" dirty="0"/>
          </a:p>
        </p:txBody>
      </p:sp>
      <p:sp>
        <p:nvSpPr>
          <p:cNvPr id="4" name="Slide Number Placeholder 3"/>
          <p:cNvSpPr>
            <a:spLocks noGrp="1"/>
          </p:cNvSpPr>
          <p:nvPr>
            <p:ph type="sldNum" sz="quarter" idx="11"/>
          </p:nvPr>
        </p:nvSpPr>
        <p:spPr/>
        <p:txBody>
          <a:bodyPr/>
          <a:lstStyle/>
          <a:p>
            <a:fld id="{38EC68FC-A6BE-4E95-BDF8-6E7FFE2221F5}" type="slidenum">
              <a:rPr lang="en-GB" altLang="en-US" smtClean="0"/>
              <a:pPr/>
              <a:t>6</a:t>
            </a:fld>
            <a:endParaRPr lang="en-GB" altLang="en-US" dirty="0"/>
          </a:p>
        </p:txBody>
      </p:sp>
    </p:spTree>
    <p:extLst>
      <p:ext uri="{BB962C8B-B14F-4D97-AF65-F5344CB8AC3E}">
        <p14:creationId xmlns:p14="http://schemas.microsoft.com/office/powerpoint/2010/main" val="3785379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R&amp;D Tax Relief</a:t>
            </a:r>
            <a:endParaRPr lang="en-GB" dirty="0"/>
          </a:p>
        </p:txBody>
      </p:sp>
      <p:sp>
        <p:nvSpPr>
          <p:cNvPr id="3" name="Content Placeholder 2"/>
          <p:cNvSpPr>
            <a:spLocks noGrp="1"/>
          </p:cNvSpPr>
          <p:nvPr>
            <p:ph idx="1"/>
          </p:nvPr>
        </p:nvSpPr>
        <p:spPr/>
        <p:txBody>
          <a:bodyPr/>
          <a:lstStyle/>
          <a:p>
            <a:endParaRPr lang="en-GB" dirty="0"/>
          </a:p>
          <a:p>
            <a:r>
              <a:rPr lang="en-GB" dirty="0"/>
              <a:t>HMRC have stated that they consider that the generous R&amp;D rax relief system has been subject to abuse</a:t>
            </a:r>
          </a:p>
          <a:p>
            <a:r>
              <a:rPr lang="en-GB" dirty="0"/>
              <a:t>HMRC are actively auditing R&amp;D claims when previously they adopted a very light touch approach</a:t>
            </a:r>
          </a:p>
          <a:p>
            <a:r>
              <a:rPr lang="en-GB" dirty="0"/>
              <a:t>New rules are being introduced to reduce the numbers of frivolous claims</a:t>
            </a:r>
          </a:p>
          <a:p>
            <a:r>
              <a:rPr lang="en-GB" dirty="0"/>
              <a:t>There are risks for both clients and advisors</a:t>
            </a:r>
          </a:p>
          <a:p>
            <a:r>
              <a:rPr lang="en-GB" dirty="0"/>
              <a:t>A new approach is necessary  </a:t>
            </a:r>
          </a:p>
        </p:txBody>
      </p:sp>
      <p:sp>
        <p:nvSpPr>
          <p:cNvPr id="4" name="Slide Number Placeholder 3"/>
          <p:cNvSpPr>
            <a:spLocks noGrp="1"/>
          </p:cNvSpPr>
          <p:nvPr>
            <p:ph type="sldNum" sz="quarter" idx="11"/>
          </p:nvPr>
        </p:nvSpPr>
        <p:spPr/>
        <p:txBody>
          <a:bodyPr/>
          <a:lstStyle/>
          <a:p>
            <a:fld id="{38EC68FC-A6BE-4E95-BDF8-6E7FFE2221F5}" type="slidenum">
              <a:rPr lang="en-GB" altLang="en-US" smtClean="0"/>
              <a:pPr/>
              <a:t>7</a:t>
            </a:fld>
            <a:endParaRPr lang="en-GB" altLang="en-US" dirty="0"/>
          </a:p>
        </p:txBody>
      </p:sp>
    </p:spTree>
    <p:extLst>
      <p:ext uri="{BB962C8B-B14F-4D97-AF65-F5344CB8AC3E}">
        <p14:creationId xmlns:p14="http://schemas.microsoft.com/office/powerpoint/2010/main" val="1968417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R&amp;D Tax Relief – New Conditions</a:t>
            </a:r>
            <a:endParaRPr lang="en-GB" dirty="0"/>
          </a:p>
        </p:txBody>
      </p:sp>
      <p:sp>
        <p:nvSpPr>
          <p:cNvPr id="8" name="Content Placeholder 7"/>
          <p:cNvSpPr>
            <a:spLocks noGrp="1"/>
          </p:cNvSpPr>
          <p:nvPr>
            <p:ph idx="1"/>
          </p:nvPr>
        </p:nvSpPr>
        <p:spPr>
          <a:xfrm>
            <a:off x="752530" y="1233455"/>
            <a:ext cx="10672397" cy="4977431"/>
          </a:xfrm>
        </p:spPr>
        <p:txBody>
          <a:bodyPr/>
          <a:lstStyle/>
          <a:p>
            <a:pPr lvl="1">
              <a:buFont typeface="Arial" panose="020B0604020202020204" pitchFamily="34" charset="0"/>
              <a:buChar char="•"/>
            </a:pPr>
            <a:r>
              <a:rPr lang="en-GB" dirty="0"/>
              <a:t>Claimant companies must notify HMRC of their intention to claim R&amp;D tax relief within 6 months of the end of the relevant accounting period. This applies for accounting periods ending on or after 1 April 2023</a:t>
            </a:r>
          </a:p>
          <a:p>
            <a:pPr lvl="1">
              <a:buFont typeface="Arial" panose="020B0604020202020204" pitchFamily="34" charset="0"/>
              <a:buChar char="•"/>
            </a:pPr>
            <a:r>
              <a:rPr lang="en-GB" dirty="0"/>
              <a:t>Claims will have to be signed by a named senior officer of the claimant company</a:t>
            </a:r>
          </a:p>
          <a:p>
            <a:pPr lvl="1">
              <a:buFont typeface="Arial" panose="020B0604020202020204" pitchFamily="34" charset="0"/>
              <a:buChar char="•"/>
            </a:pPr>
            <a:r>
              <a:rPr lang="en-GB" dirty="0"/>
              <a:t>A detailed R&amp;D report must be filed and this must state the name of the agent that has advised the company on completing the claim</a:t>
            </a:r>
          </a:p>
          <a:p>
            <a:pPr lvl="1">
              <a:buFont typeface="Arial" panose="020B0604020202020204" pitchFamily="34" charset="0"/>
              <a:buChar char="•"/>
            </a:pPr>
            <a:r>
              <a:rPr lang="en-GB" dirty="0"/>
              <a:t>A separate Additional Information Form must be filed as part of the corporation tax return</a:t>
            </a:r>
          </a:p>
          <a:p>
            <a:pPr lvl="1">
              <a:buFont typeface="Arial" panose="020B0604020202020204" pitchFamily="34" charset="0"/>
              <a:buChar char="•"/>
            </a:pPr>
            <a:r>
              <a:rPr lang="en-GB" dirty="0"/>
              <a:t>There will be penalties for failed claims</a:t>
            </a:r>
          </a:p>
          <a:p>
            <a:pPr lvl="1">
              <a:buFont typeface="Arial" panose="020B0604020202020204" pitchFamily="34" charset="0"/>
              <a:buChar char="•"/>
            </a:pPr>
            <a:endParaRPr lang="en-GB" dirty="0"/>
          </a:p>
          <a:p>
            <a:pPr lvl="1"/>
            <a:endParaRPr lang="en-GB" dirty="0"/>
          </a:p>
          <a:p>
            <a:pPr lvl="1"/>
            <a:endParaRPr lang="en-GB" dirty="0"/>
          </a:p>
          <a:p>
            <a:pPr lvl="1"/>
            <a:endParaRPr lang="en-GB" dirty="0"/>
          </a:p>
        </p:txBody>
      </p:sp>
      <p:sp>
        <p:nvSpPr>
          <p:cNvPr id="4" name="Slide Number Placeholder 3"/>
          <p:cNvSpPr>
            <a:spLocks noGrp="1"/>
          </p:cNvSpPr>
          <p:nvPr>
            <p:ph type="sldNum" sz="quarter" idx="11"/>
          </p:nvPr>
        </p:nvSpPr>
        <p:spPr/>
        <p:txBody>
          <a:bodyPr/>
          <a:lstStyle/>
          <a:p>
            <a:fld id="{38EC68FC-A6BE-4E95-BDF8-6E7FFE2221F5}" type="slidenum">
              <a:rPr lang="en-GB" altLang="en-US" smtClean="0"/>
              <a:pPr/>
              <a:t>8</a:t>
            </a:fld>
            <a:endParaRPr lang="en-GB" altLang="en-US" dirty="0"/>
          </a:p>
        </p:txBody>
      </p:sp>
    </p:spTree>
    <p:extLst>
      <p:ext uri="{BB962C8B-B14F-4D97-AF65-F5344CB8AC3E}">
        <p14:creationId xmlns:p14="http://schemas.microsoft.com/office/powerpoint/2010/main" val="313499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R&amp;D Tax Relief - Practicalities</a:t>
            </a:r>
          </a:p>
        </p:txBody>
      </p:sp>
      <p:sp>
        <p:nvSpPr>
          <p:cNvPr id="8" name="Content Placeholder 7"/>
          <p:cNvSpPr>
            <a:spLocks noGrp="1"/>
          </p:cNvSpPr>
          <p:nvPr>
            <p:ph idx="1"/>
          </p:nvPr>
        </p:nvSpPr>
        <p:spPr>
          <a:xfrm>
            <a:off x="555584" y="1148316"/>
            <a:ext cx="10532962" cy="4977431"/>
          </a:xfrm>
        </p:spPr>
        <p:txBody>
          <a:bodyPr/>
          <a:lstStyle/>
          <a:p>
            <a:r>
              <a:rPr lang="en-GB" dirty="0"/>
              <a:t>Historically, R&amp;D claims have been prepared by tax advisors</a:t>
            </a:r>
          </a:p>
          <a:p>
            <a:r>
              <a:rPr lang="en-GB" dirty="0"/>
              <a:t>This is no longer viable in most instances</a:t>
            </a:r>
          </a:p>
          <a:p>
            <a:r>
              <a:rPr lang="en-GB" dirty="0"/>
              <a:t>HMRC is focussing on the definition of R&amp;D – there have been too many frivolous claims</a:t>
            </a:r>
          </a:p>
          <a:p>
            <a:r>
              <a:rPr lang="en-GB" dirty="0"/>
              <a:t>The key element of a claim is the explanation of the “scientific or technological advance” that the R&amp;D project seeks to achieve</a:t>
            </a:r>
          </a:p>
          <a:p>
            <a:r>
              <a:rPr lang="en-GB" dirty="0"/>
              <a:t>This requires detailed specialist knowledge which is outside the ability of most tax advisors</a:t>
            </a:r>
          </a:p>
          <a:p>
            <a:r>
              <a:rPr lang="en-GB" dirty="0"/>
              <a:t>Many tax advisors are referring R&amp;D claims to reputable specialists</a:t>
            </a:r>
          </a:p>
        </p:txBody>
      </p:sp>
      <p:sp>
        <p:nvSpPr>
          <p:cNvPr id="4" name="Slide Number Placeholder 3"/>
          <p:cNvSpPr>
            <a:spLocks noGrp="1"/>
          </p:cNvSpPr>
          <p:nvPr>
            <p:ph type="sldNum" sz="quarter" idx="11"/>
          </p:nvPr>
        </p:nvSpPr>
        <p:spPr/>
        <p:txBody>
          <a:bodyPr/>
          <a:lstStyle/>
          <a:p>
            <a:fld id="{38EC68FC-A6BE-4E95-BDF8-6E7FFE2221F5}" type="slidenum">
              <a:rPr lang="en-GB" altLang="en-US" smtClean="0"/>
              <a:pPr/>
              <a:t>9</a:t>
            </a:fld>
            <a:endParaRPr lang="en-GB" altLang="en-US" dirty="0"/>
          </a:p>
        </p:txBody>
      </p:sp>
    </p:spTree>
    <p:extLst>
      <p:ext uri="{BB962C8B-B14F-4D97-AF65-F5344CB8AC3E}">
        <p14:creationId xmlns:p14="http://schemas.microsoft.com/office/powerpoint/2010/main" val="3279655169"/>
      </p:ext>
    </p:extLst>
  </p:cSld>
  <p:clrMapOvr>
    <a:masterClrMapping/>
  </p:clrMapOvr>
</p:sld>
</file>

<file path=ppt/theme/theme1.xml><?xml version="1.0" encoding="utf-8"?>
<a:theme xmlns:a="http://schemas.openxmlformats.org/drawingml/2006/main" name="Pres HWF">
  <a:themeElements>
    <a:clrScheme name="HWF">
      <a:dk1>
        <a:srgbClr val="333333"/>
      </a:dk1>
      <a:lt1>
        <a:srgbClr val="FFFFFF"/>
      </a:lt1>
      <a:dk2>
        <a:srgbClr val="4B4F54"/>
      </a:dk2>
      <a:lt2>
        <a:srgbClr val="59BEC9"/>
      </a:lt2>
      <a:accent1>
        <a:srgbClr val="201747"/>
      </a:accent1>
      <a:accent2>
        <a:srgbClr val="D1CCBD"/>
      </a:accent2>
      <a:accent3>
        <a:srgbClr val="72A3AA"/>
      </a:accent3>
      <a:accent4>
        <a:srgbClr val="5E2751"/>
      </a:accent4>
      <a:accent5>
        <a:srgbClr val="F9E547"/>
      </a:accent5>
      <a:accent6>
        <a:srgbClr val="FF917A"/>
      </a:accent6>
      <a:hlink>
        <a:srgbClr val="0000FF"/>
      </a:hlink>
      <a:folHlink>
        <a:srgbClr val="CC00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 HWF" id="{AC11C79A-DBBF-4CB5-B4F5-40EDCBE0F099}" vid="{9F90041A-BA35-4D83-8F62-7DA075134F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 HWF</Template>
  <TotalTime>5627</TotalTime>
  <Words>825</Words>
  <Application>Microsoft Office PowerPoint</Application>
  <PresentationFormat>Widescreen</PresentationFormat>
  <Paragraphs>77</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Pres HWF</vt:lpstr>
      <vt:lpstr>PowerPoint Presentation</vt:lpstr>
      <vt:lpstr>UK Developments</vt:lpstr>
      <vt:lpstr>Introduction</vt:lpstr>
      <vt:lpstr>Corporation Tax Rate</vt:lpstr>
      <vt:lpstr>Capital Expenditure</vt:lpstr>
      <vt:lpstr>Capital Expenditure</vt:lpstr>
      <vt:lpstr>R&amp;D Tax Relief</vt:lpstr>
      <vt:lpstr>R&amp;D Tax Relief – New Conditions</vt:lpstr>
      <vt:lpstr>R&amp;D Tax Relief - Practicalities</vt:lpstr>
      <vt:lpstr>Investment Zones</vt:lpstr>
      <vt:lpstr>Transfer Pricing</vt:lpstr>
      <vt:lpstr>Pension Changes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DOCHERTY Elizabeth</dc:creator>
  <cp:lastModifiedBy>Nikki Dwyer</cp:lastModifiedBy>
  <cp:revision>273</cp:revision>
  <cp:lastPrinted>2020-07-20T08:57:04Z</cp:lastPrinted>
  <dcterms:created xsi:type="dcterms:W3CDTF">2020-02-25T10:13:15Z</dcterms:created>
  <dcterms:modified xsi:type="dcterms:W3CDTF">2023-04-24T21:19:14Z</dcterms:modified>
</cp:coreProperties>
</file>