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648" r:id="rId5"/>
    <p:sldMasterId id="2147483703" r:id="rId6"/>
    <p:sldMasterId id="2147483709" r:id="rId7"/>
    <p:sldMasterId id="2147483715" r:id="rId8"/>
  </p:sldMasterIdLst>
  <p:notesMasterIdLst>
    <p:notesMasterId r:id="rId38"/>
  </p:notesMasterIdLst>
  <p:sldIdLst>
    <p:sldId id="295" r:id="rId9"/>
    <p:sldId id="296" r:id="rId10"/>
    <p:sldId id="273" r:id="rId11"/>
    <p:sldId id="433" r:id="rId12"/>
    <p:sldId id="450" r:id="rId13"/>
    <p:sldId id="451" r:id="rId14"/>
    <p:sldId id="452" r:id="rId15"/>
    <p:sldId id="453" r:id="rId16"/>
    <p:sldId id="435" r:id="rId17"/>
    <p:sldId id="454" r:id="rId18"/>
    <p:sldId id="455" r:id="rId19"/>
    <p:sldId id="456" r:id="rId20"/>
    <p:sldId id="457" r:id="rId21"/>
    <p:sldId id="411" r:id="rId22"/>
    <p:sldId id="436" r:id="rId23"/>
    <p:sldId id="437" r:id="rId24"/>
    <p:sldId id="438" r:id="rId25"/>
    <p:sldId id="439" r:id="rId26"/>
    <p:sldId id="440" r:id="rId27"/>
    <p:sldId id="441" r:id="rId28"/>
    <p:sldId id="442" r:id="rId29"/>
    <p:sldId id="443" r:id="rId30"/>
    <p:sldId id="445" r:id="rId31"/>
    <p:sldId id="444" r:id="rId32"/>
    <p:sldId id="446" r:id="rId33"/>
    <p:sldId id="447" r:id="rId34"/>
    <p:sldId id="448" r:id="rId35"/>
    <p:sldId id="449" r:id="rId36"/>
    <p:sldId id="2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33" d="100"/>
          <a:sy n="133" d="100"/>
        </p:scale>
        <p:origin x="106" y="8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DCD9A-B714-4C6F-B8B9-B3DD929DF689}" type="datetimeFigureOut">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B2E1C-AA13-4AB4-A681-4FB50CFA02B8}" type="slidenum">
              <a:t>‹#›</a:t>
            </a:fld>
            <a:endParaRPr lang="en-US"/>
          </a:p>
        </p:txBody>
      </p:sp>
    </p:spTree>
    <p:extLst>
      <p:ext uri="{BB962C8B-B14F-4D97-AF65-F5344CB8AC3E}">
        <p14:creationId xmlns:p14="http://schemas.microsoft.com/office/powerpoint/2010/main" val="10245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D0F55F-2901-502E-4F83-1FD61F8815DB}"/>
              </a:ext>
            </a:extLst>
          </p:cNvPr>
          <p:cNvSpPr>
            <a:spLocks noGrp="1"/>
          </p:cNvSpPr>
          <p:nvPr>
            <p:ph type="pic" sz="quarter" idx="15"/>
          </p:nvPr>
        </p:nvSpPr>
        <p:spPr>
          <a:xfrm>
            <a:off x="0" y="0"/>
            <a:ext cx="12191400" cy="6858000"/>
          </a:xfrm>
          <a:solidFill>
            <a:schemeClr val="bg1">
              <a:lumMod val="95000"/>
            </a:schemeClr>
          </a:solidFill>
        </p:spPr>
        <p:txBody>
          <a:bodyPr/>
          <a:lstStyle>
            <a:lvl1pPr>
              <a:defRPr sz="2850"/>
            </a:lvl1pPr>
          </a:lstStyle>
          <a:p>
            <a:r>
              <a:rPr lang="en-US"/>
              <a:t>Click icon to add picture</a:t>
            </a:r>
            <a:endParaRPr lang="en-GB"/>
          </a:p>
        </p:txBody>
      </p:sp>
      <p:sp>
        <p:nvSpPr>
          <p:cNvPr id="8" name="Picture Placeholder 7">
            <a:extLst>
              <a:ext uri="{FF2B5EF4-FFF2-40B4-BE49-F238E27FC236}">
                <a16:creationId xmlns:a16="http://schemas.microsoft.com/office/drawing/2014/main" id="{B781D14B-FD63-9377-9E99-02AFA360C540}"/>
              </a:ext>
            </a:extLst>
          </p:cNvPr>
          <p:cNvSpPr>
            <a:spLocks noGrp="1"/>
          </p:cNvSpPr>
          <p:nvPr>
            <p:ph type="pic" sz="quarter" idx="13"/>
          </p:nvPr>
        </p:nvSpPr>
        <p:spPr>
          <a:xfrm>
            <a:off x="10384200" y="523800"/>
            <a:ext cx="1290600" cy="959400"/>
          </a:xfrm>
        </p:spPr>
        <p:txBody>
          <a:bodyPr/>
          <a:lstStyle>
            <a:lvl1pPr>
              <a:defRPr sz="1200"/>
            </a:lvl1pPr>
          </a:lstStyle>
          <a:p>
            <a:r>
              <a:rPr lang="en-US"/>
              <a:t>Click icon to add picture</a:t>
            </a:r>
            <a:endParaRPr lang="en-GB"/>
          </a:p>
        </p:txBody>
      </p:sp>
      <p:sp>
        <p:nvSpPr>
          <p:cNvPr id="10" name="Picture Placeholder 9">
            <a:extLst>
              <a:ext uri="{FF2B5EF4-FFF2-40B4-BE49-F238E27FC236}">
                <a16:creationId xmlns:a16="http://schemas.microsoft.com/office/drawing/2014/main" id="{A9E5FEEF-69B2-2E06-66CD-29F66CDCB721}"/>
              </a:ext>
            </a:extLst>
          </p:cNvPr>
          <p:cNvSpPr>
            <a:spLocks noGrp="1"/>
          </p:cNvSpPr>
          <p:nvPr>
            <p:ph type="pic" sz="quarter" idx="14"/>
          </p:nvPr>
        </p:nvSpPr>
        <p:spPr>
          <a:xfrm>
            <a:off x="10449000" y="1665000"/>
            <a:ext cx="1159200" cy="1159200"/>
          </a:xfrm>
        </p:spPr>
        <p:txBody>
          <a:bodyPr/>
          <a:lstStyle>
            <a:lvl1pPr>
              <a:defRPr sz="1200"/>
            </a:lvl1pPr>
          </a:lstStyle>
          <a:p>
            <a:r>
              <a:rPr lang="en-US"/>
              <a:t>Click icon to add picture</a:t>
            </a:r>
            <a:endParaRPr lang="en-GB"/>
          </a:p>
        </p:txBody>
      </p:sp>
      <p:sp>
        <p:nvSpPr>
          <p:cNvPr id="11" name="Title 10">
            <a:extLst>
              <a:ext uri="{FF2B5EF4-FFF2-40B4-BE49-F238E27FC236}">
                <a16:creationId xmlns:a16="http://schemas.microsoft.com/office/drawing/2014/main" id="{918C77CA-8027-A06C-5345-3F91531BF066}"/>
              </a:ext>
            </a:extLst>
          </p:cNvPr>
          <p:cNvSpPr>
            <a:spLocks noGrp="1"/>
          </p:cNvSpPr>
          <p:nvPr>
            <p:ph type="title"/>
          </p:nvPr>
        </p:nvSpPr>
        <p:spPr>
          <a:xfrm>
            <a:off x="1476000" y="837000"/>
            <a:ext cx="8100000" cy="315000"/>
          </a:xfrm>
        </p:spPr>
        <p:txBody>
          <a:bodyPr/>
          <a:lstStyle>
            <a:lvl1pPr>
              <a:defRPr sz="1800"/>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681093B-4565-19E5-41E5-66F3CABB014B}"/>
              </a:ext>
            </a:extLst>
          </p:cNvPr>
          <p:cNvSpPr>
            <a:spLocks noGrp="1"/>
          </p:cNvSpPr>
          <p:nvPr>
            <p:ph type="body" sz="quarter" idx="16" hasCustomPrompt="1"/>
          </p:nvPr>
        </p:nvSpPr>
        <p:spPr>
          <a:xfrm>
            <a:off x="1476000" y="1305000"/>
            <a:ext cx="8100000" cy="1620000"/>
          </a:xfrm>
        </p:spPr>
        <p:txBody>
          <a:bodyPr/>
          <a:lstStyle>
            <a:lvl1pPr>
              <a:lnSpc>
                <a:spcPct val="80000"/>
              </a:lnSpc>
              <a:spcAft>
                <a:spcPts val="1350"/>
              </a:spcAft>
              <a:defRPr sz="4300">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1450">
                <a:latin typeface="+mj-lt"/>
              </a:defRPr>
            </a:lvl2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09530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99B5DA-4BAC-28F1-0B49-B2B92544355C}"/>
              </a:ext>
            </a:extLst>
          </p:cNvPr>
          <p:cNvSpPr>
            <a:spLocks noGrp="1"/>
          </p:cNvSpPr>
          <p:nvPr>
            <p:ph type="pic" sz="quarter" idx="13"/>
          </p:nvPr>
        </p:nvSpPr>
        <p:spPr>
          <a:xfrm>
            <a:off x="1" y="0"/>
            <a:ext cx="12192000" cy="6858000"/>
          </a:xfrm>
          <a:solidFill>
            <a:schemeClr val="bg1">
              <a:lumMod val="9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34138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DC3D9B-1136-2E67-6A4D-84B4B79D44F2}"/>
              </a:ext>
            </a:extLst>
          </p:cNvPr>
          <p:cNvSpPr>
            <a:spLocks noGrp="1"/>
          </p:cNvSpPr>
          <p:nvPr>
            <p:ph type="pic" sz="quarter" idx="14"/>
          </p:nvPr>
        </p:nvSpPr>
        <p:spPr>
          <a:xfrm>
            <a:off x="0" y="0"/>
            <a:ext cx="12192000" cy="6858000"/>
          </a:xfrm>
          <a:solidFill>
            <a:schemeClr val="bg1">
              <a:lumMod val="9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4B6504CF-317C-4B06-9C85-1F3EFD50E51A}" type="datetime1">
              <a:rPr lang="en-GB" noProof="0" smtClean="0"/>
              <a:t>25/04/2023</a:t>
            </a:fld>
            <a:endParaRPr lang="en-GB" noProof="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LEA GLOBAL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2353F76D-5915-A0DD-A6D4-86B7D55F0A3E}"/>
              </a:ext>
            </a:extLst>
          </p:cNvPr>
          <p:cNvSpPr>
            <a:spLocks noGrp="1"/>
          </p:cNvSpPr>
          <p:nvPr>
            <p:ph type="body" sz="quarter" idx="13"/>
          </p:nvPr>
        </p:nvSpPr>
        <p:spPr>
          <a:xfrm>
            <a:off x="5196600" y="873000"/>
            <a:ext cx="6449400" cy="3483000"/>
          </a:xfrm>
        </p:spPr>
        <p:txBody>
          <a:bodyPr/>
          <a:lstStyle>
            <a:lvl1pPr>
              <a:defRPr>
                <a:latin typeface="+mj-lt"/>
              </a:defRPr>
            </a:lvl1pPr>
            <a:lvl2pPr marL="0" indent="0">
              <a:lnSpc>
                <a:spcPct val="100000"/>
              </a:lnSpc>
              <a:spcAft>
                <a:spcPts val="0"/>
              </a:spcAft>
              <a:buFontTx/>
              <a:buNone/>
              <a:defRPr sz="3600">
                <a:solidFill>
                  <a:schemeClr val="bg2"/>
                </a:solidFill>
                <a:latin typeface="+mj-lt"/>
              </a:defRPr>
            </a:lvl2pPr>
          </a:lstStyle>
          <a:p>
            <a:pPr lvl="0"/>
            <a:r>
              <a:rPr lang="en-US"/>
              <a:t>Click to edit Master text styles</a:t>
            </a:r>
          </a:p>
          <a:p>
            <a:pPr lvl="1"/>
            <a:r>
              <a:rPr lang="en-US"/>
              <a:t>Second level</a:t>
            </a:r>
          </a:p>
        </p:txBody>
      </p:sp>
      <p:cxnSp>
        <p:nvCxnSpPr>
          <p:cNvPr id="5" name="Straight Connector 4">
            <a:extLst>
              <a:ext uri="{FF2B5EF4-FFF2-40B4-BE49-F238E27FC236}">
                <a16:creationId xmlns:a16="http://schemas.microsoft.com/office/drawing/2014/main" id="{BABAE69D-A440-E957-D74D-795487717A09}"/>
              </a:ext>
            </a:extLst>
          </p:cNvPr>
          <p:cNvCxnSpPr/>
          <p:nvPr userDrawn="1"/>
        </p:nvCxnSpPr>
        <p:spPr>
          <a:xfrm>
            <a:off x="540000" y="6327000"/>
            <a:ext cx="1111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811AFF-6ADA-D741-FC9E-D30D7ACAE135}"/>
              </a:ext>
            </a:extLst>
          </p:cNvPr>
          <p:cNvCxnSpPr/>
          <p:nvPr userDrawn="1"/>
        </p:nvCxnSpPr>
        <p:spPr>
          <a:xfrm>
            <a:off x="534600" y="6327000"/>
            <a:ext cx="1111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09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with text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0F539E-6446-6C53-23BA-DE7EF4A6305C}"/>
              </a:ext>
            </a:extLst>
          </p:cNvPr>
          <p:cNvSpPr>
            <a:spLocks noGrp="1"/>
          </p:cNvSpPr>
          <p:nvPr>
            <p:ph type="pic" sz="quarter" idx="13"/>
          </p:nvPr>
        </p:nvSpPr>
        <p:spPr>
          <a:xfrm>
            <a:off x="0" y="0"/>
            <a:ext cx="12192000" cy="6858000"/>
          </a:xfrm>
          <a:solidFill>
            <a:schemeClr val="bg1">
              <a:lumMod val="95000"/>
            </a:schemeClr>
          </a:solidFill>
        </p:spPr>
        <p:txBody>
          <a:bodyPr/>
          <a:lstStyle>
            <a:lvl1pPr>
              <a:defRPr sz="2850"/>
            </a:lvl1pPr>
          </a:lstStyle>
          <a:p>
            <a:r>
              <a:rPr lang="en-US"/>
              <a:t>Click icon to add picture</a:t>
            </a:r>
            <a:endParaRPr lang="en-GB"/>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3981FA65-E013-425D-91CB-239AFAE310E0}"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9" name="Text Placeholder 8">
            <a:extLst>
              <a:ext uri="{FF2B5EF4-FFF2-40B4-BE49-F238E27FC236}">
                <a16:creationId xmlns:a16="http://schemas.microsoft.com/office/drawing/2014/main" id="{486ACD36-C69E-4E1E-98A0-07DAFD1DF57B}"/>
              </a:ext>
            </a:extLst>
          </p:cNvPr>
          <p:cNvSpPr>
            <a:spLocks noGrp="1"/>
          </p:cNvSpPr>
          <p:nvPr>
            <p:ph type="body" sz="quarter" idx="14"/>
          </p:nvPr>
        </p:nvSpPr>
        <p:spPr>
          <a:xfrm>
            <a:off x="539750" y="2114550"/>
            <a:ext cx="165625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sp>
        <p:nvSpPr>
          <p:cNvPr id="10" name="Text Placeholder 8">
            <a:extLst>
              <a:ext uri="{FF2B5EF4-FFF2-40B4-BE49-F238E27FC236}">
                <a16:creationId xmlns:a16="http://schemas.microsoft.com/office/drawing/2014/main" id="{2E3D21A1-8623-6B6D-670D-0D6264A94688}"/>
              </a:ext>
            </a:extLst>
          </p:cNvPr>
          <p:cNvSpPr>
            <a:spLocks noGrp="1"/>
          </p:cNvSpPr>
          <p:nvPr>
            <p:ph type="body" sz="quarter" idx="15"/>
          </p:nvPr>
        </p:nvSpPr>
        <p:spPr>
          <a:xfrm>
            <a:off x="2403000" y="2114550"/>
            <a:ext cx="198000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33FE07C-D27F-CAAA-5ED3-D0CF7E505665}"/>
              </a:ext>
            </a:extLst>
          </p:cNvPr>
          <p:cNvSpPr>
            <a:spLocks noGrp="1"/>
          </p:cNvSpPr>
          <p:nvPr>
            <p:ph type="body" sz="quarter" idx="16"/>
          </p:nvPr>
        </p:nvSpPr>
        <p:spPr>
          <a:xfrm>
            <a:off x="4590000" y="2114550"/>
            <a:ext cx="198000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cxnSp>
        <p:nvCxnSpPr>
          <p:cNvPr id="14" name="Straight Connector 13">
            <a:extLst>
              <a:ext uri="{FF2B5EF4-FFF2-40B4-BE49-F238E27FC236}">
                <a16:creationId xmlns:a16="http://schemas.microsoft.com/office/drawing/2014/main" id="{2C77E137-F033-0673-B6BF-C53940152983}"/>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1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ith text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0F539E-6446-6C53-23BA-DE7EF4A6305C}"/>
              </a:ext>
            </a:extLst>
          </p:cNvPr>
          <p:cNvSpPr>
            <a:spLocks noGrp="1"/>
          </p:cNvSpPr>
          <p:nvPr>
            <p:ph type="pic" sz="quarter" idx="13"/>
          </p:nvPr>
        </p:nvSpPr>
        <p:spPr>
          <a:xfrm>
            <a:off x="0" y="0"/>
            <a:ext cx="12192000" cy="6858000"/>
          </a:xfrm>
          <a:solidFill>
            <a:schemeClr val="bg1">
              <a:lumMod val="95000"/>
            </a:schemeClr>
          </a:solidFill>
        </p:spPr>
        <p:txBody>
          <a:bodyPr/>
          <a:lstStyle>
            <a:lvl1pPr>
              <a:defRPr sz="2850"/>
            </a:lvl1pPr>
          </a:lstStyle>
          <a:p>
            <a:r>
              <a:rPr lang="en-US"/>
              <a:t>Click icon to add picture</a:t>
            </a:r>
            <a:endParaRPr lang="en-GB"/>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42C3FBFB-EEB8-4008-941D-9601662B1C66}"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0" name="Text Placeholder 8">
            <a:extLst>
              <a:ext uri="{FF2B5EF4-FFF2-40B4-BE49-F238E27FC236}">
                <a16:creationId xmlns:a16="http://schemas.microsoft.com/office/drawing/2014/main" id="{2E3D21A1-8623-6B6D-670D-0D6264A94688}"/>
              </a:ext>
            </a:extLst>
          </p:cNvPr>
          <p:cNvSpPr>
            <a:spLocks noGrp="1"/>
          </p:cNvSpPr>
          <p:nvPr>
            <p:ph type="body" sz="quarter" idx="15"/>
          </p:nvPr>
        </p:nvSpPr>
        <p:spPr>
          <a:xfrm>
            <a:off x="7699470" y="2114550"/>
            <a:ext cx="172800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33FE07C-D27F-CAAA-5ED3-D0CF7E505665}"/>
              </a:ext>
            </a:extLst>
          </p:cNvPr>
          <p:cNvSpPr>
            <a:spLocks noGrp="1"/>
          </p:cNvSpPr>
          <p:nvPr>
            <p:ph type="body" sz="quarter" idx="16"/>
          </p:nvPr>
        </p:nvSpPr>
        <p:spPr>
          <a:xfrm>
            <a:off x="9588388" y="2114550"/>
            <a:ext cx="2052228"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cxnSp>
        <p:nvCxnSpPr>
          <p:cNvPr id="14" name="Straight Connector 13">
            <a:extLst>
              <a:ext uri="{FF2B5EF4-FFF2-40B4-BE49-F238E27FC236}">
                <a16:creationId xmlns:a16="http://schemas.microsoft.com/office/drawing/2014/main" id="{2C77E137-F033-0673-B6BF-C53940152983}"/>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9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DC3D9B-1136-2E67-6A4D-84B4B79D44F2}"/>
              </a:ext>
            </a:extLst>
          </p:cNvPr>
          <p:cNvSpPr>
            <a:spLocks noGrp="1"/>
          </p:cNvSpPr>
          <p:nvPr>
            <p:ph type="pic" sz="quarter" idx="14"/>
          </p:nvPr>
        </p:nvSpPr>
        <p:spPr>
          <a:xfrm>
            <a:off x="0" y="0"/>
            <a:ext cx="12192000" cy="6858000"/>
          </a:xfrm>
          <a:solidFill>
            <a:schemeClr val="bg1">
              <a:lumMod val="95000"/>
            </a:schemeClr>
          </a:solidFill>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353F76D-5915-A0DD-A6D4-86B7D55F0A3E}"/>
              </a:ext>
            </a:extLst>
          </p:cNvPr>
          <p:cNvSpPr>
            <a:spLocks noGrp="1"/>
          </p:cNvSpPr>
          <p:nvPr>
            <p:ph type="body" sz="quarter" idx="13"/>
          </p:nvPr>
        </p:nvSpPr>
        <p:spPr>
          <a:xfrm>
            <a:off x="539750" y="2745000"/>
            <a:ext cx="11112250" cy="2502000"/>
          </a:xfrm>
        </p:spPr>
        <p:txBody>
          <a:bodyPr/>
          <a:lstStyle>
            <a:lvl1pPr>
              <a:spcAft>
                <a:spcPts val="0"/>
              </a:spcAft>
              <a:defRPr>
                <a:latin typeface="+mj-lt"/>
              </a:defRPr>
            </a:lvl1pPr>
            <a:lvl2pPr marL="0" indent="0">
              <a:lnSpc>
                <a:spcPct val="100000"/>
              </a:lnSpc>
              <a:spcAft>
                <a:spcPts val="0"/>
              </a:spcAft>
              <a:buFontTx/>
              <a:buNone/>
              <a:defRPr sz="3600">
                <a:solidFill>
                  <a:schemeClr val="bg2"/>
                </a:solidFill>
                <a:latin typeface="+mj-lt"/>
              </a:defRPr>
            </a:lvl2pPr>
          </a:lstStyle>
          <a:p>
            <a:pPr lvl="0"/>
            <a:r>
              <a:rPr lang="en-US"/>
              <a:t>Click to edit Master text styles</a:t>
            </a:r>
          </a:p>
          <a:p>
            <a:pPr lvl="1"/>
            <a:r>
              <a:rPr lang="en-US"/>
              <a:t>Second level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2" name="Date Placeholder 1"/>
          <p:cNvSpPr>
            <a:spLocks noGrp="1"/>
          </p:cNvSpPr>
          <p:nvPr>
            <p:ph type="dt" sz="half" idx="10"/>
          </p:nvPr>
        </p:nvSpPr>
        <p:spPr/>
        <p:txBody>
          <a:bodyPr/>
          <a:lstStyle/>
          <a:p>
            <a:fld id="{82E81424-0B78-45C2-BA4D-B3449B4BBD00}" type="datetime1">
              <a:rPr lang="en-GB" noProof="0" smtClean="0"/>
              <a:t>25/04/2023</a:t>
            </a:fld>
            <a:endParaRPr lang="en-GB" noProof="0"/>
          </a:p>
        </p:txBody>
      </p:sp>
      <p:sp>
        <p:nvSpPr>
          <p:cNvPr id="3" name="Footer Placeholder 2"/>
          <p:cNvSpPr>
            <a:spLocks noGrp="1"/>
          </p:cNvSpPr>
          <p:nvPr>
            <p:ph type="ftr" sz="quarter" idx="11"/>
          </p:nvPr>
        </p:nvSpPr>
        <p:spPr/>
        <p:txBody>
          <a:bodyPr/>
          <a:lstStyle/>
          <a:p>
            <a:r>
              <a:rPr lang="en-GB" noProof="0"/>
              <a:t>LEA GLOBAL</a:t>
            </a:r>
          </a:p>
        </p:txBody>
      </p:sp>
      <p:cxnSp>
        <p:nvCxnSpPr>
          <p:cNvPr id="5" name="Straight Connector 4">
            <a:extLst>
              <a:ext uri="{FF2B5EF4-FFF2-40B4-BE49-F238E27FC236}">
                <a16:creationId xmlns:a16="http://schemas.microsoft.com/office/drawing/2014/main" id="{33BA5118-4993-6E95-6F4E-3E465103162B}"/>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07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bullets (dar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C18A99B2-1932-4134-B12B-80F4B3A3240C}"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B1E6D3C7-2BAD-B191-E642-49F0227524D4}"/>
              </a:ext>
            </a:extLst>
          </p:cNvPr>
          <p:cNvSpPr>
            <a:spLocks noGrp="1"/>
          </p:cNvSpPr>
          <p:nvPr>
            <p:ph type="body" sz="quarter" idx="13"/>
          </p:nvPr>
        </p:nvSpPr>
        <p:spPr>
          <a:xfrm>
            <a:off x="539750" y="1628775"/>
            <a:ext cx="11112500" cy="4500563"/>
          </a:xfrm>
        </p:spPr>
        <p:txBody>
          <a:bodyPr/>
          <a:lstStyle>
            <a:lvl1pPr marL="270000" indent="-270000">
              <a:spcAft>
                <a:spcPts val="700"/>
              </a:spcAft>
              <a:buClr>
                <a:schemeClr val="bg2"/>
              </a:buClr>
              <a:buFont typeface="Red Hat Display" panose="02010303040201060303" pitchFamily="2" charset="0"/>
              <a:buChar char="•"/>
              <a:defRPr sz="3600">
                <a:latin typeface="+mj-lt"/>
                <a:ea typeface="Red Hat Display SemiBold" panose="02010303040201060303" pitchFamily="2" charset="0"/>
                <a:cs typeface="Red Hat Display SemiBold" panose="02010303040201060303" pitchFamily="2" charset="0"/>
              </a:defRPr>
            </a:lvl1pPr>
            <a:lvl2pPr>
              <a:spcAft>
                <a:spcPts val="500"/>
              </a:spcAft>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060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bullets (ligh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FDC16AF8-52C8-4831-931C-5217EEE271CF}"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B1E6D3C7-2BAD-B191-E642-49F0227524D4}"/>
              </a:ext>
            </a:extLst>
          </p:cNvPr>
          <p:cNvSpPr>
            <a:spLocks noGrp="1"/>
          </p:cNvSpPr>
          <p:nvPr>
            <p:ph type="body" sz="quarter" idx="13"/>
          </p:nvPr>
        </p:nvSpPr>
        <p:spPr>
          <a:xfrm>
            <a:off x="539750" y="1628775"/>
            <a:ext cx="11112500" cy="4500563"/>
          </a:xfrm>
        </p:spPr>
        <p:txBody>
          <a:bodyPr/>
          <a:lstStyle>
            <a:lvl1pPr marL="270000" indent="-270000">
              <a:spcAft>
                <a:spcPts val="700"/>
              </a:spcAft>
              <a:buClr>
                <a:schemeClr val="bg2"/>
              </a:buClr>
              <a:buFont typeface="Red Hat Display" panose="02010303040201060303" pitchFamily="2" charset="0"/>
              <a:buChar char="•"/>
              <a:defRPr sz="360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3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 - 2 colum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4F86B-A367-4E45-BA91-992D41E5EA86}" type="datetime1">
              <a:rPr lang="en-GB" noProof="0" smtClean="0"/>
              <a:t>25/04/2023</a:t>
            </a:fld>
            <a:endParaRPr lang="en-GB" noProof="0"/>
          </a:p>
        </p:txBody>
      </p:sp>
      <p:sp>
        <p:nvSpPr>
          <p:cNvPr id="3" name="Footer Placeholder 2"/>
          <p:cNvSpPr>
            <a:spLocks noGrp="1"/>
          </p:cNvSpPr>
          <p:nvPr>
            <p:ph type="ftr" sz="quarter" idx="11"/>
          </p:nvPr>
        </p:nvSpPr>
        <p:spPr/>
        <p:txBody>
          <a:bodyPr/>
          <a:lstStyle/>
          <a:p>
            <a:r>
              <a:rPr lang="en-GB" noProof="0"/>
              <a:t>LEA GLOBAL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5">
            <a:extLst>
              <a:ext uri="{FF2B5EF4-FFF2-40B4-BE49-F238E27FC236}">
                <a16:creationId xmlns:a16="http://schemas.microsoft.com/office/drawing/2014/main" id="{2353F76D-5915-A0DD-A6D4-86B7D55F0A3E}"/>
              </a:ext>
            </a:extLst>
          </p:cNvPr>
          <p:cNvSpPr>
            <a:spLocks noGrp="1"/>
          </p:cNvSpPr>
          <p:nvPr>
            <p:ph type="body" sz="quarter" idx="13"/>
          </p:nvPr>
        </p:nvSpPr>
        <p:spPr>
          <a:xfrm>
            <a:off x="539750" y="2061000"/>
            <a:ext cx="3780000" cy="2619000"/>
          </a:xfrm>
        </p:spPr>
        <p:txBody>
          <a:bodyPr/>
          <a:lstStyle>
            <a:lvl1pPr>
              <a:spcAft>
                <a:spcPts val="0"/>
              </a:spcAft>
              <a:defRPr>
                <a:latin typeface="+mj-lt"/>
              </a:defRPr>
            </a:lvl1pPr>
            <a:lvl2pPr marL="0" indent="0">
              <a:spcAft>
                <a:spcPts val="0"/>
              </a:spcAft>
              <a:buFontTx/>
              <a:buNone/>
              <a:defRPr>
                <a:solidFill>
                  <a:schemeClr val="tx2"/>
                </a:solidFill>
                <a:latin typeface="+mj-lt"/>
              </a:defRPr>
            </a:lvl2pPr>
            <a:lvl3pPr>
              <a:defRPr>
                <a:latin typeface="Red Hat Display" panose="02010303040201060303" pitchFamily="2" charset="0"/>
                <a:ea typeface="Red Hat Display" panose="02010303040201060303" pitchFamily="2" charset="0"/>
                <a:cs typeface="Red Hat Display" panose="02010303040201060303" pitchFamily="2" charset="0"/>
              </a:defRPr>
            </a:lvl3pPr>
            <a:lvl4pPr>
              <a:defRPr>
                <a:latin typeface="Red Hat Display" panose="02010303040201060303" pitchFamily="2" charset="0"/>
                <a:ea typeface="Red Hat Display" panose="02010303040201060303" pitchFamily="2" charset="0"/>
                <a:cs typeface="Red Hat Display" panose="02010303040201060303" pitchFamily="2" charset="0"/>
              </a:defRPr>
            </a:lvl4pPr>
            <a:lvl5pPr>
              <a:defRPr>
                <a:latin typeface="Red Hat Display" panose="02010303040201060303" pitchFamily="2" charset="0"/>
                <a:ea typeface="Red Hat Display" panose="02010303040201060303" pitchFamily="2" charset="0"/>
                <a:cs typeface="Red Hat Display" panose="020103030402010603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4F42483-C1FD-5BCD-A9BB-304332E6FF18}"/>
              </a:ext>
            </a:extLst>
          </p:cNvPr>
          <p:cNvCxnSpPr/>
          <p:nvPr userDrawn="1"/>
        </p:nvCxnSpPr>
        <p:spPr>
          <a:xfrm>
            <a:off x="539750" y="1800000"/>
            <a:ext cx="1111225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0FF9F-1DC4-E9C4-78A4-812FA26D0F29}"/>
              </a:ext>
            </a:extLst>
          </p:cNvPr>
          <p:cNvCxnSpPr/>
          <p:nvPr userDrawn="1"/>
        </p:nvCxnSpPr>
        <p:spPr>
          <a:xfrm>
            <a:off x="540000" y="4968000"/>
            <a:ext cx="1111225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65027639-22FF-21B9-268D-1205F17132B0}"/>
              </a:ext>
            </a:extLst>
          </p:cNvPr>
          <p:cNvSpPr>
            <a:spLocks noGrp="1"/>
          </p:cNvSpPr>
          <p:nvPr>
            <p:ph type="body" sz="quarter" idx="14"/>
          </p:nvPr>
        </p:nvSpPr>
        <p:spPr>
          <a:xfrm>
            <a:off x="5580000" y="2034000"/>
            <a:ext cx="6071457" cy="2700000"/>
          </a:xfrm>
        </p:spPr>
        <p:txBody>
          <a:bodyPr/>
          <a:lstStyle>
            <a:lvl1pPr>
              <a:lnSpc>
                <a:spcPct val="105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1pPr>
            <a:lvl2pPr>
              <a:defRPr sz="2450">
                <a:latin typeface="Red Hat Display" panose="02010303040201060303" pitchFamily="2" charset="0"/>
                <a:ea typeface="Red Hat Display" panose="02010303040201060303" pitchFamily="2" charset="0"/>
                <a:cs typeface="Red Hat Display" panose="02010303040201060303" pitchFamily="2" charset="0"/>
              </a:defRPr>
            </a:lvl2pPr>
            <a:lvl3pPr>
              <a:defRPr>
                <a:latin typeface="Red Hat Display" panose="02010303040201060303" pitchFamily="2" charset="0"/>
                <a:ea typeface="Red Hat Display" panose="02010303040201060303" pitchFamily="2" charset="0"/>
                <a:cs typeface="Red Hat Display" panose="02010303040201060303" pitchFamily="2" charset="0"/>
              </a:defRPr>
            </a:lvl3pPr>
            <a:lvl4pPr>
              <a:defRPr>
                <a:latin typeface="Red Hat Display" panose="02010303040201060303" pitchFamily="2" charset="0"/>
                <a:ea typeface="Red Hat Display" panose="02010303040201060303" pitchFamily="2" charset="0"/>
                <a:cs typeface="Red Hat Display" panose="02010303040201060303" pitchFamily="2" charset="0"/>
              </a:defRPr>
            </a:lvl4pPr>
            <a:lvl5pPr>
              <a:defRPr>
                <a:latin typeface="Red Hat Display" panose="02010303040201060303" pitchFamily="2" charset="0"/>
                <a:ea typeface="Red Hat Display" panose="02010303040201060303" pitchFamily="2" charset="0"/>
                <a:cs typeface="Red Hat Display" panose="020103030402010603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0944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40001" y="2114550"/>
            <a:ext cx="11112000" cy="4059602"/>
          </a:xfrm>
        </p:spPr>
        <p:txBody>
          <a:bodyPr/>
          <a:lstStyle>
            <a:lvl1pPr>
              <a:defRPr>
                <a:latin typeface="+mn-lt"/>
              </a:defRPr>
            </a:lvl1pPr>
            <a:lvl2pPr marL="270000" indent="-270000">
              <a:spcAft>
                <a:spcPts val="500"/>
              </a:spcAft>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9E262FAF-6B80-4FB7-8028-ABD97307CD0D}" type="datetime1">
              <a:rPr lang="en-GB" noProof="0" smtClean="0"/>
              <a:t>25/04/2023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11" name="Text Placeholder 10">
            <a:extLst>
              <a:ext uri="{FF2B5EF4-FFF2-40B4-BE49-F238E27FC236}">
                <a16:creationId xmlns:a16="http://schemas.microsoft.com/office/drawing/2014/main" id="{220674EF-5323-36AC-6BB3-35063A88541E}"/>
              </a:ext>
            </a:extLst>
          </p:cNvPr>
          <p:cNvSpPr>
            <a:spLocks noGrp="1"/>
          </p:cNvSpPr>
          <p:nvPr>
            <p:ph type="body" sz="quarter" idx="13" hasCustomPrompt="1"/>
          </p:nvPr>
        </p:nvSpPr>
        <p:spPr>
          <a:xfrm>
            <a:off x="538163" y="1152000"/>
            <a:ext cx="11114088" cy="450000"/>
          </a:xfrm>
        </p:spPr>
        <p:txBody>
          <a:bodyPr/>
          <a:lstStyle>
            <a:lvl1pPr>
              <a:defRPr sz="2650">
                <a:solidFill>
                  <a:schemeClr val="tx2"/>
                </a:solidFill>
                <a:latin typeface="+mj-lt"/>
              </a:defRPr>
            </a:lvl1pPr>
          </a:lstStyle>
          <a:p>
            <a:pPr lvl="0"/>
            <a:r>
              <a:rPr lang="en-US"/>
              <a:t>Click to insert subtitle</a:t>
            </a:r>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40000" y="3924000"/>
            <a:ext cx="2766600" cy="2232000"/>
          </a:xfrm>
        </p:spPr>
        <p:txBody>
          <a:bodyPr/>
          <a:lstStyle>
            <a:lvl1pPr>
              <a:defRPr sz="1200">
                <a:latin typeface="+mj-lt"/>
              </a:defRPr>
            </a:lvl1pPr>
            <a:lvl2pPr marL="126000" indent="-126000">
              <a:lnSpc>
                <a:spcPct val="100000"/>
              </a:lnSpc>
              <a:spcAft>
                <a:spcPts val="600"/>
              </a:spcAft>
              <a:defRPr sz="1200">
                <a:latin typeface="+mj-lt"/>
              </a:defRPr>
            </a:lvl2pPr>
            <a:lvl3pPr>
              <a:defRPr sz="1000">
                <a:latin typeface="+mj-lt"/>
              </a:defRPr>
            </a:lvl3pPr>
            <a:lvl4pPr>
              <a:defRPr sz="1000">
                <a:latin typeface="+mj-lt"/>
              </a:defRPr>
            </a:lvl4pPr>
            <a:lvl5pPr>
              <a:defRPr sz="10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98A1473C-2B80-46E8-B63E-C5A6C869A492}" type="datetime1">
              <a:rPr lang="en-GB" noProof="0" smtClean="0"/>
              <a:t>25/04/2023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11" name="Text Placeholder 10">
            <a:extLst>
              <a:ext uri="{FF2B5EF4-FFF2-40B4-BE49-F238E27FC236}">
                <a16:creationId xmlns:a16="http://schemas.microsoft.com/office/drawing/2014/main" id="{220674EF-5323-36AC-6BB3-35063A88541E}"/>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sp>
        <p:nvSpPr>
          <p:cNvPr id="5" name="Picture Placeholder 4">
            <a:extLst>
              <a:ext uri="{FF2B5EF4-FFF2-40B4-BE49-F238E27FC236}">
                <a16:creationId xmlns:a16="http://schemas.microsoft.com/office/drawing/2014/main" id="{8CAE3A82-BF60-043F-19DB-AEBBE76BAC1A}"/>
              </a:ext>
            </a:extLst>
          </p:cNvPr>
          <p:cNvSpPr>
            <a:spLocks noGrp="1"/>
          </p:cNvSpPr>
          <p:nvPr>
            <p:ph type="pic" sz="quarter" idx="14"/>
          </p:nvPr>
        </p:nvSpPr>
        <p:spPr>
          <a:xfrm>
            <a:off x="539750" y="2122200"/>
            <a:ext cx="657000" cy="657000"/>
          </a:xfrm>
        </p:spPr>
        <p:txBody>
          <a:bodyPr/>
          <a:lstStyle>
            <a:lvl1pPr>
              <a:defRPr sz="1200"/>
            </a:lvl1pPr>
          </a:lstStyle>
          <a:p>
            <a:r>
              <a:rPr lang="en-US"/>
              <a:t>Click icon to add picture</a:t>
            </a:r>
            <a:endParaRPr lang="en-GB"/>
          </a:p>
        </p:txBody>
      </p:sp>
      <p:sp>
        <p:nvSpPr>
          <p:cNvPr id="10" name="Text Placeholder 9">
            <a:extLst>
              <a:ext uri="{FF2B5EF4-FFF2-40B4-BE49-F238E27FC236}">
                <a16:creationId xmlns:a16="http://schemas.microsoft.com/office/drawing/2014/main" id="{1AF56DF2-A943-F81B-67D1-83613472AB79}"/>
              </a:ext>
            </a:extLst>
          </p:cNvPr>
          <p:cNvSpPr>
            <a:spLocks noGrp="1"/>
          </p:cNvSpPr>
          <p:nvPr>
            <p:ph type="body" sz="quarter" idx="15"/>
          </p:nvPr>
        </p:nvSpPr>
        <p:spPr>
          <a:xfrm>
            <a:off x="1326600" y="2214000"/>
            <a:ext cx="1980000" cy="1188000"/>
          </a:xfrm>
        </p:spPr>
        <p:txBody>
          <a:bodyPr/>
          <a:lstStyle>
            <a:lvl1pPr>
              <a:lnSpc>
                <a:spcPct val="100000"/>
              </a:lnSpc>
              <a:defRPr sz="1500" b="1">
                <a:latin typeface="+mj-lt"/>
              </a:defRPr>
            </a:lvl1pPr>
          </a:lstStyle>
          <a:p>
            <a:pPr lvl="0"/>
            <a:r>
              <a:rPr lang="en-US"/>
              <a:t>Click to edit Master text styles</a:t>
            </a:r>
          </a:p>
        </p:txBody>
      </p:sp>
      <p:sp>
        <p:nvSpPr>
          <p:cNvPr id="12" name="Picture Placeholder 4">
            <a:extLst>
              <a:ext uri="{FF2B5EF4-FFF2-40B4-BE49-F238E27FC236}">
                <a16:creationId xmlns:a16="http://schemas.microsoft.com/office/drawing/2014/main" id="{597BD0EC-3868-4FBD-0026-D9AF18A979E7}"/>
              </a:ext>
            </a:extLst>
          </p:cNvPr>
          <p:cNvSpPr>
            <a:spLocks noGrp="1"/>
          </p:cNvSpPr>
          <p:nvPr>
            <p:ph type="pic" sz="quarter" idx="16"/>
          </p:nvPr>
        </p:nvSpPr>
        <p:spPr>
          <a:xfrm>
            <a:off x="8411400" y="2122200"/>
            <a:ext cx="657000" cy="657000"/>
          </a:xfrm>
        </p:spPr>
        <p:txBody>
          <a:bodyPr/>
          <a:lstStyle>
            <a:lvl1pPr>
              <a:defRPr sz="1200"/>
            </a:lvl1pPr>
          </a:lstStyle>
          <a:p>
            <a:r>
              <a:rPr lang="en-US"/>
              <a:t>Click icon to add picture</a:t>
            </a:r>
            <a:endParaRPr lang="en-GB"/>
          </a:p>
        </p:txBody>
      </p:sp>
      <p:sp>
        <p:nvSpPr>
          <p:cNvPr id="13" name="Text Placeholder 9">
            <a:extLst>
              <a:ext uri="{FF2B5EF4-FFF2-40B4-BE49-F238E27FC236}">
                <a16:creationId xmlns:a16="http://schemas.microsoft.com/office/drawing/2014/main" id="{41D96F56-872B-5798-B9BA-B767E05F6799}"/>
              </a:ext>
            </a:extLst>
          </p:cNvPr>
          <p:cNvSpPr>
            <a:spLocks noGrp="1"/>
          </p:cNvSpPr>
          <p:nvPr>
            <p:ph type="body" sz="quarter" idx="17"/>
          </p:nvPr>
        </p:nvSpPr>
        <p:spPr>
          <a:xfrm>
            <a:off x="9180000" y="2214000"/>
            <a:ext cx="2352599" cy="1188000"/>
          </a:xfrm>
        </p:spPr>
        <p:txBody>
          <a:bodyPr/>
          <a:lstStyle>
            <a:lvl1pPr>
              <a:lnSpc>
                <a:spcPct val="100000"/>
              </a:lnSpc>
              <a:defRPr sz="1500" b="1">
                <a:latin typeface="+mj-lt"/>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25FC30E1-684F-E661-A200-68AEEA543035}"/>
              </a:ext>
            </a:extLst>
          </p:cNvPr>
          <p:cNvSpPr>
            <a:spLocks noGrp="1"/>
          </p:cNvSpPr>
          <p:nvPr>
            <p:ph type="pic" sz="quarter" idx="18"/>
          </p:nvPr>
        </p:nvSpPr>
        <p:spPr>
          <a:xfrm>
            <a:off x="3969000" y="2122200"/>
            <a:ext cx="657000" cy="657000"/>
          </a:xfrm>
        </p:spPr>
        <p:txBody>
          <a:bodyPr/>
          <a:lstStyle>
            <a:lvl1pPr>
              <a:defRPr sz="1200"/>
            </a:lvl1pPr>
          </a:lstStyle>
          <a:p>
            <a:r>
              <a:rPr lang="en-US"/>
              <a:t>Click icon to add picture</a:t>
            </a:r>
            <a:endParaRPr lang="en-GB"/>
          </a:p>
        </p:txBody>
      </p:sp>
      <p:sp>
        <p:nvSpPr>
          <p:cNvPr id="15" name="Text Placeholder 9">
            <a:extLst>
              <a:ext uri="{FF2B5EF4-FFF2-40B4-BE49-F238E27FC236}">
                <a16:creationId xmlns:a16="http://schemas.microsoft.com/office/drawing/2014/main" id="{B11321E3-2BDF-7929-AED6-2D014942B0B2}"/>
              </a:ext>
            </a:extLst>
          </p:cNvPr>
          <p:cNvSpPr>
            <a:spLocks noGrp="1"/>
          </p:cNvSpPr>
          <p:nvPr>
            <p:ph type="body" sz="quarter" idx="19"/>
          </p:nvPr>
        </p:nvSpPr>
        <p:spPr>
          <a:xfrm>
            <a:off x="4755599" y="2214000"/>
            <a:ext cx="3213000" cy="1188000"/>
          </a:xfrm>
        </p:spPr>
        <p:txBody>
          <a:bodyPr/>
          <a:lstStyle>
            <a:lvl1pPr>
              <a:lnSpc>
                <a:spcPct val="100000"/>
              </a:lnSpc>
              <a:defRPr sz="1500" b="1">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472F5595-521B-E947-30DA-A5079B8E80D8}"/>
              </a:ext>
            </a:extLst>
          </p:cNvPr>
          <p:cNvCxnSpPr/>
          <p:nvPr userDrawn="1"/>
        </p:nvCxnSpPr>
        <p:spPr>
          <a:xfrm>
            <a:off x="381600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7FB656-0CF6-7346-DBE6-147F1AFE4D66}"/>
              </a:ext>
            </a:extLst>
          </p:cNvPr>
          <p:cNvCxnSpPr/>
          <p:nvPr userDrawn="1"/>
        </p:nvCxnSpPr>
        <p:spPr>
          <a:xfrm>
            <a:off x="826200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F02126A9-A605-0909-E98C-2B7C04ED8FDB}"/>
              </a:ext>
            </a:extLst>
          </p:cNvPr>
          <p:cNvSpPr>
            <a:spLocks noGrp="1"/>
          </p:cNvSpPr>
          <p:nvPr>
            <p:ph idx="20"/>
          </p:nvPr>
        </p:nvSpPr>
        <p:spPr>
          <a:xfrm>
            <a:off x="3969000" y="3924000"/>
            <a:ext cx="3999600" cy="2232000"/>
          </a:xfrm>
        </p:spPr>
        <p:txBody>
          <a:bodyPr/>
          <a:lstStyle>
            <a:lvl1pPr>
              <a:defRPr sz="1200">
                <a:latin typeface="+mj-lt"/>
              </a:defRPr>
            </a:lvl1pPr>
            <a:lvl2pPr marL="126000" indent="-126000">
              <a:lnSpc>
                <a:spcPct val="100000"/>
              </a:lnSpc>
              <a:spcAft>
                <a:spcPts val="600"/>
              </a:spcAft>
              <a:defRPr sz="1200">
                <a:latin typeface="+mj-lt"/>
              </a:defRPr>
            </a:lvl2pPr>
            <a:lvl3pPr>
              <a:defRPr sz="1000">
                <a:latin typeface="+mj-lt"/>
              </a:defRPr>
            </a:lvl3pPr>
            <a:lvl4pPr>
              <a:defRPr sz="1000">
                <a:latin typeface="+mj-lt"/>
              </a:defRPr>
            </a:lvl4pPr>
            <a:lvl5pPr>
              <a:defRPr sz="10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Content Placeholder 2">
            <a:extLst>
              <a:ext uri="{FF2B5EF4-FFF2-40B4-BE49-F238E27FC236}">
                <a16:creationId xmlns:a16="http://schemas.microsoft.com/office/drawing/2014/main" id="{F05E65F7-0441-778C-C55F-F97749BAFC5F}"/>
              </a:ext>
            </a:extLst>
          </p:cNvPr>
          <p:cNvSpPr>
            <a:spLocks noGrp="1"/>
          </p:cNvSpPr>
          <p:nvPr>
            <p:ph idx="21"/>
          </p:nvPr>
        </p:nvSpPr>
        <p:spPr>
          <a:xfrm>
            <a:off x="8411400" y="3924000"/>
            <a:ext cx="3121200" cy="2232000"/>
          </a:xfrm>
        </p:spPr>
        <p:txBody>
          <a:bodyPr/>
          <a:lstStyle>
            <a:lvl1pPr>
              <a:defRPr sz="1200">
                <a:latin typeface="+mj-lt"/>
              </a:defRPr>
            </a:lvl1pPr>
            <a:lvl2pPr marL="126000" indent="-126000">
              <a:lnSpc>
                <a:spcPct val="100000"/>
              </a:lnSpc>
              <a:spcAft>
                <a:spcPts val="600"/>
              </a:spcAft>
              <a:defRPr sz="1200">
                <a:latin typeface="+mj-lt"/>
              </a:defRPr>
            </a:lvl2pPr>
            <a:lvl3pPr>
              <a:defRPr sz="1000">
                <a:latin typeface="+mj-lt"/>
              </a:defRPr>
            </a:lvl3pPr>
            <a:lvl4pPr>
              <a:defRPr sz="1000">
                <a:latin typeface="+mj-lt"/>
              </a:defRPr>
            </a:lvl4pPr>
            <a:lvl5pPr>
              <a:defRPr sz="10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55644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40000" y="3897000"/>
            <a:ext cx="2610000" cy="2267262"/>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A9CE7FFB-4523-43CC-A2AE-04F336263E74}" type="datetime1">
              <a:rPr lang="en-GB" noProof="0" smtClean="0"/>
              <a:t>25/04/2023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11" name="Text Placeholder 10">
            <a:extLst>
              <a:ext uri="{FF2B5EF4-FFF2-40B4-BE49-F238E27FC236}">
                <a16:creationId xmlns:a16="http://schemas.microsoft.com/office/drawing/2014/main" id="{220674EF-5323-36AC-6BB3-35063A88541E}"/>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sp>
        <p:nvSpPr>
          <p:cNvPr id="5" name="Picture Placeholder 4">
            <a:extLst>
              <a:ext uri="{FF2B5EF4-FFF2-40B4-BE49-F238E27FC236}">
                <a16:creationId xmlns:a16="http://schemas.microsoft.com/office/drawing/2014/main" id="{8CAE3A82-BF60-043F-19DB-AEBBE76BAC1A}"/>
              </a:ext>
            </a:extLst>
          </p:cNvPr>
          <p:cNvSpPr>
            <a:spLocks noGrp="1"/>
          </p:cNvSpPr>
          <p:nvPr>
            <p:ph type="pic" sz="quarter" idx="14"/>
          </p:nvPr>
        </p:nvSpPr>
        <p:spPr>
          <a:xfrm>
            <a:off x="539750" y="2122200"/>
            <a:ext cx="657000" cy="657000"/>
          </a:xfrm>
        </p:spPr>
        <p:txBody>
          <a:bodyPr/>
          <a:lstStyle>
            <a:lvl1pPr>
              <a:defRPr sz="1200"/>
            </a:lvl1pPr>
          </a:lstStyle>
          <a:p>
            <a:r>
              <a:rPr lang="en-US"/>
              <a:t>Click icon to add picture</a:t>
            </a:r>
            <a:endParaRPr lang="en-GB"/>
          </a:p>
        </p:txBody>
      </p:sp>
      <p:sp>
        <p:nvSpPr>
          <p:cNvPr id="10" name="Text Placeholder 9">
            <a:extLst>
              <a:ext uri="{FF2B5EF4-FFF2-40B4-BE49-F238E27FC236}">
                <a16:creationId xmlns:a16="http://schemas.microsoft.com/office/drawing/2014/main" id="{1AF56DF2-A943-F81B-67D1-83613472AB79}"/>
              </a:ext>
            </a:extLst>
          </p:cNvPr>
          <p:cNvSpPr>
            <a:spLocks noGrp="1"/>
          </p:cNvSpPr>
          <p:nvPr>
            <p:ph type="body" sz="quarter" idx="15"/>
          </p:nvPr>
        </p:nvSpPr>
        <p:spPr>
          <a:xfrm>
            <a:off x="1331838" y="2214000"/>
            <a:ext cx="1733399" cy="450000"/>
          </a:xfrm>
        </p:spPr>
        <p:txBody>
          <a:bodyPr/>
          <a:lstStyle>
            <a:lvl1pPr>
              <a:lnSpc>
                <a:spcPct val="100000"/>
              </a:lnSpc>
              <a:defRPr sz="1500" b="1">
                <a:latin typeface="+mj-lt"/>
              </a:defRPr>
            </a:lvl1pPr>
          </a:lstStyle>
          <a:p>
            <a:pPr lvl="0"/>
            <a:r>
              <a:rPr lang="en-US"/>
              <a:t>Click to edit Master text styles</a:t>
            </a:r>
          </a:p>
        </p:txBody>
      </p:sp>
      <p:sp>
        <p:nvSpPr>
          <p:cNvPr id="12" name="Picture Placeholder 4">
            <a:extLst>
              <a:ext uri="{FF2B5EF4-FFF2-40B4-BE49-F238E27FC236}">
                <a16:creationId xmlns:a16="http://schemas.microsoft.com/office/drawing/2014/main" id="{597BD0EC-3868-4FBD-0026-D9AF18A979E7}"/>
              </a:ext>
            </a:extLst>
          </p:cNvPr>
          <p:cNvSpPr>
            <a:spLocks noGrp="1"/>
          </p:cNvSpPr>
          <p:nvPr>
            <p:ph type="pic" sz="quarter" idx="16"/>
          </p:nvPr>
        </p:nvSpPr>
        <p:spPr>
          <a:xfrm>
            <a:off x="9119758" y="2122200"/>
            <a:ext cx="657000" cy="657000"/>
          </a:xfrm>
        </p:spPr>
        <p:txBody>
          <a:bodyPr/>
          <a:lstStyle>
            <a:lvl1pPr>
              <a:defRPr sz="1200"/>
            </a:lvl1pPr>
          </a:lstStyle>
          <a:p>
            <a:r>
              <a:rPr lang="en-US"/>
              <a:t>Click icon to add picture</a:t>
            </a:r>
            <a:endParaRPr lang="en-GB"/>
          </a:p>
        </p:txBody>
      </p:sp>
      <p:sp>
        <p:nvSpPr>
          <p:cNvPr id="13" name="Text Placeholder 9">
            <a:extLst>
              <a:ext uri="{FF2B5EF4-FFF2-40B4-BE49-F238E27FC236}">
                <a16:creationId xmlns:a16="http://schemas.microsoft.com/office/drawing/2014/main" id="{41D96F56-872B-5798-B9BA-B767E05F6799}"/>
              </a:ext>
            </a:extLst>
          </p:cNvPr>
          <p:cNvSpPr>
            <a:spLocks noGrp="1"/>
          </p:cNvSpPr>
          <p:nvPr>
            <p:ph type="body" sz="quarter" idx="17"/>
          </p:nvPr>
        </p:nvSpPr>
        <p:spPr>
          <a:xfrm>
            <a:off x="9914486" y="2214000"/>
            <a:ext cx="1733457" cy="450000"/>
          </a:xfrm>
        </p:spPr>
        <p:txBody>
          <a:bodyPr/>
          <a:lstStyle>
            <a:lvl1pPr>
              <a:lnSpc>
                <a:spcPct val="100000"/>
              </a:lnSpc>
              <a:defRPr sz="1500" b="1">
                <a:latin typeface="+mj-lt"/>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25FC30E1-684F-E661-A200-68AEEA543035}"/>
              </a:ext>
            </a:extLst>
          </p:cNvPr>
          <p:cNvSpPr>
            <a:spLocks noGrp="1"/>
          </p:cNvSpPr>
          <p:nvPr>
            <p:ph type="pic" sz="quarter" idx="18"/>
          </p:nvPr>
        </p:nvSpPr>
        <p:spPr>
          <a:xfrm>
            <a:off x="3395700" y="2122200"/>
            <a:ext cx="657000" cy="657000"/>
          </a:xfrm>
        </p:spPr>
        <p:txBody>
          <a:bodyPr/>
          <a:lstStyle>
            <a:lvl1pPr>
              <a:defRPr sz="1200"/>
            </a:lvl1pPr>
          </a:lstStyle>
          <a:p>
            <a:r>
              <a:rPr lang="en-US"/>
              <a:t>Click icon to add picture</a:t>
            </a:r>
            <a:endParaRPr lang="en-GB"/>
          </a:p>
        </p:txBody>
      </p:sp>
      <p:sp>
        <p:nvSpPr>
          <p:cNvPr id="15" name="Text Placeholder 9">
            <a:extLst>
              <a:ext uri="{FF2B5EF4-FFF2-40B4-BE49-F238E27FC236}">
                <a16:creationId xmlns:a16="http://schemas.microsoft.com/office/drawing/2014/main" id="{B11321E3-2BDF-7929-AED6-2D014942B0B2}"/>
              </a:ext>
            </a:extLst>
          </p:cNvPr>
          <p:cNvSpPr>
            <a:spLocks noGrp="1"/>
          </p:cNvSpPr>
          <p:nvPr>
            <p:ph type="body" sz="quarter" idx="19"/>
          </p:nvPr>
        </p:nvSpPr>
        <p:spPr>
          <a:xfrm>
            <a:off x="4187788" y="2214000"/>
            <a:ext cx="1733400" cy="450000"/>
          </a:xfrm>
        </p:spPr>
        <p:txBody>
          <a:bodyPr/>
          <a:lstStyle>
            <a:lvl1pPr>
              <a:lnSpc>
                <a:spcPct val="100000"/>
              </a:lnSpc>
              <a:defRPr sz="1500" b="1">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472F5595-521B-E947-30DA-A5079B8E80D8}"/>
              </a:ext>
            </a:extLst>
          </p:cNvPr>
          <p:cNvCxnSpPr>
            <a:cxnSpLocks/>
          </p:cNvCxnSpPr>
          <p:nvPr userDrawn="1"/>
        </p:nvCxnSpPr>
        <p:spPr>
          <a:xfrm>
            <a:off x="3250800" y="211455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7FB656-0CF6-7346-DBE6-147F1AFE4D66}"/>
              </a:ext>
            </a:extLst>
          </p:cNvPr>
          <p:cNvCxnSpPr>
            <a:cxnSpLocks/>
          </p:cNvCxnSpPr>
          <p:nvPr userDrawn="1"/>
        </p:nvCxnSpPr>
        <p:spPr>
          <a:xfrm>
            <a:off x="896040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E77C3FB2-90A8-2A9D-6B49-6902B69C27AA}"/>
              </a:ext>
            </a:extLst>
          </p:cNvPr>
          <p:cNvSpPr>
            <a:spLocks noGrp="1"/>
          </p:cNvSpPr>
          <p:nvPr>
            <p:ph type="body" sz="quarter" idx="22"/>
          </p:nvPr>
        </p:nvSpPr>
        <p:spPr>
          <a:xfrm>
            <a:off x="540000" y="1530000"/>
            <a:ext cx="11111706" cy="215900"/>
          </a:xfrm>
        </p:spPr>
        <p:txBody>
          <a:bodyPr/>
          <a:lstStyle>
            <a:lvl1pPr>
              <a:defRPr sz="1200"/>
            </a:lvl1pPr>
          </a:lstStyle>
          <a:p>
            <a:pPr lvl="0"/>
            <a:r>
              <a:rPr lang="en-US"/>
              <a:t>Click to edit Master text styles</a:t>
            </a:r>
          </a:p>
        </p:txBody>
      </p:sp>
      <p:cxnSp>
        <p:nvCxnSpPr>
          <p:cNvPr id="6" name="Straight Connector 5">
            <a:extLst>
              <a:ext uri="{FF2B5EF4-FFF2-40B4-BE49-F238E27FC236}">
                <a16:creationId xmlns:a16="http://schemas.microsoft.com/office/drawing/2014/main" id="{FA3A52B4-F85A-AF4E-EACE-F184D762F61F}"/>
              </a:ext>
            </a:extLst>
          </p:cNvPr>
          <p:cNvCxnSpPr/>
          <p:nvPr userDrawn="1"/>
        </p:nvCxnSpPr>
        <p:spPr>
          <a:xfrm>
            <a:off x="609616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4">
            <a:extLst>
              <a:ext uri="{FF2B5EF4-FFF2-40B4-BE49-F238E27FC236}">
                <a16:creationId xmlns:a16="http://schemas.microsoft.com/office/drawing/2014/main" id="{71DE11DA-8BFE-86B2-7924-527FD31B51F2}"/>
              </a:ext>
            </a:extLst>
          </p:cNvPr>
          <p:cNvSpPr>
            <a:spLocks noGrp="1"/>
          </p:cNvSpPr>
          <p:nvPr>
            <p:ph type="pic" sz="quarter" idx="23"/>
          </p:nvPr>
        </p:nvSpPr>
        <p:spPr>
          <a:xfrm>
            <a:off x="6240016" y="2122200"/>
            <a:ext cx="657000" cy="657000"/>
          </a:xfrm>
        </p:spPr>
        <p:txBody>
          <a:bodyPr/>
          <a:lstStyle>
            <a:lvl1pPr>
              <a:defRPr sz="1200"/>
            </a:lvl1pPr>
          </a:lstStyle>
          <a:p>
            <a:r>
              <a:rPr lang="en-US"/>
              <a:t>Click icon to add picture</a:t>
            </a:r>
            <a:endParaRPr lang="en-GB"/>
          </a:p>
        </p:txBody>
      </p:sp>
      <p:sp>
        <p:nvSpPr>
          <p:cNvPr id="25" name="Text Placeholder 9">
            <a:extLst>
              <a:ext uri="{FF2B5EF4-FFF2-40B4-BE49-F238E27FC236}">
                <a16:creationId xmlns:a16="http://schemas.microsoft.com/office/drawing/2014/main" id="{AED002A4-133D-4D0F-A7E7-095ECD61C5E0}"/>
              </a:ext>
            </a:extLst>
          </p:cNvPr>
          <p:cNvSpPr>
            <a:spLocks noGrp="1"/>
          </p:cNvSpPr>
          <p:nvPr>
            <p:ph type="body" sz="quarter" idx="24"/>
          </p:nvPr>
        </p:nvSpPr>
        <p:spPr>
          <a:xfrm>
            <a:off x="7032398" y="2214000"/>
            <a:ext cx="1733400" cy="450000"/>
          </a:xfrm>
        </p:spPr>
        <p:txBody>
          <a:bodyPr/>
          <a:lstStyle>
            <a:lvl1pPr>
              <a:lnSpc>
                <a:spcPct val="100000"/>
              </a:lnSpc>
              <a:defRPr sz="1500" b="1">
                <a:latin typeface="+mj-lt"/>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273C7F94-9121-436F-6B23-E3C6FFA4A7BB}"/>
              </a:ext>
            </a:extLst>
          </p:cNvPr>
          <p:cNvSpPr>
            <a:spLocks noGrp="1"/>
          </p:cNvSpPr>
          <p:nvPr>
            <p:ph idx="26"/>
          </p:nvPr>
        </p:nvSpPr>
        <p:spPr>
          <a:xfrm>
            <a:off x="3398400" y="3897000"/>
            <a:ext cx="2610000" cy="2267262"/>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1" name="Content Placeholder 2">
            <a:extLst>
              <a:ext uri="{FF2B5EF4-FFF2-40B4-BE49-F238E27FC236}">
                <a16:creationId xmlns:a16="http://schemas.microsoft.com/office/drawing/2014/main" id="{57897409-3FAB-9862-6747-359536456E21}"/>
              </a:ext>
            </a:extLst>
          </p:cNvPr>
          <p:cNvSpPr>
            <a:spLocks noGrp="1"/>
          </p:cNvSpPr>
          <p:nvPr>
            <p:ph idx="27"/>
          </p:nvPr>
        </p:nvSpPr>
        <p:spPr>
          <a:xfrm>
            <a:off x="6240016" y="3897000"/>
            <a:ext cx="2610000" cy="2294263"/>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719D4A3-B948-4661-158A-E7C2D0407AE3}"/>
              </a:ext>
            </a:extLst>
          </p:cNvPr>
          <p:cNvSpPr>
            <a:spLocks noGrp="1"/>
          </p:cNvSpPr>
          <p:nvPr>
            <p:ph idx="28"/>
          </p:nvPr>
        </p:nvSpPr>
        <p:spPr>
          <a:xfrm>
            <a:off x="9119758" y="3897000"/>
            <a:ext cx="2520000" cy="2294263"/>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45160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40000" y="4140001"/>
            <a:ext cx="4590000" cy="2024262"/>
          </a:xfrm>
        </p:spPr>
        <p:txBody>
          <a:bodyPr/>
          <a:lstStyle>
            <a:lvl1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1pPr>
            <a:lvl2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2pPr>
            <a:lvl3pPr>
              <a:defRPr sz="1800">
                <a:latin typeface="Red Hat Display" panose="02010303040201060303" pitchFamily="2" charset="0"/>
                <a:ea typeface="Red Hat Display" panose="02010303040201060303" pitchFamily="2" charset="0"/>
                <a:cs typeface="Red Hat Display" panose="02010303040201060303" pitchFamily="2" charset="0"/>
              </a:defRPr>
            </a:lvl3pPr>
            <a:lvl4pPr>
              <a:defRPr sz="1800">
                <a:latin typeface="Red Hat Display" panose="02010303040201060303" pitchFamily="2" charset="0"/>
                <a:ea typeface="Red Hat Display" panose="02010303040201060303" pitchFamily="2" charset="0"/>
                <a:cs typeface="Red Hat Display" panose="02010303040201060303" pitchFamily="2" charset="0"/>
              </a:defRPr>
            </a:lvl4pPr>
            <a:lvl5pPr>
              <a:defRPr sz="1800">
                <a:latin typeface="Red Hat Display" panose="02010303040201060303" pitchFamily="2" charset="0"/>
                <a:ea typeface="Red Hat Display" panose="02010303040201060303" pitchFamily="2" charset="0"/>
                <a:cs typeface="Red Hat Display" panose="02010303040201060303" pitchFamily="2" charset="0"/>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20000" y="4140000"/>
            <a:ext cx="4590000" cy="2025000"/>
          </a:xfrm>
        </p:spPr>
        <p:txBody>
          <a:bodyPr/>
          <a:lstStyle>
            <a:lvl1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1pPr>
            <a:lvl2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2pPr>
            <a:lvl3pPr>
              <a:defRPr sz="1800">
                <a:latin typeface="Red Hat Display" panose="02010303040201060303" pitchFamily="2" charset="0"/>
                <a:ea typeface="Red Hat Display" panose="02010303040201060303" pitchFamily="2" charset="0"/>
                <a:cs typeface="Red Hat Display" panose="02010303040201060303" pitchFamily="2" charset="0"/>
              </a:defRPr>
            </a:lvl3pPr>
            <a:lvl4pPr>
              <a:defRPr sz="1800">
                <a:latin typeface="Red Hat Display" panose="02010303040201060303" pitchFamily="2" charset="0"/>
                <a:ea typeface="Red Hat Display" panose="02010303040201060303" pitchFamily="2" charset="0"/>
                <a:cs typeface="Red Hat Display" panose="02010303040201060303" pitchFamily="2" charset="0"/>
              </a:defRPr>
            </a:lvl4pPr>
            <a:lvl5pPr>
              <a:defRPr sz="1800">
                <a:latin typeface="Red Hat Display" panose="02010303040201060303" pitchFamily="2" charset="0"/>
                <a:ea typeface="Red Hat Display" panose="02010303040201060303" pitchFamily="2" charset="0"/>
                <a:cs typeface="Red Hat Display" panose="02010303040201060303" pitchFamily="2" charset="0"/>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fld id="{93CA348E-D2C7-429D-BCE1-E26CDADD9860}" type="datetime1">
              <a:rPr lang="en-GB" noProof="0" smtClean="0"/>
              <a:t>25/04/2023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cxnSp>
        <p:nvCxnSpPr>
          <p:cNvPr id="8" name="Straight Connector 7">
            <a:extLst>
              <a:ext uri="{FF2B5EF4-FFF2-40B4-BE49-F238E27FC236}">
                <a16:creationId xmlns:a16="http://schemas.microsoft.com/office/drawing/2014/main" id="{4FD07270-6525-0349-583E-DD810A6466F0}"/>
              </a:ext>
            </a:extLst>
          </p:cNvPr>
          <p:cNvCxnSpPr/>
          <p:nvPr userDrawn="1"/>
        </p:nvCxnSpPr>
        <p:spPr>
          <a:xfrm>
            <a:off x="540000" y="3834000"/>
            <a:ext cx="459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5FBC8-64FD-06F1-F036-75CF7A93F44F}"/>
              </a:ext>
            </a:extLst>
          </p:cNvPr>
          <p:cNvCxnSpPr/>
          <p:nvPr userDrawn="1"/>
        </p:nvCxnSpPr>
        <p:spPr>
          <a:xfrm>
            <a:off x="6120000" y="3834000"/>
            <a:ext cx="459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3173F9AE-E0E0-76E3-30A6-550E983A7E79}"/>
              </a:ext>
            </a:extLst>
          </p:cNvPr>
          <p:cNvSpPr>
            <a:spLocks noGrp="1"/>
          </p:cNvSpPr>
          <p:nvPr>
            <p:ph type="pic" sz="quarter" idx="13"/>
          </p:nvPr>
        </p:nvSpPr>
        <p:spPr>
          <a:xfrm>
            <a:off x="540000" y="1800000"/>
            <a:ext cx="1134000" cy="1107000"/>
          </a:xfrm>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p:cNvSpPr>
          <p:nvPr>
            <p:ph type="pic" sz="quarter" idx="14"/>
          </p:nvPr>
        </p:nvSpPr>
        <p:spPr>
          <a:xfrm>
            <a:off x="6120000" y="1800000"/>
            <a:ext cx="1134000" cy="1107000"/>
          </a:xfrm>
        </p:spPr>
        <p:txBody>
          <a:bodyPr/>
          <a:lstStyle>
            <a:lvl1pPr>
              <a:defRPr sz="1200"/>
            </a:lvl1pPr>
          </a:lstStyle>
          <a:p>
            <a:r>
              <a:rPr lang="en-US"/>
              <a:t>Click icon to add picture</a:t>
            </a:r>
            <a:endParaRPr lang="en-GB"/>
          </a:p>
        </p:txBody>
      </p:sp>
      <p:sp>
        <p:nvSpPr>
          <p:cNvPr id="14" name="Text Placeholder 13">
            <a:extLst>
              <a:ext uri="{FF2B5EF4-FFF2-40B4-BE49-F238E27FC236}">
                <a16:creationId xmlns:a16="http://schemas.microsoft.com/office/drawing/2014/main" id="{8AF5CF55-7ECC-DFEE-258B-1FD9A0DD90A1}"/>
              </a:ext>
            </a:extLst>
          </p:cNvPr>
          <p:cNvSpPr>
            <a:spLocks noGrp="1"/>
          </p:cNvSpPr>
          <p:nvPr>
            <p:ph type="body" sz="quarter" idx="15"/>
          </p:nvPr>
        </p:nvSpPr>
        <p:spPr>
          <a:xfrm>
            <a:off x="539750" y="3321000"/>
            <a:ext cx="4590000" cy="638969"/>
          </a:xfrm>
        </p:spPr>
        <p:txBody>
          <a:bodyPr/>
          <a:lstStyle>
            <a:lvl1pPr>
              <a:defRPr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EE67DA67-15E7-DF24-2F36-B572AE2842AB}"/>
              </a:ext>
            </a:extLst>
          </p:cNvPr>
          <p:cNvSpPr>
            <a:spLocks noGrp="1"/>
          </p:cNvSpPr>
          <p:nvPr>
            <p:ph type="body" sz="quarter" idx="16"/>
          </p:nvPr>
        </p:nvSpPr>
        <p:spPr>
          <a:xfrm>
            <a:off x="6120000" y="3321000"/>
            <a:ext cx="4590000" cy="638969"/>
          </a:xfrm>
        </p:spPr>
        <p:txBody>
          <a:bodyPr/>
          <a:lstStyle>
            <a:lvl1pPr>
              <a:defRPr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Master text styles</a:t>
            </a:r>
          </a:p>
        </p:txBody>
      </p:sp>
    </p:spTree>
    <p:extLst>
      <p:ext uri="{BB962C8B-B14F-4D97-AF65-F5344CB8AC3E}">
        <p14:creationId xmlns:p14="http://schemas.microsoft.com/office/powerpoint/2010/main" val="177213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icons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40000" y="2657943"/>
            <a:ext cx="3240000" cy="804042"/>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marL="540000" indent="0">
              <a:buNone/>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5" name="Date Placeholder 4"/>
          <p:cNvSpPr>
            <a:spLocks noGrp="1"/>
          </p:cNvSpPr>
          <p:nvPr>
            <p:ph type="dt" sz="half" idx="10"/>
          </p:nvPr>
        </p:nvSpPr>
        <p:spPr/>
        <p:txBody>
          <a:bodyPr/>
          <a:lstStyle/>
          <a:p>
            <a:fld id="{7D3C75DC-7C41-4B50-90FE-ADDFD0EC2ACB}" type="datetime1">
              <a:rPr lang="en-GB" noProof="0" smtClean="0"/>
              <a:t>25/04/2023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cxnSp>
        <p:nvCxnSpPr>
          <p:cNvPr id="8" name="Straight Connector 7">
            <a:extLst>
              <a:ext uri="{FF2B5EF4-FFF2-40B4-BE49-F238E27FC236}">
                <a16:creationId xmlns:a16="http://schemas.microsoft.com/office/drawing/2014/main" id="{4FD07270-6525-0349-583E-DD810A6466F0}"/>
              </a:ext>
            </a:extLst>
          </p:cNvPr>
          <p:cNvCxnSpPr/>
          <p:nvPr userDrawn="1"/>
        </p:nvCxnSpPr>
        <p:spPr>
          <a:xfrm>
            <a:off x="531685" y="2564904"/>
            <a:ext cx="111132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5FBC8-64FD-06F1-F036-75CF7A93F44F}"/>
              </a:ext>
            </a:extLst>
          </p:cNvPr>
          <p:cNvCxnSpPr>
            <a:cxnSpLocks/>
          </p:cNvCxnSpPr>
          <p:nvPr userDrawn="1"/>
        </p:nvCxnSpPr>
        <p:spPr>
          <a:xfrm flipV="1">
            <a:off x="539750" y="5193196"/>
            <a:ext cx="111132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3173F9AE-E0E0-76E3-30A6-550E983A7E79}"/>
              </a:ext>
            </a:extLst>
          </p:cNvPr>
          <p:cNvSpPr>
            <a:spLocks noGrp="1"/>
          </p:cNvSpPr>
          <p:nvPr>
            <p:ph type="pic" sz="quarter" idx="13"/>
          </p:nvPr>
        </p:nvSpPr>
        <p:spPr>
          <a:xfrm>
            <a:off x="540000" y="1301059"/>
            <a:ext cx="1800000" cy="1080000"/>
          </a:xfrm>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p:cNvSpPr>
          <p:nvPr>
            <p:ph type="pic" sz="quarter" idx="14"/>
          </p:nvPr>
        </p:nvSpPr>
        <p:spPr>
          <a:xfrm>
            <a:off x="4491000" y="1301059"/>
            <a:ext cx="1800000" cy="1080000"/>
          </a:xfrm>
        </p:spPr>
        <p:txBody>
          <a:bodyPr/>
          <a:lstStyle>
            <a:lvl1pPr>
              <a:defRPr sz="12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62AFAE66-C1EA-0D85-378E-A383A88A2967}"/>
              </a:ext>
            </a:extLst>
          </p:cNvPr>
          <p:cNvSpPr>
            <a:spLocks noGrp="1"/>
          </p:cNvSpPr>
          <p:nvPr>
            <p:ph type="pic" sz="quarter" idx="17"/>
          </p:nvPr>
        </p:nvSpPr>
        <p:spPr>
          <a:xfrm>
            <a:off x="540000" y="3508415"/>
            <a:ext cx="1800000" cy="1620000"/>
          </a:xfrm>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p:cNvSpPr>
          <p:nvPr>
            <p:ph type="pic" sz="quarter" idx="19"/>
          </p:nvPr>
        </p:nvSpPr>
        <p:spPr>
          <a:xfrm>
            <a:off x="8411400" y="1301400"/>
            <a:ext cx="1800000" cy="1080000"/>
          </a:xfrm>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p:cNvSpPr>
          <p:nvPr>
            <p:ph type="pic" sz="quarter" idx="20"/>
          </p:nvPr>
        </p:nvSpPr>
        <p:spPr>
          <a:xfrm>
            <a:off x="4491000" y="3508415"/>
            <a:ext cx="1800000" cy="1620000"/>
          </a:xfrm>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p:cNvSpPr>
          <p:nvPr>
            <p:ph type="pic" sz="quarter" idx="21"/>
          </p:nvPr>
        </p:nvSpPr>
        <p:spPr>
          <a:xfrm>
            <a:off x="8411400" y="3508415"/>
            <a:ext cx="1800000" cy="1620000"/>
          </a:xfrm>
        </p:spPr>
        <p:txBody>
          <a:bodyPr/>
          <a:lstStyle>
            <a:lvl1pPr>
              <a:defRPr sz="1200"/>
            </a:lvl1pPr>
          </a:lstStyle>
          <a:p>
            <a:r>
              <a:rPr lang="en-US"/>
              <a:t>Click icon to add picture</a:t>
            </a:r>
            <a:endParaRPr lang="en-GB"/>
          </a:p>
        </p:txBody>
      </p:sp>
      <p:sp>
        <p:nvSpPr>
          <p:cNvPr id="20" name="Content Placeholder 2">
            <a:extLst>
              <a:ext uri="{FF2B5EF4-FFF2-40B4-BE49-F238E27FC236}">
                <a16:creationId xmlns:a16="http://schemas.microsoft.com/office/drawing/2014/main" id="{BA8E3F8B-47AA-BEE7-83D4-60D7DD6150E4}"/>
              </a:ext>
            </a:extLst>
          </p:cNvPr>
          <p:cNvSpPr>
            <a:spLocks noGrp="1"/>
          </p:cNvSpPr>
          <p:nvPr>
            <p:ph sz="half" idx="22"/>
          </p:nvPr>
        </p:nvSpPr>
        <p:spPr>
          <a:xfrm>
            <a:off x="4491000" y="2657943"/>
            <a:ext cx="3405600" cy="804042"/>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1" name="Content Placeholder 2">
            <a:extLst>
              <a:ext uri="{FF2B5EF4-FFF2-40B4-BE49-F238E27FC236}">
                <a16:creationId xmlns:a16="http://schemas.microsoft.com/office/drawing/2014/main" id="{7ADFD816-763C-F730-E78F-7B73F4A996E1}"/>
              </a:ext>
            </a:extLst>
          </p:cNvPr>
          <p:cNvSpPr>
            <a:spLocks noGrp="1"/>
          </p:cNvSpPr>
          <p:nvPr>
            <p:ph sz="half" idx="23"/>
          </p:nvPr>
        </p:nvSpPr>
        <p:spPr>
          <a:xfrm>
            <a:off x="8411400" y="2657943"/>
            <a:ext cx="3240000" cy="804042"/>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2" name="Content Placeholder 2">
            <a:extLst>
              <a:ext uri="{FF2B5EF4-FFF2-40B4-BE49-F238E27FC236}">
                <a16:creationId xmlns:a16="http://schemas.microsoft.com/office/drawing/2014/main" id="{E76CB33D-EF5F-5A2D-C210-A7D6A243BBAC}"/>
              </a:ext>
            </a:extLst>
          </p:cNvPr>
          <p:cNvSpPr>
            <a:spLocks noGrp="1"/>
          </p:cNvSpPr>
          <p:nvPr>
            <p:ph sz="half" idx="24"/>
          </p:nvPr>
        </p:nvSpPr>
        <p:spPr>
          <a:xfrm>
            <a:off x="540000" y="5337213"/>
            <a:ext cx="3240000" cy="873931"/>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3" name="Content Placeholder 2">
            <a:extLst>
              <a:ext uri="{FF2B5EF4-FFF2-40B4-BE49-F238E27FC236}">
                <a16:creationId xmlns:a16="http://schemas.microsoft.com/office/drawing/2014/main" id="{3E2C03E0-870F-C593-3B91-EFADAF7CAF17}"/>
              </a:ext>
            </a:extLst>
          </p:cNvPr>
          <p:cNvSpPr>
            <a:spLocks noGrp="1"/>
          </p:cNvSpPr>
          <p:nvPr>
            <p:ph sz="half" idx="25"/>
          </p:nvPr>
        </p:nvSpPr>
        <p:spPr>
          <a:xfrm>
            <a:off x="4491000" y="5337213"/>
            <a:ext cx="3405600" cy="873931"/>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4" name="Content Placeholder 2">
            <a:extLst>
              <a:ext uri="{FF2B5EF4-FFF2-40B4-BE49-F238E27FC236}">
                <a16:creationId xmlns:a16="http://schemas.microsoft.com/office/drawing/2014/main" id="{DF4AE12A-4101-2D0A-4102-93B9FED39DC8}"/>
              </a:ext>
            </a:extLst>
          </p:cNvPr>
          <p:cNvSpPr>
            <a:spLocks noGrp="1"/>
          </p:cNvSpPr>
          <p:nvPr>
            <p:ph sz="half" idx="26"/>
          </p:nvPr>
        </p:nvSpPr>
        <p:spPr>
          <a:xfrm>
            <a:off x="8411400" y="5337213"/>
            <a:ext cx="3240000" cy="873931"/>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67281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 Placeholder 4"/>
          <p:cNvSpPr>
            <a:spLocks noGrp="1"/>
          </p:cNvSpPr>
          <p:nvPr>
            <p:ph type="dt" sz="half" idx="10"/>
          </p:nvPr>
        </p:nvSpPr>
        <p:spPr/>
        <p:txBody>
          <a:bodyPr/>
          <a:lstStyle/>
          <a:p>
            <a:fld id="{47D212F4-4C5F-4C1B-8917-E5FB7D74888D}" type="datetime1">
              <a:rPr lang="en-GB" noProof="0" smtClean="0"/>
              <a:t>25/04/2023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1" name="Picture Placeholder 10">
            <a:extLst>
              <a:ext uri="{FF2B5EF4-FFF2-40B4-BE49-F238E27FC236}">
                <a16:creationId xmlns:a16="http://schemas.microsoft.com/office/drawing/2014/main" id="{3173F9AE-E0E0-76E3-30A6-550E983A7E79}"/>
              </a:ext>
            </a:extLst>
          </p:cNvPr>
          <p:cNvSpPr>
            <a:spLocks noGrp="1"/>
          </p:cNvSpPr>
          <p:nvPr>
            <p:ph type="pic" sz="quarter" idx="13"/>
          </p:nvPr>
        </p:nvSpPr>
        <p:spPr>
          <a:xfrm>
            <a:off x="2314800" y="1395000"/>
            <a:ext cx="1440000" cy="1440000"/>
          </a:xfrm>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p:cNvSpPr>
          <p:nvPr>
            <p:ph type="pic" sz="quarter" idx="14"/>
          </p:nvPr>
        </p:nvSpPr>
        <p:spPr>
          <a:xfrm>
            <a:off x="5448600" y="1395000"/>
            <a:ext cx="1440000" cy="1440000"/>
          </a:xfrm>
        </p:spPr>
        <p:txBody>
          <a:bodyPr/>
          <a:lstStyle>
            <a:lvl1pPr>
              <a:defRPr sz="12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62AFAE66-C1EA-0D85-378E-A383A88A2967}"/>
              </a:ext>
            </a:extLst>
          </p:cNvPr>
          <p:cNvSpPr>
            <a:spLocks noGrp="1"/>
          </p:cNvSpPr>
          <p:nvPr>
            <p:ph type="pic" sz="quarter" idx="17"/>
          </p:nvPr>
        </p:nvSpPr>
        <p:spPr>
          <a:xfrm>
            <a:off x="2314800" y="3780000"/>
            <a:ext cx="1440000" cy="1440000"/>
          </a:xfrm>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p:cNvSpPr>
          <p:nvPr>
            <p:ph type="pic" sz="quarter" idx="19"/>
          </p:nvPr>
        </p:nvSpPr>
        <p:spPr>
          <a:xfrm>
            <a:off x="8292600" y="1395000"/>
            <a:ext cx="1440000" cy="1440000"/>
          </a:xfrm>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p:cNvSpPr>
          <p:nvPr>
            <p:ph type="pic" sz="quarter" idx="20"/>
          </p:nvPr>
        </p:nvSpPr>
        <p:spPr>
          <a:xfrm>
            <a:off x="5448600" y="3780000"/>
            <a:ext cx="1440000" cy="1440000"/>
          </a:xfrm>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p:cNvSpPr>
          <p:nvPr>
            <p:ph type="pic" sz="quarter" idx="21"/>
          </p:nvPr>
        </p:nvSpPr>
        <p:spPr>
          <a:xfrm>
            <a:off x="8292600" y="3780000"/>
            <a:ext cx="1440000" cy="1440000"/>
          </a:xfrm>
        </p:spPr>
        <p:txBody>
          <a:bodyPr/>
          <a:lstStyle>
            <a:lvl1pPr>
              <a:defRPr sz="1200"/>
            </a:lvl1pPr>
          </a:lstStyle>
          <a:p>
            <a:r>
              <a:rPr lang="en-US"/>
              <a:t>Click icon to add picture</a:t>
            </a:r>
            <a:endParaRPr lang="en-GB"/>
          </a:p>
        </p:txBody>
      </p:sp>
      <p:sp>
        <p:nvSpPr>
          <p:cNvPr id="15" name="Text Placeholder 14">
            <a:extLst>
              <a:ext uri="{FF2B5EF4-FFF2-40B4-BE49-F238E27FC236}">
                <a16:creationId xmlns:a16="http://schemas.microsoft.com/office/drawing/2014/main" id="{9B34C105-C7B0-5563-E238-0B418295418A}"/>
              </a:ext>
            </a:extLst>
          </p:cNvPr>
          <p:cNvSpPr>
            <a:spLocks noGrp="1"/>
          </p:cNvSpPr>
          <p:nvPr>
            <p:ph type="body" sz="quarter" idx="27" hasCustomPrompt="1"/>
          </p:nvPr>
        </p:nvSpPr>
        <p:spPr>
          <a:xfrm>
            <a:off x="4752000" y="2997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17" name="Text Placeholder 14">
            <a:extLst>
              <a:ext uri="{FF2B5EF4-FFF2-40B4-BE49-F238E27FC236}">
                <a16:creationId xmlns:a16="http://schemas.microsoft.com/office/drawing/2014/main" id="{18318900-E653-960E-4A4F-CFB481A8F469}"/>
              </a:ext>
            </a:extLst>
          </p:cNvPr>
          <p:cNvSpPr>
            <a:spLocks noGrp="1"/>
          </p:cNvSpPr>
          <p:nvPr>
            <p:ph type="body" sz="quarter" idx="28" hasCustomPrompt="1"/>
          </p:nvPr>
        </p:nvSpPr>
        <p:spPr>
          <a:xfrm>
            <a:off x="1620000" y="2997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25" name="Text Placeholder 14">
            <a:extLst>
              <a:ext uri="{FF2B5EF4-FFF2-40B4-BE49-F238E27FC236}">
                <a16:creationId xmlns:a16="http://schemas.microsoft.com/office/drawing/2014/main" id="{3CC8BFCB-85B6-4BDB-FFC5-10D41DECD9F3}"/>
              </a:ext>
            </a:extLst>
          </p:cNvPr>
          <p:cNvSpPr>
            <a:spLocks noGrp="1"/>
          </p:cNvSpPr>
          <p:nvPr>
            <p:ph type="body" sz="quarter" idx="29" hasCustomPrompt="1"/>
          </p:nvPr>
        </p:nvSpPr>
        <p:spPr>
          <a:xfrm>
            <a:off x="4753800" y="5445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26" name="Text Placeholder 14">
            <a:extLst>
              <a:ext uri="{FF2B5EF4-FFF2-40B4-BE49-F238E27FC236}">
                <a16:creationId xmlns:a16="http://schemas.microsoft.com/office/drawing/2014/main" id="{4192B244-DC93-44AE-4DCA-F71475ADCB62}"/>
              </a:ext>
            </a:extLst>
          </p:cNvPr>
          <p:cNvSpPr>
            <a:spLocks noGrp="1"/>
          </p:cNvSpPr>
          <p:nvPr>
            <p:ph type="body" sz="quarter" idx="30" hasCustomPrompt="1"/>
          </p:nvPr>
        </p:nvSpPr>
        <p:spPr>
          <a:xfrm>
            <a:off x="1620000" y="5445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28" name="Text Placeholder 14">
            <a:extLst>
              <a:ext uri="{FF2B5EF4-FFF2-40B4-BE49-F238E27FC236}">
                <a16:creationId xmlns:a16="http://schemas.microsoft.com/office/drawing/2014/main" id="{1956E1D2-35FE-9FAE-EFC9-F74E08244A3D}"/>
              </a:ext>
            </a:extLst>
          </p:cNvPr>
          <p:cNvSpPr>
            <a:spLocks noGrp="1"/>
          </p:cNvSpPr>
          <p:nvPr>
            <p:ph type="body" sz="quarter" idx="31" hasCustomPrompt="1"/>
          </p:nvPr>
        </p:nvSpPr>
        <p:spPr>
          <a:xfrm>
            <a:off x="7752600" y="2997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30" name="Text Placeholder 14">
            <a:extLst>
              <a:ext uri="{FF2B5EF4-FFF2-40B4-BE49-F238E27FC236}">
                <a16:creationId xmlns:a16="http://schemas.microsoft.com/office/drawing/2014/main" id="{13233041-F59B-C198-F3BF-90657E49EB3B}"/>
              </a:ext>
            </a:extLst>
          </p:cNvPr>
          <p:cNvSpPr>
            <a:spLocks noGrp="1"/>
          </p:cNvSpPr>
          <p:nvPr>
            <p:ph type="body" sz="quarter" idx="32" hasCustomPrompt="1"/>
          </p:nvPr>
        </p:nvSpPr>
        <p:spPr>
          <a:xfrm>
            <a:off x="7752600" y="5445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Tree>
    <p:extLst>
      <p:ext uri="{BB962C8B-B14F-4D97-AF65-F5344CB8AC3E}">
        <p14:creationId xmlns:p14="http://schemas.microsoft.com/office/powerpoint/2010/main" val="2398505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79A3E015-FAD3-46E3-B6C2-F36F5A7CB199}"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0B6EB1FD-EDCB-7FB7-E904-959ED4915F12}"/>
              </a:ext>
            </a:extLst>
          </p:cNvPr>
          <p:cNvSpPr>
            <a:spLocks noGrp="1"/>
          </p:cNvSpPr>
          <p:nvPr>
            <p:ph type="body" sz="quarter" idx="13" hasCustomPrompt="1"/>
          </p:nvPr>
        </p:nvSpPr>
        <p:spPr>
          <a:xfrm>
            <a:off x="666000" y="2034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1" name="Text Placeholder 6">
            <a:extLst>
              <a:ext uri="{FF2B5EF4-FFF2-40B4-BE49-F238E27FC236}">
                <a16:creationId xmlns:a16="http://schemas.microsoft.com/office/drawing/2014/main" id="{6D712A33-8FA5-49A7-84C6-70E33247A8B7}"/>
              </a:ext>
            </a:extLst>
          </p:cNvPr>
          <p:cNvSpPr>
            <a:spLocks noGrp="1"/>
          </p:cNvSpPr>
          <p:nvPr>
            <p:ph type="body" sz="quarter" idx="14" hasCustomPrompt="1"/>
          </p:nvPr>
        </p:nvSpPr>
        <p:spPr>
          <a:xfrm>
            <a:off x="666000" y="4473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2" name="Text Placeholder 6">
            <a:extLst>
              <a:ext uri="{FF2B5EF4-FFF2-40B4-BE49-F238E27FC236}">
                <a16:creationId xmlns:a16="http://schemas.microsoft.com/office/drawing/2014/main" id="{7DA25BD1-638E-295C-1AB3-656301688892}"/>
              </a:ext>
            </a:extLst>
          </p:cNvPr>
          <p:cNvSpPr>
            <a:spLocks noGrp="1"/>
          </p:cNvSpPr>
          <p:nvPr>
            <p:ph type="body" sz="quarter" idx="15" hasCustomPrompt="1"/>
          </p:nvPr>
        </p:nvSpPr>
        <p:spPr>
          <a:xfrm>
            <a:off x="3492000" y="2034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5" name="Text Placeholder 6">
            <a:extLst>
              <a:ext uri="{FF2B5EF4-FFF2-40B4-BE49-F238E27FC236}">
                <a16:creationId xmlns:a16="http://schemas.microsoft.com/office/drawing/2014/main" id="{D24AC4A0-BD22-3220-5DD4-BCDEEB264CA5}"/>
              </a:ext>
            </a:extLst>
          </p:cNvPr>
          <p:cNvSpPr>
            <a:spLocks noGrp="1"/>
          </p:cNvSpPr>
          <p:nvPr>
            <p:ph type="body" sz="quarter" idx="16" hasCustomPrompt="1"/>
          </p:nvPr>
        </p:nvSpPr>
        <p:spPr>
          <a:xfrm>
            <a:off x="3492000" y="4473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6" name="Text Placeholder 6">
            <a:extLst>
              <a:ext uri="{FF2B5EF4-FFF2-40B4-BE49-F238E27FC236}">
                <a16:creationId xmlns:a16="http://schemas.microsoft.com/office/drawing/2014/main" id="{EFC1B567-7F78-17B6-8F1C-56F411F8A7EA}"/>
              </a:ext>
            </a:extLst>
          </p:cNvPr>
          <p:cNvSpPr>
            <a:spLocks noGrp="1"/>
          </p:cNvSpPr>
          <p:nvPr>
            <p:ph type="body" sz="quarter" idx="17" hasCustomPrompt="1"/>
          </p:nvPr>
        </p:nvSpPr>
        <p:spPr>
          <a:xfrm>
            <a:off x="9504000" y="2034000"/>
            <a:ext cx="2147457"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20" name="Text Placeholder 6">
            <a:extLst>
              <a:ext uri="{FF2B5EF4-FFF2-40B4-BE49-F238E27FC236}">
                <a16:creationId xmlns:a16="http://schemas.microsoft.com/office/drawing/2014/main" id="{7D055A05-79E8-CF0E-EE45-9C4AC7EA7929}"/>
              </a:ext>
            </a:extLst>
          </p:cNvPr>
          <p:cNvSpPr>
            <a:spLocks noGrp="1"/>
          </p:cNvSpPr>
          <p:nvPr>
            <p:ph type="body" sz="quarter" idx="19" hasCustomPrompt="1"/>
          </p:nvPr>
        </p:nvSpPr>
        <p:spPr>
          <a:xfrm>
            <a:off x="6282000" y="2034000"/>
            <a:ext cx="2896586"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23" name="Text Placeholder 6">
            <a:extLst>
              <a:ext uri="{FF2B5EF4-FFF2-40B4-BE49-F238E27FC236}">
                <a16:creationId xmlns:a16="http://schemas.microsoft.com/office/drawing/2014/main" id="{A64B4699-6810-F271-0C32-87F34BDDE7DB}"/>
              </a:ext>
            </a:extLst>
          </p:cNvPr>
          <p:cNvSpPr>
            <a:spLocks noGrp="1"/>
          </p:cNvSpPr>
          <p:nvPr>
            <p:ph type="body" sz="quarter" idx="20" hasCustomPrompt="1"/>
          </p:nvPr>
        </p:nvSpPr>
        <p:spPr>
          <a:xfrm>
            <a:off x="6282000" y="4473000"/>
            <a:ext cx="2896585"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Tree>
    <p:extLst>
      <p:ext uri="{BB962C8B-B14F-4D97-AF65-F5344CB8AC3E}">
        <p14:creationId xmlns:p14="http://schemas.microsoft.com/office/powerpoint/2010/main" val="4050626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recto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 Placeholder 4"/>
          <p:cNvSpPr>
            <a:spLocks noGrp="1"/>
          </p:cNvSpPr>
          <p:nvPr>
            <p:ph type="dt" sz="half" idx="10"/>
          </p:nvPr>
        </p:nvSpPr>
        <p:spPr/>
        <p:txBody>
          <a:bodyPr/>
          <a:lstStyle/>
          <a:p>
            <a:fld id="{5575B7E3-C6E7-4878-82D5-7F461073D330}" type="datetime1">
              <a:rPr lang="en-GB" noProof="0" smtClean="0"/>
              <a:t>25/04/2023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1" name="Picture Placeholder 10">
            <a:extLst>
              <a:ext uri="{FF2B5EF4-FFF2-40B4-BE49-F238E27FC236}">
                <a16:creationId xmlns:a16="http://schemas.microsoft.com/office/drawing/2014/main" id="{3173F9AE-E0E0-76E3-30A6-550E983A7E79}"/>
              </a:ext>
            </a:extLst>
          </p:cNvPr>
          <p:cNvSpPr>
            <a:spLocks noGrp="1" noChangeAspect="1"/>
          </p:cNvSpPr>
          <p:nvPr>
            <p:ph type="pic" sz="quarter" idx="13"/>
          </p:nvPr>
        </p:nvSpPr>
        <p:spPr>
          <a:xfrm>
            <a:off x="21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noChangeAspect="1"/>
          </p:cNvSpPr>
          <p:nvPr>
            <p:ph type="pic" sz="quarter" idx="14"/>
          </p:nvPr>
        </p:nvSpPr>
        <p:spPr>
          <a:xfrm>
            <a:off x="542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62AFAE66-C1EA-0D85-378E-A383A88A2967}"/>
              </a:ext>
            </a:extLst>
          </p:cNvPr>
          <p:cNvSpPr>
            <a:spLocks noGrp="1" noChangeAspect="1"/>
          </p:cNvSpPr>
          <p:nvPr>
            <p:ph type="pic" sz="quarter" idx="17"/>
          </p:nvPr>
        </p:nvSpPr>
        <p:spPr>
          <a:xfrm>
            <a:off x="218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noChangeAspect="1"/>
          </p:cNvSpPr>
          <p:nvPr>
            <p:ph type="pic" sz="quarter" idx="19"/>
          </p:nvPr>
        </p:nvSpPr>
        <p:spPr>
          <a:xfrm>
            <a:off x="86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noChangeAspect="1"/>
          </p:cNvSpPr>
          <p:nvPr>
            <p:ph type="pic" sz="quarter" idx="20"/>
          </p:nvPr>
        </p:nvSpPr>
        <p:spPr>
          <a:xfrm>
            <a:off x="542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noChangeAspect="1"/>
          </p:cNvSpPr>
          <p:nvPr>
            <p:ph type="pic" sz="quarter" idx="21"/>
          </p:nvPr>
        </p:nvSpPr>
        <p:spPr>
          <a:xfrm>
            <a:off x="866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 name="Picture Placeholder 10">
            <a:extLst>
              <a:ext uri="{FF2B5EF4-FFF2-40B4-BE49-F238E27FC236}">
                <a16:creationId xmlns:a16="http://schemas.microsoft.com/office/drawing/2014/main" id="{3F1D3014-7CAF-A5E5-F5D4-B8620D4C2B61}"/>
              </a:ext>
            </a:extLst>
          </p:cNvPr>
          <p:cNvSpPr>
            <a:spLocks noGrp="1" noChangeAspect="1"/>
          </p:cNvSpPr>
          <p:nvPr>
            <p:ph type="pic" sz="quarter" idx="33"/>
          </p:nvPr>
        </p:nvSpPr>
        <p:spPr>
          <a:xfrm>
            <a:off x="5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4" name="Picture Placeholder 10">
            <a:extLst>
              <a:ext uri="{FF2B5EF4-FFF2-40B4-BE49-F238E27FC236}">
                <a16:creationId xmlns:a16="http://schemas.microsoft.com/office/drawing/2014/main" id="{DC7BF5C7-DA01-E7AB-CD82-B397076E0726}"/>
              </a:ext>
            </a:extLst>
          </p:cNvPr>
          <p:cNvSpPr>
            <a:spLocks noGrp="1" noChangeAspect="1"/>
          </p:cNvSpPr>
          <p:nvPr>
            <p:ph type="pic" sz="quarter" idx="34"/>
          </p:nvPr>
        </p:nvSpPr>
        <p:spPr>
          <a:xfrm>
            <a:off x="380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8" name="Picture Placeholder 10">
            <a:extLst>
              <a:ext uri="{FF2B5EF4-FFF2-40B4-BE49-F238E27FC236}">
                <a16:creationId xmlns:a16="http://schemas.microsoft.com/office/drawing/2014/main" id="{A05D0D90-EF37-405E-DACF-44DDF59FC135}"/>
              </a:ext>
            </a:extLst>
          </p:cNvPr>
          <p:cNvSpPr>
            <a:spLocks noGrp="1" noChangeAspect="1"/>
          </p:cNvSpPr>
          <p:nvPr>
            <p:ph type="pic" sz="quarter" idx="35"/>
          </p:nvPr>
        </p:nvSpPr>
        <p:spPr>
          <a:xfrm>
            <a:off x="704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9" name="Picture Placeholder 10">
            <a:extLst>
              <a:ext uri="{FF2B5EF4-FFF2-40B4-BE49-F238E27FC236}">
                <a16:creationId xmlns:a16="http://schemas.microsoft.com/office/drawing/2014/main" id="{6F3756B6-D421-51BD-8E35-DB1452033273}"/>
              </a:ext>
            </a:extLst>
          </p:cNvPr>
          <p:cNvSpPr>
            <a:spLocks noGrp="1" noChangeAspect="1"/>
          </p:cNvSpPr>
          <p:nvPr>
            <p:ph type="pic" sz="quarter" idx="36"/>
          </p:nvPr>
        </p:nvSpPr>
        <p:spPr>
          <a:xfrm>
            <a:off x="102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20" name="Text Placeholder 19">
            <a:extLst>
              <a:ext uri="{FF2B5EF4-FFF2-40B4-BE49-F238E27FC236}">
                <a16:creationId xmlns:a16="http://schemas.microsoft.com/office/drawing/2014/main" id="{99EEF264-B86D-1D74-0D2F-6A19DC6A4D50}"/>
              </a:ext>
            </a:extLst>
          </p:cNvPr>
          <p:cNvSpPr>
            <a:spLocks noGrp="1"/>
          </p:cNvSpPr>
          <p:nvPr>
            <p:ph type="body" sz="quarter" idx="37"/>
          </p:nvPr>
        </p:nvSpPr>
        <p:spPr>
          <a:xfrm>
            <a:off x="5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C6431E3B-7445-EF35-3EF5-FBC505F85865}"/>
              </a:ext>
            </a:extLst>
          </p:cNvPr>
          <p:cNvSpPr>
            <a:spLocks noGrp="1"/>
          </p:cNvSpPr>
          <p:nvPr>
            <p:ph type="body" sz="quarter" idx="38"/>
          </p:nvPr>
        </p:nvSpPr>
        <p:spPr>
          <a:xfrm>
            <a:off x="21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2" name="Text Placeholder 19">
            <a:extLst>
              <a:ext uri="{FF2B5EF4-FFF2-40B4-BE49-F238E27FC236}">
                <a16:creationId xmlns:a16="http://schemas.microsoft.com/office/drawing/2014/main" id="{3EC9847B-D654-FFD3-1060-61C8FDEEB1F7}"/>
              </a:ext>
            </a:extLst>
          </p:cNvPr>
          <p:cNvSpPr>
            <a:spLocks noGrp="1"/>
          </p:cNvSpPr>
          <p:nvPr>
            <p:ph type="body" sz="quarter" idx="39"/>
          </p:nvPr>
        </p:nvSpPr>
        <p:spPr>
          <a:xfrm>
            <a:off x="378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3" name="Text Placeholder 19">
            <a:extLst>
              <a:ext uri="{FF2B5EF4-FFF2-40B4-BE49-F238E27FC236}">
                <a16:creationId xmlns:a16="http://schemas.microsoft.com/office/drawing/2014/main" id="{07A88CB3-5AF8-C2D0-166B-6E3B03ACAE10}"/>
              </a:ext>
            </a:extLst>
          </p:cNvPr>
          <p:cNvSpPr>
            <a:spLocks noGrp="1"/>
          </p:cNvSpPr>
          <p:nvPr>
            <p:ph type="body" sz="quarter" idx="40"/>
          </p:nvPr>
        </p:nvSpPr>
        <p:spPr>
          <a:xfrm>
            <a:off x="540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4" name="Text Placeholder 19">
            <a:extLst>
              <a:ext uri="{FF2B5EF4-FFF2-40B4-BE49-F238E27FC236}">
                <a16:creationId xmlns:a16="http://schemas.microsoft.com/office/drawing/2014/main" id="{D2E1DF6A-BFE0-6CBE-D6A1-E8D5A6AE2B5A}"/>
              </a:ext>
            </a:extLst>
          </p:cNvPr>
          <p:cNvSpPr>
            <a:spLocks noGrp="1"/>
          </p:cNvSpPr>
          <p:nvPr>
            <p:ph type="body" sz="quarter" idx="41"/>
          </p:nvPr>
        </p:nvSpPr>
        <p:spPr>
          <a:xfrm>
            <a:off x="702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1" name="Text Placeholder 19">
            <a:extLst>
              <a:ext uri="{FF2B5EF4-FFF2-40B4-BE49-F238E27FC236}">
                <a16:creationId xmlns:a16="http://schemas.microsoft.com/office/drawing/2014/main" id="{6CBB1695-9330-7AA4-709B-F2429468674E}"/>
              </a:ext>
            </a:extLst>
          </p:cNvPr>
          <p:cNvSpPr>
            <a:spLocks noGrp="1"/>
          </p:cNvSpPr>
          <p:nvPr>
            <p:ph type="body" sz="quarter" idx="42"/>
          </p:nvPr>
        </p:nvSpPr>
        <p:spPr>
          <a:xfrm>
            <a:off x="86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2" name="Text Placeholder 19">
            <a:extLst>
              <a:ext uri="{FF2B5EF4-FFF2-40B4-BE49-F238E27FC236}">
                <a16:creationId xmlns:a16="http://schemas.microsoft.com/office/drawing/2014/main" id="{4770C279-0BDF-CC2C-47A4-AB73AE66E2FF}"/>
              </a:ext>
            </a:extLst>
          </p:cNvPr>
          <p:cNvSpPr>
            <a:spLocks noGrp="1"/>
          </p:cNvSpPr>
          <p:nvPr>
            <p:ph type="body" sz="quarter" idx="43"/>
          </p:nvPr>
        </p:nvSpPr>
        <p:spPr>
          <a:xfrm>
            <a:off x="102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3" name="Picture Placeholder 10">
            <a:extLst>
              <a:ext uri="{FF2B5EF4-FFF2-40B4-BE49-F238E27FC236}">
                <a16:creationId xmlns:a16="http://schemas.microsoft.com/office/drawing/2014/main" id="{7B1011BD-D7BB-D3CE-3FE5-D5E36D69AB04}"/>
              </a:ext>
            </a:extLst>
          </p:cNvPr>
          <p:cNvSpPr>
            <a:spLocks noGrp="1" noChangeAspect="1"/>
          </p:cNvSpPr>
          <p:nvPr>
            <p:ph type="pic" sz="quarter" idx="44"/>
          </p:nvPr>
        </p:nvSpPr>
        <p:spPr>
          <a:xfrm>
            <a:off x="380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4" name="Picture Placeholder 10">
            <a:extLst>
              <a:ext uri="{FF2B5EF4-FFF2-40B4-BE49-F238E27FC236}">
                <a16:creationId xmlns:a16="http://schemas.microsoft.com/office/drawing/2014/main" id="{C89E900D-4F3D-FB12-EE6E-DEFC9973C205}"/>
              </a:ext>
            </a:extLst>
          </p:cNvPr>
          <p:cNvSpPr>
            <a:spLocks noGrp="1" noChangeAspect="1"/>
          </p:cNvSpPr>
          <p:nvPr>
            <p:ph type="pic" sz="quarter" idx="45"/>
          </p:nvPr>
        </p:nvSpPr>
        <p:spPr>
          <a:xfrm>
            <a:off x="704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5" name="Text Placeholder 19">
            <a:extLst>
              <a:ext uri="{FF2B5EF4-FFF2-40B4-BE49-F238E27FC236}">
                <a16:creationId xmlns:a16="http://schemas.microsoft.com/office/drawing/2014/main" id="{8A510092-90C0-4ABD-E084-B88F806596A9}"/>
              </a:ext>
            </a:extLst>
          </p:cNvPr>
          <p:cNvSpPr>
            <a:spLocks noGrp="1"/>
          </p:cNvSpPr>
          <p:nvPr>
            <p:ph type="body" sz="quarter" idx="46"/>
          </p:nvPr>
        </p:nvSpPr>
        <p:spPr>
          <a:xfrm>
            <a:off x="216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6" name="Text Placeholder 19">
            <a:extLst>
              <a:ext uri="{FF2B5EF4-FFF2-40B4-BE49-F238E27FC236}">
                <a16:creationId xmlns:a16="http://schemas.microsoft.com/office/drawing/2014/main" id="{DFD81A4A-2011-B66F-7A13-D98A58197EE1}"/>
              </a:ext>
            </a:extLst>
          </p:cNvPr>
          <p:cNvSpPr>
            <a:spLocks noGrp="1"/>
          </p:cNvSpPr>
          <p:nvPr>
            <p:ph type="body" sz="quarter" idx="47"/>
          </p:nvPr>
        </p:nvSpPr>
        <p:spPr>
          <a:xfrm>
            <a:off x="378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7" name="Text Placeholder 19">
            <a:extLst>
              <a:ext uri="{FF2B5EF4-FFF2-40B4-BE49-F238E27FC236}">
                <a16:creationId xmlns:a16="http://schemas.microsoft.com/office/drawing/2014/main" id="{E7F75F46-70B7-B819-F17D-BD05A2D36F9A}"/>
              </a:ext>
            </a:extLst>
          </p:cNvPr>
          <p:cNvSpPr>
            <a:spLocks noGrp="1"/>
          </p:cNvSpPr>
          <p:nvPr>
            <p:ph type="body" sz="quarter" idx="48"/>
          </p:nvPr>
        </p:nvSpPr>
        <p:spPr>
          <a:xfrm>
            <a:off x="540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8" name="Text Placeholder 19">
            <a:extLst>
              <a:ext uri="{FF2B5EF4-FFF2-40B4-BE49-F238E27FC236}">
                <a16:creationId xmlns:a16="http://schemas.microsoft.com/office/drawing/2014/main" id="{90CCC0C9-7342-5347-3B4F-6011BD2A6597}"/>
              </a:ext>
            </a:extLst>
          </p:cNvPr>
          <p:cNvSpPr>
            <a:spLocks noGrp="1"/>
          </p:cNvSpPr>
          <p:nvPr>
            <p:ph type="body" sz="quarter" idx="49"/>
          </p:nvPr>
        </p:nvSpPr>
        <p:spPr>
          <a:xfrm>
            <a:off x="702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9" name="Text Placeholder 19">
            <a:extLst>
              <a:ext uri="{FF2B5EF4-FFF2-40B4-BE49-F238E27FC236}">
                <a16:creationId xmlns:a16="http://schemas.microsoft.com/office/drawing/2014/main" id="{B932F8D7-3462-73C0-FAD2-4084BEB320BA}"/>
              </a:ext>
            </a:extLst>
          </p:cNvPr>
          <p:cNvSpPr>
            <a:spLocks noGrp="1"/>
          </p:cNvSpPr>
          <p:nvPr>
            <p:ph type="body" sz="quarter" idx="50"/>
          </p:nvPr>
        </p:nvSpPr>
        <p:spPr>
          <a:xfrm>
            <a:off x="864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9379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 Placeholder 4"/>
          <p:cNvSpPr>
            <a:spLocks noGrp="1"/>
          </p:cNvSpPr>
          <p:nvPr>
            <p:ph type="dt" sz="half" idx="10"/>
          </p:nvPr>
        </p:nvSpPr>
        <p:spPr/>
        <p:txBody>
          <a:bodyPr/>
          <a:lstStyle/>
          <a:p>
            <a:fld id="{2ADA7273-D031-4CF5-82B0-AB2D79D7F12A}" type="datetime1">
              <a:rPr lang="en-GB" noProof="0" smtClean="0"/>
              <a:t>25/04/2023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1" name="Picture Placeholder 10">
            <a:extLst>
              <a:ext uri="{FF2B5EF4-FFF2-40B4-BE49-F238E27FC236}">
                <a16:creationId xmlns:a16="http://schemas.microsoft.com/office/drawing/2014/main" id="{3173F9AE-E0E0-76E3-30A6-550E983A7E79}"/>
              </a:ext>
            </a:extLst>
          </p:cNvPr>
          <p:cNvSpPr>
            <a:spLocks noGrp="1" noChangeAspect="1"/>
          </p:cNvSpPr>
          <p:nvPr>
            <p:ph type="pic" sz="quarter" idx="13"/>
          </p:nvPr>
        </p:nvSpPr>
        <p:spPr>
          <a:xfrm>
            <a:off x="21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noChangeAspect="1"/>
          </p:cNvSpPr>
          <p:nvPr>
            <p:ph type="pic" sz="quarter" idx="14"/>
          </p:nvPr>
        </p:nvSpPr>
        <p:spPr>
          <a:xfrm>
            <a:off x="542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noChangeAspect="1"/>
          </p:cNvSpPr>
          <p:nvPr>
            <p:ph type="pic" sz="quarter" idx="19"/>
          </p:nvPr>
        </p:nvSpPr>
        <p:spPr>
          <a:xfrm>
            <a:off x="86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noChangeAspect="1"/>
          </p:cNvSpPr>
          <p:nvPr>
            <p:ph type="pic" sz="quarter" idx="20"/>
          </p:nvPr>
        </p:nvSpPr>
        <p:spPr>
          <a:xfrm>
            <a:off x="461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noChangeAspect="1"/>
          </p:cNvSpPr>
          <p:nvPr>
            <p:ph type="pic" sz="quarter" idx="21"/>
          </p:nvPr>
        </p:nvSpPr>
        <p:spPr>
          <a:xfrm>
            <a:off x="785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 name="Picture Placeholder 10">
            <a:extLst>
              <a:ext uri="{FF2B5EF4-FFF2-40B4-BE49-F238E27FC236}">
                <a16:creationId xmlns:a16="http://schemas.microsoft.com/office/drawing/2014/main" id="{3F1D3014-7CAF-A5E5-F5D4-B8620D4C2B61}"/>
              </a:ext>
            </a:extLst>
          </p:cNvPr>
          <p:cNvSpPr>
            <a:spLocks noGrp="1" noChangeAspect="1"/>
          </p:cNvSpPr>
          <p:nvPr>
            <p:ph type="pic" sz="quarter" idx="33"/>
          </p:nvPr>
        </p:nvSpPr>
        <p:spPr>
          <a:xfrm>
            <a:off x="5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4" name="Picture Placeholder 10">
            <a:extLst>
              <a:ext uri="{FF2B5EF4-FFF2-40B4-BE49-F238E27FC236}">
                <a16:creationId xmlns:a16="http://schemas.microsoft.com/office/drawing/2014/main" id="{DC7BF5C7-DA01-E7AB-CD82-B397076E0726}"/>
              </a:ext>
            </a:extLst>
          </p:cNvPr>
          <p:cNvSpPr>
            <a:spLocks noGrp="1" noChangeAspect="1"/>
          </p:cNvSpPr>
          <p:nvPr>
            <p:ph type="pic" sz="quarter" idx="34"/>
          </p:nvPr>
        </p:nvSpPr>
        <p:spPr>
          <a:xfrm>
            <a:off x="380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8" name="Picture Placeholder 10">
            <a:extLst>
              <a:ext uri="{FF2B5EF4-FFF2-40B4-BE49-F238E27FC236}">
                <a16:creationId xmlns:a16="http://schemas.microsoft.com/office/drawing/2014/main" id="{A05D0D90-EF37-405E-DACF-44DDF59FC135}"/>
              </a:ext>
            </a:extLst>
          </p:cNvPr>
          <p:cNvSpPr>
            <a:spLocks noGrp="1" noChangeAspect="1"/>
          </p:cNvSpPr>
          <p:nvPr>
            <p:ph type="pic" sz="quarter" idx="35"/>
          </p:nvPr>
        </p:nvSpPr>
        <p:spPr>
          <a:xfrm>
            <a:off x="704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9" name="Picture Placeholder 10">
            <a:extLst>
              <a:ext uri="{FF2B5EF4-FFF2-40B4-BE49-F238E27FC236}">
                <a16:creationId xmlns:a16="http://schemas.microsoft.com/office/drawing/2014/main" id="{6F3756B6-D421-51BD-8E35-DB1452033273}"/>
              </a:ext>
            </a:extLst>
          </p:cNvPr>
          <p:cNvSpPr>
            <a:spLocks noGrp="1" noChangeAspect="1"/>
          </p:cNvSpPr>
          <p:nvPr>
            <p:ph type="pic" sz="quarter" idx="36"/>
          </p:nvPr>
        </p:nvSpPr>
        <p:spPr>
          <a:xfrm>
            <a:off x="102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20" name="Text Placeholder 19">
            <a:extLst>
              <a:ext uri="{FF2B5EF4-FFF2-40B4-BE49-F238E27FC236}">
                <a16:creationId xmlns:a16="http://schemas.microsoft.com/office/drawing/2014/main" id="{99EEF264-B86D-1D74-0D2F-6A19DC6A4D50}"/>
              </a:ext>
            </a:extLst>
          </p:cNvPr>
          <p:cNvSpPr>
            <a:spLocks noGrp="1"/>
          </p:cNvSpPr>
          <p:nvPr>
            <p:ph type="body" sz="quarter" idx="37"/>
          </p:nvPr>
        </p:nvSpPr>
        <p:spPr>
          <a:xfrm>
            <a:off x="5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C6431E3B-7445-EF35-3EF5-FBC505F85865}"/>
              </a:ext>
            </a:extLst>
          </p:cNvPr>
          <p:cNvSpPr>
            <a:spLocks noGrp="1"/>
          </p:cNvSpPr>
          <p:nvPr>
            <p:ph type="body" sz="quarter" idx="38"/>
          </p:nvPr>
        </p:nvSpPr>
        <p:spPr>
          <a:xfrm>
            <a:off x="21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2" name="Text Placeholder 19">
            <a:extLst>
              <a:ext uri="{FF2B5EF4-FFF2-40B4-BE49-F238E27FC236}">
                <a16:creationId xmlns:a16="http://schemas.microsoft.com/office/drawing/2014/main" id="{3EC9847B-D654-FFD3-1060-61C8FDEEB1F7}"/>
              </a:ext>
            </a:extLst>
          </p:cNvPr>
          <p:cNvSpPr>
            <a:spLocks noGrp="1"/>
          </p:cNvSpPr>
          <p:nvPr>
            <p:ph type="body" sz="quarter" idx="39"/>
          </p:nvPr>
        </p:nvSpPr>
        <p:spPr>
          <a:xfrm>
            <a:off x="378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3" name="Text Placeholder 19">
            <a:extLst>
              <a:ext uri="{FF2B5EF4-FFF2-40B4-BE49-F238E27FC236}">
                <a16:creationId xmlns:a16="http://schemas.microsoft.com/office/drawing/2014/main" id="{07A88CB3-5AF8-C2D0-166B-6E3B03ACAE10}"/>
              </a:ext>
            </a:extLst>
          </p:cNvPr>
          <p:cNvSpPr>
            <a:spLocks noGrp="1"/>
          </p:cNvSpPr>
          <p:nvPr>
            <p:ph type="body" sz="quarter" idx="40"/>
          </p:nvPr>
        </p:nvSpPr>
        <p:spPr>
          <a:xfrm>
            <a:off x="540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4" name="Text Placeholder 19">
            <a:extLst>
              <a:ext uri="{FF2B5EF4-FFF2-40B4-BE49-F238E27FC236}">
                <a16:creationId xmlns:a16="http://schemas.microsoft.com/office/drawing/2014/main" id="{D2E1DF6A-BFE0-6CBE-D6A1-E8D5A6AE2B5A}"/>
              </a:ext>
            </a:extLst>
          </p:cNvPr>
          <p:cNvSpPr>
            <a:spLocks noGrp="1"/>
          </p:cNvSpPr>
          <p:nvPr>
            <p:ph type="body" sz="quarter" idx="41"/>
          </p:nvPr>
        </p:nvSpPr>
        <p:spPr>
          <a:xfrm>
            <a:off x="702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1" name="Text Placeholder 19">
            <a:extLst>
              <a:ext uri="{FF2B5EF4-FFF2-40B4-BE49-F238E27FC236}">
                <a16:creationId xmlns:a16="http://schemas.microsoft.com/office/drawing/2014/main" id="{6CBB1695-9330-7AA4-709B-F2429468674E}"/>
              </a:ext>
            </a:extLst>
          </p:cNvPr>
          <p:cNvSpPr>
            <a:spLocks noGrp="1"/>
          </p:cNvSpPr>
          <p:nvPr>
            <p:ph type="body" sz="quarter" idx="42"/>
          </p:nvPr>
        </p:nvSpPr>
        <p:spPr>
          <a:xfrm>
            <a:off x="86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2" name="Text Placeholder 19">
            <a:extLst>
              <a:ext uri="{FF2B5EF4-FFF2-40B4-BE49-F238E27FC236}">
                <a16:creationId xmlns:a16="http://schemas.microsoft.com/office/drawing/2014/main" id="{4770C279-0BDF-CC2C-47A4-AB73AE66E2FF}"/>
              </a:ext>
            </a:extLst>
          </p:cNvPr>
          <p:cNvSpPr>
            <a:spLocks noGrp="1"/>
          </p:cNvSpPr>
          <p:nvPr>
            <p:ph type="body" sz="quarter" idx="43"/>
          </p:nvPr>
        </p:nvSpPr>
        <p:spPr>
          <a:xfrm>
            <a:off x="102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3" name="Picture Placeholder 10">
            <a:extLst>
              <a:ext uri="{FF2B5EF4-FFF2-40B4-BE49-F238E27FC236}">
                <a16:creationId xmlns:a16="http://schemas.microsoft.com/office/drawing/2014/main" id="{7B1011BD-D7BB-D3CE-3FE5-D5E36D69AB04}"/>
              </a:ext>
            </a:extLst>
          </p:cNvPr>
          <p:cNvSpPr>
            <a:spLocks noGrp="1" noChangeAspect="1"/>
          </p:cNvSpPr>
          <p:nvPr>
            <p:ph type="pic" sz="quarter" idx="44"/>
          </p:nvPr>
        </p:nvSpPr>
        <p:spPr>
          <a:xfrm>
            <a:off x="299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4" name="Picture Placeholder 10">
            <a:extLst>
              <a:ext uri="{FF2B5EF4-FFF2-40B4-BE49-F238E27FC236}">
                <a16:creationId xmlns:a16="http://schemas.microsoft.com/office/drawing/2014/main" id="{C89E900D-4F3D-FB12-EE6E-DEFC9973C205}"/>
              </a:ext>
            </a:extLst>
          </p:cNvPr>
          <p:cNvSpPr>
            <a:spLocks noGrp="1" noChangeAspect="1"/>
          </p:cNvSpPr>
          <p:nvPr>
            <p:ph type="pic" sz="quarter" idx="45"/>
          </p:nvPr>
        </p:nvSpPr>
        <p:spPr>
          <a:xfrm>
            <a:off x="623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6" name="Text Placeholder 19">
            <a:extLst>
              <a:ext uri="{FF2B5EF4-FFF2-40B4-BE49-F238E27FC236}">
                <a16:creationId xmlns:a16="http://schemas.microsoft.com/office/drawing/2014/main" id="{DFD81A4A-2011-B66F-7A13-D98A58197EE1}"/>
              </a:ext>
            </a:extLst>
          </p:cNvPr>
          <p:cNvSpPr>
            <a:spLocks noGrp="1"/>
          </p:cNvSpPr>
          <p:nvPr>
            <p:ph type="body" sz="quarter" idx="47"/>
          </p:nvPr>
        </p:nvSpPr>
        <p:spPr>
          <a:xfrm>
            <a:off x="297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7" name="Text Placeholder 19">
            <a:extLst>
              <a:ext uri="{FF2B5EF4-FFF2-40B4-BE49-F238E27FC236}">
                <a16:creationId xmlns:a16="http://schemas.microsoft.com/office/drawing/2014/main" id="{E7F75F46-70B7-B819-F17D-BD05A2D36F9A}"/>
              </a:ext>
            </a:extLst>
          </p:cNvPr>
          <p:cNvSpPr>
            <a:spLocks noGrp="1"/>
          </p:cNvSpPr>
          <p:nvPr>
            <p:ph type="body" sz="quarter" idx="48"/>
          </p:nvPr>
        </p:nvSpPr>
        <p:spPr>
          <a:xfrm>
            <a:off x="459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8" name="Text Placeholder 19">
            <a:extLst>
              <a:ext uri="{FF2B5EF4-FFF2-40B4-BE49-F238E27FC236}">
                <a16:creationId xmlns:a16="http://schemas.microsoft.com/office/drawing/2014/main" id="{90CCC0C9-7342-5347-3B4F-6011BD2A6597}"/>
              </a:ext>
            </a:extLst>
          </p:cNvPr>
          <p:cNvSpPr>
            <a:spLocks noGrp="1"/>
          </p:cNvSpPr>
          <p:nvPr>
            <p:ph type="body" sz="quarter" idx="49"/>
          </p:nvPr>
        </p:nvSpPr>
        <p:spPr>
          <a:xfrm>
            <a:off x="621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9" name="Text Placeholder 19">
            <a:extLst>
              <a:ext uri="{FF2B5EF4-FFF2-40B4-BE49-F238E27FC236}">
                <a16:creationId xmlns:a16="http://schemas.microsoft.com/office/drawing/2014/main" id="{B932F8D7-3462-73C0-FAD2-4084BEB320BA}"/>
              </a:ext>
            </a:extLst>
          </p:cNvPr>
          <p:cNvSpPr>
            <a:spLocks noGrp="1"/>
          </p:cNvSpPr>
          <p:nvPr>
            <p:ph type="body" sz="quarter" idx="50"/>
          </p:nvPr>
        </p:nvSpPr>
        <p:spPr>
          <a:xfrm>
            <a:off x="783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123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gal with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9C9D70E2-D250-44DB-AE35-1AD60594F7F4}"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5F6012AD-0E7F-AA79-E586-7085327FA623}"/>
              </a:ext>
            </a:extLst>
          </p:cNvPr>
          <p:cNvSpPr>
            <a:spLocks noGrp="1"/>
          </p:cNvSpPr>
          <p:nvPr>
            <p:ph type="body" sz="quarter" idx="13"/>
          </p:nvPr>
        </p:nvSpPr>
        <p:spPr>
          <a:xfrm>
            <a:off x="539750" y="2114550"/>
            <a:ext cx="6300000"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6B9C2CE4-4279-07E7-6517-CD175A61C682}"/>
              </a:ext>
            </a:extLst>
          </p:cNvPr>
          <p:cNvSpPr>
            <a:spLocks noGrp="1"/>
          </p:cNvSpPr>
          <p:nvPr>
            <p:ph type="body" sz="quarter" idx="14" hasCustomPrompt="1"/>
          </p:nvPr>
        </p:nvSpPr>
        <p:spPr>
          <a:xfrm>
            <a:off x="7218000" y="2034000"/>
            <a:ext cx="4435200" cy="3798888"/>
          </a:xfrm>
        </p:spPr>
        <p:txBody>
          <a:bodyPr/>
          <a:lstStyle>
            <a:lvl1pPr marL="180000" indent="-180000">
              <a:lnSpc>
                <a:spcPct val="105000"/>
              </a:lnSpc>
              <a:buClr>
                <a:schemeClr val="bg2"/>
              </a:buClr>
              <a:buFont typeface="Red Hat Display SemiBold" panose="02010303040201060303" pitchFamily="2" charset="0"/>
              <a:buChar char="“"/>
              <a:defRPr sz="2450">
                <a:solidFill>
                  <a:schemeClr val="bg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stStyle>
          <a:p>
            <a:pPr lvl="0"/>
            <a:r>
              <a:rPr lang="en-US"/>
              <a:t>Click to edit Master text styles”</a:t>
            </a:r>
          </a:p>
        </p:txBody>
      </p:sp>
    </p:spTree>
    <p:extLst>
      <p:ext uri="{BB962C8B-B14F-4D97-AF65-F5344CB8AC3E}">
        <p14:creationId xmlns:p14="http://schemas.microsoft.com/office/powerpoint/2010/main" val="1667350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5F120612-3FD1-459E-B58A-3C3ADE3C6391}"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9929788D-94E7-F14E-B17C-812F3737542A}"/>
              </a:ext>
            </a:extLst>
          </p:cNvPr>
          <p:cNvSpPr>
            <a:spLocks noGrp="1"/>
          </p:cNvSpPr>
          <p:nvPr>
            <p:ph type="body" sz="quarter" idx="13"/>
          </p:nvPr>
        </p:nvSpPr>
        <p:spPr>
          <a:xfrm>
            <a:off x="540000" y="2790000"/>
            <a:ext cx="11112000" cy="2682875"/>
          </a:xfrm>
        </p:spPr>
        <p:txBody>
          <a:bodyPr/>
          <a:lstStyle>
            <a:lvl1pPr>
              <a:defRPr sz="360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3600">
                <a:latin typeface="Red Hat Display" panose="02010303040201060303" pitchFamily="2" charset="0"/>
                <a:ea typeface="Red Hat Display" panose="02010303040201060303" pitchFamily="2" charset="0"/>
                <a:cs typeface="Red Hat Display" panose="02010303040201060303" pitchFamily="2" charset="0"/>
              </a:defRPr>
            </a:lvl2pPr>
            <a:lvl3pPr marL="0" indent="0">
              <a:spcAft>
                <a:spcPts val="250"/>
              </a:spcAft>
              <a:buFontTx/>
              <a:buNone/>
              <a:defRPr sz="1800"/>
            </a:lvl3pPr>
            <a:lvl4pPr marL="0" indent="0">
              <a:buFontTx/>
              <a:buNone/>
              <a:defRPr/>
            </a:lvl4pPr>
            <a:lvl5pPr marL="0" indent="0">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950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63F9-D57D-65D9-71A7-3CF871B82F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F4516-F6B2-E52E-62D2-9D45129158D4}"/>
              </a:ext>
            </a:extLst>
          </p:cNvPr>
          <p:cNvSpPr>
            <a:spLocks noGrp="1"/>
          </p:cNvSpPr>
          <p:nvPr>
            <p:ph type="dt" sz="half" idx="10"/>
          </p:nvPr>
        </p:nvSpPr>
        <p:spPr/>
        <p:txBody>
          <a:bodyPr/>
          <a:lstStyle/>
          <a:p>
            <a:fld id="{A7409E2C-8709-40C9-A301-B8680744C86D}" type="datetime1">
              <a:rPr lang="en-GB" smtClean="0"/>
              <a:t>25/04/2023</a:t>
            </a:fld>
            <a:endParaRPr lang="en-GB"/>
          </a:p>
        </p:txBody>
      </p:sp>
      <p:sp>
        <p:nvSpPr>
          <p:cNvPr id="4" name="Footer Placeholder 3">
            <a:extLst>
              <a:ext uri="{FF2B5EF4-FFF2-40B4-BE49-F238E27FC236}">
                <a16:creationId xmlns:a16="http://schemas.microsoft.com/office/drawing/2014/main" id="{3899C3A5-3825-9F99-6550-78D8F0E3BB63}"/>
              </a:ext>
            </a:extLst>
          </p:cNvPr>
          <p:cNvSpPr>
            <a:spLocks noGrp="1"/>
          </p:cNvSpPr>
          <p:nvPr>
            <p:ph type="ftr" sz="quarter" idx="11"/>
          </p:nvPr>
        </p:nvSpPr>
        <p:spPr/>
        <p:txBody>
          <a:bodyPr/>
          <a:lstStyle/>
          <a:p>
            <a:r>
              <a:rPr lang="en-GB"/>
              <a:t>LEA GLOBAL</a:t>
            </a:r>
          </a:p>
        </p:txBody>
      </p:sp>
      <p:sp>
        <p:nvSpPr>
          <p:cNvPr id="5" name="Slide Number Placeholder 4">
            <a:extLst>
              <a:ext uri="{FF2B5EF4-FFF2-40B4-BE49-F238E27FC236}">
                <a16:creationId xmlns:a16="http://schemas.microsoft.com/office/drawing/2014/main" id="{160036FA-B8D8-1FC9-7E4F-06E930DB2117}"/>
              </a:ext>
            </a:extLst>
          </p:cNvPr>
          <p:cNvSpPr>
            <a:spLocks noGrp="1"/>
          </p:cNvSpPr>
          <p:nvPr>
            <p:ph type="sldNum" sz="quarter" idx="12"/>
          </p:nvPr>
        </p:nvSpPr>
        <p:spPr/>
        <p:txBody>
          <a:bodyPr/>
          <a:lstStyle/>
          <a:p>
            <a:fld id="{0B868178-02AE-42FC-958D-6B8F13B60175}" type="slidenum">
              <a:rPr lang="en-GB" smtClean="0"/>
              <a:pPr/>
              <a:t>‹#›</a:t>
            </a:fld>
            <a:endParaRPr lang="en-GB"/>
          </a:p>
        </p:txBody>
      </p:sp>
    </p:spTree>
    <p:extLst>
      <p:ext uri="{BB962C8B-B14F-4D97-AF65-F5344CB8AC3E}">
        <p14:creationId xmlns:p14="http://schemas.microsoft.com/office/powerpoint/2010/main" val="225320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6D65CDB8-C88D-D5EE-364A-18DD56A80A7A}"/>
              </a:ext>
            </a:extLst>
          </p:cNvPr>
          <p:cNvPicPr>
            <a:picLocks noChangeAspect="1"/>
          </p:cNvPicPr>
          <p:nvPr userDrawn="1"/>
        </p:nvPicPr>
        <p:blipFill>
          <a:blip r:embed="rId2">
            <a:extLst>
              <a:ext uri="{96DAC541-7B7A-43D3-8B79-37D633B846F1}">
                <asvg:svgBlip xmlns:asvg="http://schemas.microsoft.com/office/drawing/2016/SVG/main" r:embed="rId3"/>
              </a:ext>
            </a:extLst>
          </a:blip>
          <a:srcRect l="24" r="24"/>
          <a:stretch>
            <a:fillRect/>
          </a:stretch>
        </p:blipFill>
        <p:spPr>
          <a:xfrm>
            <a:off x="4302000" y="2115000"/>
            <a:ext cx="3574800" cy="2646000"/>
          </a:xfrm>
          <a:prstGeom prst="rect">
            <a:avLst/>
          </a:prstGeom>
        </p:spPr>
      </p:pic>
    </p:spTree>
    <p:extLst>
      <p:ext uri="{BB962C8B-B14F-4D97-AF65-F5344CB8AC3E}">
        <p14:creationId xmlns:p14="http://schemas.microsoft.com/office/powerpoint/2010/main" val="263603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EA70387A-105C-4D16-A426-5D79EB66C990}"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10">
            <a:extLst>
              <a:ext uri="{FF2B5EF4-FFF2-40B4-BE49-F238E27FC236}">
                <a16:creationId xmlns:a16="http://schemas.microsoft.com/office/drawing/2014/main" id="{74009688-A6B6-5D7C-3EB4-F4802DC24814}"/>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cxnSp>
        <p:nvCxnSpPr>
          <p:cNvPr id="7" name="Straight Connector 6">
            <a:extLst>
              <a:ext uri="{FF2B5EF4-FFF2-40B4-BE49-F238E27FC236}">
                <a16:creationId xmlns:a16="http://schemas.microsoft.com/office/drawing/2014/main" id="{6369D707-A329-2A1F-E691-366BDCB23E4F}"/>
              </a:ext>
            </a:extLst>
          </p:cNvPr>
          <p:cNvCxnSpPr/>
          <p:nvPr userDrawn="1"/>
        </p:nvCxnSpPr>
        <p:spPr>
          <a:xfrm>
            <a:off x="7367275" y="211455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867729A1-09CC-B46B-2648-28FD7E8D6625}"/>
              </a:ext>
            </a:extLst>
          </p:cNvPr>
          <p:cNvSpPr>
            <a:spLocks noGrp="1"/>
          </p:cNvSpPr>
          <p:nvPr>
            <p:ph type="body" sz="quarter" idx="14"/>
          </p:nvPr>
        </p:nvSpPr>
        <p:spPr>
          <a:xfrm>
            <a:off x="539750" y="2114550"/>
            <a:ext cx="6509636"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E0180F89-2715-6FB1-9F1D-A4B8A18F158D}"/>
              </a:ext>
            </a:extLst>
          </p:cNvPr>
          <p:cNvSpPr>
            <a:spLocks noGrp="1"/>
          </p:cNvSpPr>
          <p:nvPr>
            <p:ph type="body" sz="quarter" idx="15"/>
          </p:nvPr>
        </p:nvSpPr>
        <p:spPr>
          <a:xfrm>
            <a:off x="7761767" y="2096693"/>
            <a:ext cx="3664159"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E6F6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EA70387A-105C-4D16-A426-5D79EB66C990}"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10">
            <a:extLst>
              <a:ext uri="{FF2B5EF4-FFF2-40B4-BE49-F238E27FC236}">
                <a16:creationId xmlns:a16="http://schemas.microsoft.com/office/drawing/2014/main" id="{74009688-A6B6-5D7C-3EB4-F4802DC24814}"/>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cxnSp>
        <p:nvCxnSpPr>
          <p:cNvPr id="7" name="Straight Connector 6">
            <a:extLst>
              <a:ext uri="{FF2B5EF4-FFF2-40B4-BE49-F238E27FC236}">
                <a16:creationId xmlns:a16="http://schemas.microsoft.com/office/drawing/2014/main" id="{6369D707-A329-2A1F-E691-366BDCB23E4F}"/>
              </a:ext>
            </a:extLst>
          </p:cNvPr>
          <p:cNvCxnSpPr/>
          <p:nvPr userDrawn="1"/>
        </p:nvCxnSpPr>
        <p:spPr>
          <a:xfrm>
            <a:off x="7367275" y="211455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867729A1-09CC-B46B-2648-28FD7E8D6625}"/>
              </a:ext>
            </a:extLst>
          </p:cNvPr>
          <p:cNvSpPr>
            <a:spLocks noGrp="1"/>
          </p:cNvSpPr>
          <p:nvPr>
            <p:ph type="body" sz="quarter" idx="14"/>
          </p:nvPr>
        </p:nvSpPr>
        <p:spPr>
          <a:xfrm>
            <a:off x="539750" y="2114550"/>
            <a:ext cx="6509636"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E0180F89-2715-6FB1-9F1D-A4B8A18F158D}"/>
              </a:ext>
            </a:extLst>
          </p:cNvPr>
          <p:cNvSpPr>
            <a:spLocks noGrp="1"/>
          </p:cNvSpPr>
          <p:nvPr>
            <p:ph type="body" sz="quarter" idx="15"/>
          </p:nvPr>
        </p:nvSpPr>
        <p:spPr>
          <a:xfrm>
            <a:off x="7761767" y="2096693"/>
            <a:ext cx="3664159"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59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EA70387A-105C-4D16-A426-5D79EB66C990}" type="datetime1">
              <a:rPr lang="en-GB" noProof="0" smtClean="0"/>
              <a:t>25/04/2023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10">
            <a:extLst>
              <a:ext uri="{FF2B5EF4-FFF2-40B4-BE49-F238E27FC236}">
                <a16:creationId xmlns:a16="http://schemas.microsoft.com/office/drawing/2014/main" id="{74009688-A6B6-5D7C-3EB4-F4802DC24814}"/>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spTree>
    <p:extLst>
      <p:ext uri="{BB962C8B-B14F-4D97-AF65-F5344CB8AC3E}">
        <p14:creationId xmlns:p14="http://schemas.microsoft.com/office/powerpoint/2010/main" val="70233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333EC-7327-468D-842F-C49503653087}" type="datetime1">
              <a:rPr lang="en-GB" noProof="0" smtClean="0"/>
              <a:t>25/04/2023</a:t>
            </a:fld>
            <a:endParaRPr lang="en-GB" noProof="0"/>
          </a:p>
        </p:txBody>
      </p:sp>
      <p:sp>
        <p:nvSpPr>
          <p:cNvPr id="3" name="Footer Placeholder 2"/>
          <p:cNvSpPr>
            <a:spLocks noGrp="1"/>
          </p:cNvSpPr>
          <p:nvPr>
            <p:ph type="ftr" sz="quarter" idx="11"/>
          </p:nvPr>
        </p:nvSpPr>
        <p:spPr/>
        <p:txBody>
          <a:bodyPr/>
          <a:lstStyle/>
          <a:p>
            <a:r>
              <a:rPr lang="en-GB" noProof="0"/>
              <a:t>LEA GLOBAL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780285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A46B-33EB-4B4B-BCBA-CF2DA0E72060}"/>
              </a:ext>
            </a:extLst>
          </p:cNvPr>
          <p:cNvSpPr>
            <a:spLocks noGrp="1"/>
          </p:cNvSpPr>
          <p:nvPr>
            <p:ph type="ctrTitle"/>
          </p:nvPr>
        </p:nvSpPr>
        <p:spPr>
          <a:xfrm>
            <a:off x="1524000" y="1600200"/>
            <a:ext cx="9144000" cy="1588988"/>
          </a:xfrm>
        </p:spPr>
        <p:txBody>
          <a:bodyPr anchor="t"/>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467AB45-DE6B-443B-B9B6-00320BE94D76}"/>
              </a:ext>
            </a:extLst>
          </p:cNvPr>
          <p:cNvSpPr>
            <a:spLocks noGrp="1"/>
          </p:cNvSpPr>
          <p:nvPr>
            <p:ph type="subTitle" idx="1"/>
          </p:nvPr>
        </p:nvSpPr>
        <p:spPr>
          <a:xfrm>
            <a:off x="1524000" y="3382012"/>
            <a:ext cx="9144000" cy="191029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5F8E6-A23A-401C-90A6-D0B651A82EE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6248A19A-DF0D-4A0D-AA71-FF0BE892A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9A66F-A140-42F1-954A-E73FE5AE6990}"/>
              </a:ext>
            </a:extLst>
          </p:cNvPr>
          <p:cNvSpPr>
            <a:spLocks noGrp="1"/>
          </p:cNvSpPr>
          <p:nvPr>
            <p:ph type="sldNum" sz="quarter" idx="12"/>
          </p:nvPr>
        </p:nvSpPr>
        <p:spPr/>
        <p:txBody>
          <a:bodyPr/>
          <a:lstStyle/>
          <a:p>
            <a:fld id="{DD2650C0-A65D-4E21-8E55-E1D33896E649}" type="slidenum">
              <a:rPr lang="en-US" smtClean="0"/>
              <a:t>‹#›</a:t>
            </a:fld>
            <a:endParaRPr lang="en-US"/>
          </a:p>
        </p:txBody>
      </p:sp>
      <p:pic>
        <p:nvPicPr>
          <p:cNvPr id="10" name="Picture 9">
            <a:extLst>
              <a:ext uri="{FF2B5EF4-FFF2-40B4-BE49-F238E27FC236}">
                <a16:creationId xmlns:a16="http://schemas.microsoft.com/office/drawing/2014/main" id="{837DB0FE-1876-411E-8CCF-F0A03001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80201" y="4357418"/>
            <a:ext cx="1147197" cy="773757"/>
          </a:xfrm>
          <a:prstGeom prst="rect">
            <a:avLst/>
          </a:prstGeom>
        </p:spPr>
      </p:pic>
      <p:sp>
        <p:nvSpPr>
          <p:cNvPr id="12" name="Rectangle: Rounded Corners 11">
            <a:extLst>
              <a:ext uri="{FF2B5EF4-FFF2-40B4-BE49-F238E27FC236}">
                <a16:creationId xmlns:a16="http://schemas.microsoft.com/office/drawing/2014/main" id="{DA7541C4-5088-44C5-A316-A372E74500CF}"/>
              </a:ext>
            </a:extLst>
          </p:cNvPr>
          <p:cNvSpPr/>
          <p:nvPr userDrawn="1"/>
        </p:nvSpPr>
        <p:spPr>
          <a:xfrm>
            <a:off x="0" y="5323999"/>
            <a:ext cx="12192000" cy="98721"/>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4" name="Rectangle: Rounded Corners 13">
            <a:extLst>
              <a:ext uri="{FF2B5EF4-FFF2-40B4-BE49-F238E27FC236}">
                <a16:creationId xmlns:a16="http://schemas.microsoft.com/office/drawing/2014/main" id="{BDE82378-1414-495B-B18A-6CD6B0C3C49C}"/>
              </a:ext>
            </a:extLst>
          </p:cNvPr>
          <p:cNvSpPr/>
          <p:nvPr userDrawn="1"/>
        </p:nvSpPr>
        <p:spPr>
          <a:xfrm>
            <a:off x="1524000" y="3226184"/>
            <a:ext cx="91440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pic>
        <p:nvPicPr>
          <p:cNvPr id="11" name="Picture 7" descr="A picture containing floor&#10;&#10;Description automatically generated">
            <a:extLst>
              <a:ext uri="{FF2B5EF4-FFF2-40B4-BE49-F238E27FC236}">
                <a16:creationId xmlns:a16="http://schemas.microsoft.com/office/drawing/2014/main" id="{64DD6941-D957-86A6-95D7-B5E0915456E9}"/>
              </a:ext>
            </a:extLst>
          </p:cNvPr>
          <p:cNvPicPr>
            <a:picLocks noChangeAspect="1"/>
          </p:cNvPicPr>
          <p:nvPr userDrawn="1"/>
        </p:nvPicPr>
        <p:blipFill rotWithShape="1">
          <a:blip r:embed="rId3"/>
          <a:srcRect t="24001" b="47569"/>
          <a:stretch/>
        </p:blipFill>
        <p:spPr>
          <a:xfrm>
            <a:off x="-2252" y="5251007"/>
            <a:ext cx="12198588" cy="1607932"/>
          </a:xfrm>
          <a:prstGeom prst="rect">
            <a:avLst/>
          </a:prstGeom>
        </p:spPr>
      </p:pic>
    </p:spTree>
    <p:extLst>
      <p:ext uri="{BB962C8B-B14F-4D97-AF65-F5344CB8AC3E}">
        <p14:creationId xmlns:p14="http://schemas.microsoft.com/office/powerpoint/2010/main" val="281807878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A46B-33EB-4B4B-BCBA-CF2DA0E72060}"/>
              </a:ext>
            </a:extLst>
          </p:cNvPr>
          <p:cNvSpPr>
            <a:spLocks noGrp="1"/>
          </p:cNvSpPr>
          <p:nvPr>
            <p:ph type="ctrTitle"/>
          </p:nvPr>
        </p:nvSpPr>
        <p:spPr>
          <a:xfrm>
            <a:off x="1524000" y="1600200"/>
            <a:ext cx="9144000" cy="1588988"/>
          </a:xfrm>
        </p:spPr>
        <p:txBody>
          <a:bodyPr anchor="t"/>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467AB45-DE6B-443B-B9B6-00320BE94D76}"/>
              </a:ext>
            </a:extLst>
          </p:cNvPr>
          <p:cNvSpPr>
            <a:spLocks noGrp="1"/>
          </p:cNvSpPr>
          <p:nvPr>
            <p:ph type="subTitle" idx="1"/>
          </p:nvPr>
        </p:nvSpPr>
        <p:spPr>
          <a:xfrm>
            <a:off x="1524000" y="3382012"/>
            <a:ext cx="9144000" cy="191029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5F8E6-A23A-401C-90A6-D0B651A82EE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6248A19A-DF0D-4A0D-AA71-FF0BE892A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9A66F-A140-42F1-954A-E73FE5AE6990}"/>
              </a:ext>
            </a:extLst>
          </p:cNvPr>
          <p:cNvSpPr>
            <a:spLocks noGrp="1"/>
          </p:cNvSpPr>
          <p:nvPr>
            <p:ph type="sldNum" sz="quarter" idx="12"/>
          </p:nvPr>
        </p:nvSpPr>
        <p:spPr/>
        <p:txBody>
          <a:bodyPr/>
          <a:lstStyle/>
          <a:p>
            <a:fld id="{DD2650C0-A65D-4E21-8E55-E1D33896E649}" type="slidenum">
              <a:rPr lang="en-US" smtClean="0"/>
              <a:t>‹#›</a:t>
            </a:fld>
            <a:endParaRPr lang="en-US"/>
          </a:p>
        </p:txBody>
      </p:sp>
      <p:pic>
        <p:nvPicPr>
          <p:cNvPr id="10" name="Picture 9">
            <a:extLst>
              <a:ext uri="{FF2B5EF4-FFF2-40B4-BE49-F238E27FC236}">
                <a16:creationId xmlns:a16="http://schemas.microsoft.com/office/drawing/2014/main" id="{837DB0FE-1876-411E-8CCF-F0A03001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80201" y="4357418"/>
            <a:ext cx="1147197" cy="773757"/>
          </a:xfrm>
          <a:prstGeom prst="rect">
            <a:avLst/>
          </a:prstGeom>
        </p:spPr>
      </p:pic>
      <p:sp>
        <p:nvSpPr>
          <p:cNvPr id="12" name="Rectangle: Rounded Corners 11">
            <a:extLst>
              <a:ext uri="{FF2B5EF4-FFF2-40B4-BE49-F238E27FC236}">
                <a16:creationId xmlns:a16="http://schemas.microsoft.com/office/drawing/2014/main" id="{DA7541C4-5088-44C5-A316-A372E74500CF}"/>
              </a:ext>
            </a:extLst>
          </p:cNvPr>
          <p:cNvSpPr/>
          <p:nvPr userDrawn="1"/>
        </p:nvSpPr>
        <p:spPr>
          <a:xfrm>
            <a:off x="0" y="5323999"/>
            <a:ext cx="12192000" cy="98721"/>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4" name="Rectangle: Rounded Corners 13">
            <a:extLst>
              <a:ext uri="{FF2B5EF4-FFF2-40B4-BE49-F238E27FC236}">
                <a16:creationId xmlns:a16="http://schemas.microsoft.com/office/drawing/2014/main" id="{BDE82378-1414-495B-B18A-6CD6B0C3C49C}"/>
              </a:ext>
            </a:extLst>
          </p:cNvPr>
          <p:cNvSpPr/>
          <p:nvPr userDrawn="1"/>
        </p:nvSpPr>
        <p:spPr>
          <a:xfrm>
            <a:off x="1524000" y="3226184"/>
            <a:ext cx="91440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pic>
        <p:nvPicPr>
          <p:cNvPr id="11" name="Picture 7" descr="A picture containing floor&#10;&#10;Description automatically generated">
            <a:extLst>
              <a:ext uri="{FF2B5EF4-FFF2-40B4-BE49-F238E27FC236}">
                <a16:creationId xmlns:a16="http://schemas.microsoft.com/office/drawing/2014/main" id="{64DD6941-D957-86A6-95D7-B5E0915456E9}"/>
              </a:ext>
            </a:extLst>
          </p:cNvPr>
          <p:cNvPicPr>
            <a:picLocks noChangeAspect="1"/>
          </p:cNvPicPr>
          <p:nvPr userDrawn="1"/>
        </p:nvPicPr>
        <p:blipFill rotWithShape="1">
          <a:blip r:embed="rId3"/>
          <a:srcRect t="24001" b="47569"/>
          <a:stretch/>
        </p:blipFill>
        <p:spPr>
          <a:xfrm>
            <a:off x="-2252" y="5251007"/>
            <a:ext cx="12198588" cy="1607932"/>
          </a:xfrm>
          <a:prstGeom prst="rect">
            <a:avLst/>
          </a:prstGeom>
        </p:spPr>
      </p:pic>
    </p:spTree>
    <p:extLst>
      <p:ext uri="{BB962C8B-B14F-4D97-AF65-F5344CB8AC3E}">
        <p14:creationId xmlns:p14="http://schemas.microsoft.com/office/powerpoint/2010/main" val="39256002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36EE-568D-43DF-85A4-31DDCF0FF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603BA-396B-4699-ACE7-D3A00CC10B0E}"/>
              </a:ext>
            </a:extLst>
          </p:cNvPr>
          <p:cNvSpPr>
            <a:spLocks noGrp="1"/>
          </p:cNvSpPr>
          <p:nvPr>
            <p:ph sz="half" idx="1"/>
          </p:nvPr>
        </p:nvSpPr>
        <p:spPr>
          <a:xfrm>
            <a:off x="838200" y="1825625"/>
            <a:ext cx="5181600" cy="4351338"/>
          </a:xfrm>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3FAC6-3106-4156-88C6-B350E6F8742B}"/>
              </a:ext>
            </a:extLst>
          </p:cNvPr>
          <p:cNvSpPr>
            <a:spLocks noGrp="1"/>
          </p:cNvSpPr>
          <p:nvPr>
            <p:ph sz="half" idx="2"/>
          </p:nvPr>
        </p:nvSpPr>
        <p:spPr>
          <a:xfrm>
            <a:off x="6172200" y="1825625"/>
            <a:ext cx="5181600" cy="4351338"/>
          </a:xfrm>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3F743-FC12-4F0A-B435-58D7411F4D14}"/>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6" name="Footer Placeholder 5">
            <a:extLst>
              <a:ext uri="{FF2B5EF4-FFF2-40B4-BE49-F238E27FC236}">
                <a16:creationId xmlns:a16="http://schemas.microsoft.com/office/drawing/2014/main" id="{D6BBA8F3-B2DF-4EB1-969A-B4718FE32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EC72A-A496-4E4C-8CD7-153C8C51F334}"/>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11" name="Rectangle: Rounded Corners 10">
            <a:extLst>
              <a:ext uri="{FF2B5EF4-FFF2-40B4-BE49-F238E27FC236}">
                <a16:creationId xmlns:a16="http://schemas.microsoft.com/office/drawing/2014/main" id="{B3141E75-6554-41D8-B7D4-FEFE2C0C3559}"/>
              </a:ext>
            </a:extLst>
          </p:cNvPr>
          <p:cNvSpPr/>
          <p:nvPr userDrawn="1"/>
        </p:nvSpPr>
        <p:spPr>
          <a:xfrm>
            <a:off x="838200" y="1733818"/>
            <a:ext cx="5157787"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3" name="Rectangle: Rounded Corners 12">
            <a:extLst>
              <a:ext uri="{FF2B5EF4-FFF2-40B4-BE49-F238E27FC236}">
                <a16:creationId xmlns:a16="http://schemas.microsoft.com/office/drawing/2014/main" id="{0E095400-ED74-4EFC-8718-9073840B3BA9}"/>
              </a:ext>
            </a:extLst>
          </p:cNvPr>
          <p:cNvSpPr/>
          <p:nvPr userDrawn="1"/>
        </p:nvSpPr>
        <p:spPr>
          <a:xfrm>
            <a:off x="6187864" y="1728312"/>
            <a:ext cx="5157787"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64636133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88E6-1F5A-49B8-A855-B68E62ABB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7426F-F083-4EAA-BB49-9314C6D34A13}"/>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4" name="Footer Placeholder 3">
            <a:extLst>
              <a:ext uri="{FF2B5EF4-FFF2-40B4-BE49-F238E27FC236}">
                <a16:creationId xmlns:a16="http://schemas.microsoft.com/office/drawing/2014/main" id="{9C44BBC4-DEFE-4548-8C0A-597ED4999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3CAC8-70F9-4D4F-8748-90413D3B5005}"/>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7" name="Rectangle: Rounded Corners 6">
            <a:extLst>
              <a:ext uri="{FF2B5EF4-FFF2-40B4-BE49-F238E27FC236}">
                <a16:creationId xmlns:a16="http://schemas.microsoft.com/office/drawing/2014/main" id="{CB267B4C-C3DD-48B3-966B-1FE332B09424}"/>
              </a:ext>
            </a:extLst>
          </p:cNvPr>
          <p:cNvSpPr/>
          <p:nvPr userDrawn="1"/>
        </p:nvSpPr>
        <p:spPr>
          <a:xfrm>
            <a:off x="838200" y="1733818"/>
            <a:ext cx="105156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304208394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AC5A5-AE84-43D9-8162-D25474E069A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3" name="Footer Placeholder 2">
            <a:extLst>
              <a:ext uri="{FF2B5EF4-FFF2-40B4-BE49-F238E27FC236}">
                <a16:creationId xmlns:a16="http://schemas.microsoft.com/office/drawing/2014/main" id="{C18F6402-9024-4147-A4EF-53A793C51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C812C-A37D-419B-8F0B-1EC6C1B1CE78}"/>
              </a:ext>
            </a:extLst>
          </p:cNvPr>
          <p:cNvSpPr>
            <a:spLocks noGrp="1"/>
          </p:cNvSpPr>
          <p:nvPr>
            <p:ph type="sldNum" sz="quarter" idx="12"/>
          </p:nvPr>
        </p:nvSpPr>
        <p:spPr/>
        <p:txBody>
          <a:bodyPr/>
          <a:lstStyle/>
          <a:p>
            <a:fld id="{DD2650C0-A65D-4E21-8E55-E1D33896E649}" type="slidenum">
              <a:rPr lang="en-US" smtClean="0"/>
              <a:t>‹#›</a:t>
            </a:fld>
            <a:endParaRPr lang="en-US"/>
          </a:p>
        </p:txBody>
      </p:sp>
    </p:spTree>
    <p:extLst>
      <p:ext uri="{BB962C8B-B14F-4D97-AF65-F5344CB8AC3E}">
        <p14:creationId xmlns:p14="http://schemas.microsoft.com/office/powerpoint/2010/main" val="4943918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916D-300F-49DE-8364-A27F1EED1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5DE64-8B9A-4EFB-A7B2-C95BAC1732FB}"/>
              </a:ext>
            </a:extLst>
          </p:cNvPr>
          <p:cNvSpPr>
            <a:spLocks noGrp="1"/>
          </p:cNvSpPr>
          <p:nvPr>
            <p:ph idx="1"/>
          </p:nvPr>
        </p:nvSpPr>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7E681-2F40-434D-B578-6028ACA805CD}"/>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B70D90C3-B0FC-4140-8ED6-EFC912AC0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EFBAD-12A4-44FF-8147-2DC5BA8FA9B2}"/>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10" name="Rectangle: Rounded Corners 9">
            <a:extLst>
              <a:ext uri="{FF2B5EF4-FFF2-40B4-BE49-F238E27FC236}">
                <a16:creationId xmlns:a16="http://schemas.microsoft.com/office/drawing/2014/main" id="{00B91B15-7776-4F35-9148-A0DF19B82BBA}"/>
              </a:ext>
            </a:extLst>
          </p:cNvPr>
          <p:cNvSpPr/>
          <p:nvPr userDrawn="1"/>
        </p:nvSpPr>
        <p:spPr>
          <a:xfrm>
            <a:off x="838200" y="1733818"/>
            <a:ext cx="105156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26152213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A46B-33EB-4B4B-BCBA-CF2DA0E72060}"/>
              </a:ext>
            </a:extLst>
          </p:cNvPr>
          <p:cNvSpPr>
            <a:spLocks noGrp="1"/>
          </p:cNvSpPr>
          <p:nvPr>
            <p:ph type="ctrTitle"/>
          </p:nvPr>
        </p:nvSpPr>
        <p:spPr>
          <a:xfrm>
            <a:off x="1524000" y="1600200"/>
            <a:ext cx="9144000" cy="1588988"/>
          </a:xfrm>
        </p:spPr>
        <p:txBody>
          <a:bodyPr anchor="t"/>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467AB45-DE6B-443B-B9B6-00320BE94D76}"/>
              </a:ext>
            </a:extLst>
          </p:cNvPr>
          <p:cNvSpPr>
            <a:spLocks noGrp="1"/>
          </p:cNvSpPr>
          <p:nvPr>
            <p:ph type="subTitle" idx="1"/>
          </p:nvPr>
        </p:nvSpPr>
        <p:spPr>
          <a:xfrm>
            <a:off x="1524000" y="3382012"/>
            <a:ext cx="9144000" cy="191029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5F8E6-A23A-401C-90A6-D0B651A82EE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6248A19A-DF0D-4A0D-AA71-FF0BE892A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9A66F-A140-42F1-954A-E73FE5AE6990}"/>
              </a:ext>
            </a:extLst>
          </p:cNvPr>
          <p:cNvSpPr>
            <a:spLocks noGrp="1"/>
          </p:cNvSpPr>
          <p:nvPr>
            <p:ph type="sldNum" sz="quarter" idx="12"/>
          </p:nvPr>
        </p:nvSpPr>
        <p:spPr/>
        <p:txBody>
          <a:bodyPr/>
          <a:lstStyle/>
          <a:p>
            <a:fld id="{DD2650C0-A65D-4E21-8E55-E1D33896E649}" type="slidenum">
              <a:rPr lang="en-US" smtClean="0"/>
              <a:t>‹#›</a:t>
            </a:fld>
            <a:endParaRPr lang="en-US"/>
          </a:p>
        </p:txBody>
      </p:sp>
      <p:pic>
        <p:nvPicPr>
          <p:cNvPr id="10" name="Picture 9">
            <a:extLst>
              <a:ext uri="{FF2B5EF4-FFF2-40B4-BE49-F238E27FC236}">
                <a16:creationId xmlns:a16="http://schemas.microsoft.com/office/drawing/2014/main" id="{837DB0FE-1876-411E-8CCF-F0A0300163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80201" y="4357418"/>
            <a:ext cx="1147197" cy="773757"/>
          </a:xfrm>
          <a:prstGeom prst="rect">
            <a:avLst/>
          </a:prstGeom>
        </p:spPr>
      </p:pic>
      <p:sp>
        <p:nvSpPr>
          <p:cNvPr id="12" name="Rectangle: Rounded Corners 11">
            <a:extLst>
              <a:ext uri="{FF2B5EF4-FFF2-40B4-BE49-F238E27FC236}">
                <a16:creationId xmlns:a16="http://schemas.microsoft.com/office/drawing/2014/main" id="{DA7541C4-5088-44C5-A316-A372E74500CF}"/>
              </a:ext>
            </a:extLst>
          </p:cNvPr>
          <p:cNvSpPr/>
          <p:nvPr userDrawn="1"/>
        </p:nvSpPr>
        <p:spPr>
          <a:xfrm>
            <a:off x="0" y="5323999"/>
            <a:ext cx="12192000" cy="98721"/>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4" name="Rectangle: Rounded Corners 13">
            <a:extLst>
              <a:ext uri="{FF2B5EF4-FFF2-40B4-BE49-F238E27FC236}">
                <a16:creationId xmlns:a16="http://schemas.microsoft.com/office/drawing/2014/main" id="{BDE82378-1414-495B-B18A-6CD6B0C3C49C}"/>
              </a:ext>
            </a:extLst>
          </p:cNvPr>
          <p:cNvSpPr/>
          <p:nvPr userDrawn="1"/>
        </p:nvSpPr>
        <p:spPr>
          <a:xfrm>
            <a:off x="1524000" y="3226184"/>
            <a:ext cx="91440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pic>
        <p:nvPicPr>
          <p:cNvPr id="11" name="Picture 7" descr="A picture containing floor&#10;&#10;Description automatically generated">
            <a:extLst>
              <a:ext uri="{FF2B5EF4-FFF2-40B4-BE49-F238E27FC236}">
                <a16:creationId xmlns:a16="http://schemas.microsoft.com/office/drawing/2014/main" id="{64DD6941-D957-86A6-95D7-B5E0915456E9}"/>
              </a:ext>
            </a:extLst>
          </p:cNvPr>
          <p:cNvPicPr>
            <a:picLocks noChangeAspect="1"/>
          </p:cNvPicPr>
          <p:nvPr userDrawn="1"/>
        </p:nvPicPr>
        <p:blipFill rotWithShape="1">
          <a:blip r:embed="rId3"/>
          <a:srcRect t="24001" b="47569"/>
          <a:stretch/>
        </p:blipFill>
        <p:spPr>
          <a:xfrm>
            <a:off x="-2252" y="5251007"/>
            <a:ext cx="12198588" cy="1607932"/>
          </a:xfrm>
          <a:prstGeom prst="rect">
            <a:avLst/>
          </a:prstGeom>
        </p:spPr>
      </p:pic>
    </p:spTree>
    <p:extLst>
      <p:ext uri="{BB962C8B-B14F-4D97-AF65-F5344CB8AC3E}">
        <p14:creationId xmlns:p14="http://schemas.microsoft.com/office/powerpoint/2010/main" val="66659034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36EE-568D-43DF-85A4-31DDCF0FF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603BA-396B-4699-ACE7-D3A00CC10B0E}"/>
              </a:ext>
            </a:extLst>
          </p:cNvPr>
          <p:cNvSpPr>
            <a:spLocks noGrp="1"/>
          </p:cNvSpPr>
          <p:nvPr>
            <p:ph sz="half" idx="1"/>
          </p:nvPr>
        </p:nvSpPr>
        <p:spPr>
          <a:xfrm>
            <a:off x="838200" y="1825625"/>
            <a:ext cx="5181600" cy="4351338"/>
          </a:xfrm>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3FAC6-3106-4156-88C6-B350E6F8742B}"/>
              </a:ext>
            </a:extLst>
          </p:cNvPr>
          <p:cNvSpPr>
            <a:spLocks noGrp="1"/>
          </p:cNvSpPr>
          <p:nvPr>
            <p:ph sz="half" idx="2"/>
          </p:nvPr>
        </p:nvSpPr>
        <p:spPr>
          <a:xfrm>
            <a:off x="6172200" y="1825625"/>
            <a:ext cx="5181600" cy="4351338"/>
          </a:xfrm>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3F743-FC12-4F0A-B435-58D7411F4D14}"/>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6" name="Footer Placeholder 5">
            <a:extLst>
              <a:ext uri="{FF2B5EF4-FFF2-40B4-BE49-F238E27FC236}">
                <a16:creationId xmlns:a16="http://schemas.microsoft.com/office/drawing/2014/main" id="{D6BBA8F3-B2DF-4EB1-969A-B4718FE32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EC72A-A496-4E4C-8CD7-153C8C51F334}"/>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11" name="Rectangle: Rounded Corners 10">
            <a:extLst>
              <a:ext uri="{FF2B5EF4-FFF2-40B4-BE49-F238E27FC236}">
                <a16:creationId xmlns:a16="http://schemas.microsoft.com/office/drawing/2014/main" id="{B3141E75-6554-41D8-B7D4-FEFE2C0C3559}"/>
              </a:ext>
            </a:extLst>
          </p:cNvPr>
          <p:cNvSpPr/>
          <p:nvPr userDrawn="1"/>
        </p:nvSpPr>
        <p:spPr>
          <a:xfrm>
            <a:off x="838200" y="1733818"/>
            <a:ext cx="5157787"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
        <p:nvSpPr>
          <p:cNvPr id="13" name="Rectangle: Rounded Corners 12">
            <a:extLst>
              <a:ext uri="{FF2B5EF4-FFF2-40B4-BE49-F238E27FC236}">
                <a16:creationId xmlns:a16="http://schemas.microsoft.com/office/drawing/2014/main" id="{0E095400-ED74-4EFC-8718-9073840B3BA9}"/>
              </a:ext>
            </a:extLst>
          </p:cNvPr>
          <p:cNvSpPr/>
          <p:nvPr userDrawn="1"/>
        </p:nvSpPr>
        <p:spPr>
          <a:xfrm>
            <a:off x="6187864" y="1728312"/>
            <a:ext cx="5157787"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344679294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88E6-1F5A-49B8-A855-B68E62ABB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7426F-F083-4EAA-BB49-9314C6D34A13}"/>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4" name="Footer Placeholder 3">
            <a:extLst>
              <a:ext uri="{FF2B5EF4-FFF2-40B4-BE49-F238E27FC236}">
                <a16:creationId xmlns:a16="http://schemas.microsoft.com/office/drawing/2014/main" id="{9C44BBC4-DEFE-4548-8C0A-597ED4999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E3CAC8-70F9-4D4F-8748-90413D3B5005}"/>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7" name="Rectangle: Rounded Corners 6">
            <a:extLst>
              <a:ext uri="{FF2B5EF4-FFF2-40B4-BE49-F238E27FC236}">
                <a16:creationId xmlns:a16="http://schemas.microsoft.com/office/drawing/2014/main" id="{CB267B4C-C3DD-48B3-966B-1FE332B09424}"/>
              </a:ext>
            </a:extLst>
          </p:cNvPr>
          <p:cNvSpPr/>
          <p:nvPr userDrawn="1"/>
        </p:nvSpPr>
        <p:spPr>
          <a:xfrm>
            <a:off x="838200" y="1733818"/>
            <a:ext cx="105156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3483829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AC5A5-AE84-43D9-8162-D25474E069A6}"/>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3" name="Footer Placeholder 2">
            <a:extLst>
              <a:ext uri="{FF2B5EF4-FFF2-40B4-BE49-F238E27FC236}">
                <a16:creationId xmlns:a16="http://schemas.microsoft.com/office/drawing/2014/main" id="{C18F6402-9024-4147-A4EF-53A793C51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C812C-A37D-419B-8F0B-1EC6C1B1CE78}"/>
              </a:ext>
            </a:extLst>
          </p:cNvPr>
          <p:cNvSpPr>
            <a:spLocks noGrp="1"/>
          </p:cNvSpPr>
          <p:nvPr>
            <p:ph type="sldNum" sz="quarter" idx="12"/>
          </p:nvPr>
        </p:nvSpPr>
        <p:spPr/>
        <p:txBody>
          <a:bodyPr/>
          <a:lstStyle/>
          <a:p>
            <a:fld id="{DD2650C0-A65D-4E21-8E55-E1D33896E649}" type="slidenum">
              <a:rPr lang="en-US" smtClean="0"/>
              <a:t>‹#›</a:t>
            </a:fld>
            <a:endParaRPr lang="en-US"/>
          </a:p>
        </p:txBody>
      </p:sp>
    </p:spTree>
    <p:extLst>
      <p:ext uri="{BB962C8B-B14F-4D97-AF65-F5344CB8AC3E}">
        <p14:creationId xmlns:p14="http://schemas.microsoft.com/office/powerpoint/2010/main" val="24828425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916D-300F-49DE-8364-A27F1EED1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5DE64-8B9A-4EFB-A7B2-C95BAC1732FB}"/>
              </a:ext>
            </a:extLst>
          </p:cNvPr>
          <p:cNvSpPr>
            <a:spLocks noGrp="1"/>
          </p:cNvSpPr>
          <p:nvPr>
            <p:ph idx="1"/>
          </p:nvPr>
        </p:nvSpPr>
        <p:spPr/>
        <p:txBody>
          <a:bodyPr/>
          <a:lstStyle>
            <a:lvl2pPr>
              <a:buFont typeface="Symbol" panose="05050102010706020507" pitchFamily="18" charset="2"/>
              <a:buChar char="-"/>
              <a:defRPr/>
            </a:lvl2pPr>
            <a:lvl4pP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7E681-2F40-434D-B578-6028ACA805CD}"/>
              </a:ext>
            </a:extLst>
          </p:cNvPr>
          <p:cNvSpPr>
            <a:spLocks noGrp="1"/>
          </p:cNvSpPr>
          <p:nvPr>
            <p:ph type="dt" sz="half" idx="10"/>
          </p:nvPr>
        </p:nvSpPr>
        <p:spPr/>
        <p:txBody>
          <a:bodyPr/>
          <a:lstStyle/>
          <a:p>
            <a:fld id="{A5B238F2-20A1-4E07-BEA1-46CAD1A3EC8C}" type="datetimeFigureOut">
              <a:rPr lang="en-US" smtClean="0"/>
              <a:t>4/25/2023</a:t>
            </a:fld>
            <a:endParaRPr lang="en-US"/>
          </a:p>
        </p:txBody>
      </p:sp>
      <p:sp>
        <p:nvSpPr>
          <p:cNvPr id="5" name="Footer Placeholder 4">
            <a:extLst>
              <a:ext uri="{FF2B5EF4-FFF2-40B4-BE49-F238E27FC236}">
                <a16:creationId xmlns:a16="http://schemas.microsoft.com/office/drawing/2014/main" id="{B70D90C3-B0FC-4140-8ED6-EFC912AC0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EFBAD-12A4-44FF-8147-2DC5BA8FA9B2}"/>
              </a:ext>
            </a:extLst>
          </p:cNvPr>
          <p:cNvSpPr>
            <a:spLocks noGrp="1"/>
          </p:cNvSpPr>
          <p:nvPr>
            <p:ph type="sldNum" sz="quarter" idx="12"/>
          </p:nvPr>
        </p:nvSpPr>
        <p:spPr/>
        <p:txBody>
          <a:bodyPr/>
          <a:lstStyle/>
          <a:p>
            <a:fld id="{DD2650C0-A65D-4E21-8E55-E1D33896E649}" type="slidenum">
              <a:rPr lang="en-US" smtClean="0"/>
              <a:t>‹#›</a:t>
            </a:fld>
            <a:endParaRPr lang="en-US"/>
          </a:p>
        </p:txBody>
      </p:sp>
      <p:sp>
        <p:nvSpPr>
          <p:cNvPr id="10" name="Rectangle: Rounded Corners 9">
            <a:extLst>
              <a:ext uri="{FF2B5EF4-FFF2-40B4-BE49-F238E27FC236}">
                <a16:creationId xmlns:a16="http://schemas.microsoft.com/office/drawing/2014/main" id="{00B91B15-7776-4F35-9148-A0DF19B82BBA}"/>
              </a:ext>
            </a:extLst>
          </p:cNvPr>
          <p:cNvSpPr/>
          <p:nvPr userDrawn="1"/>
        </p:nvSpPr>
        <p:spPr>
          <a:xfrm>
            <a:off x="838200" y="1733818"/>
            <a:ext cx="105156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360132733"/>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849"/>
            <a:ext cx="10363200" cy="1385857"/>
          </a:xfrm>
        </p:spPr>
        <p:txBody>
          <a:bodyPr>
            <a:normAutofit/>
          </a:bodyPr>
          <a:lstStyle>
            <a:lvl1pPr algn="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737659" y="3154677"/>
            <a:ext cx="8534400" cy="555757"/>
          </a:xfrm>
        </p:spPr>
        <p:txBody>
          <a:bodyPr>
            <a:normAutofit/>
          </a:bodyPr>
          <a:lstStyle>
            <a:lvl1pPr marL="0" indent="0" algn="r">
              <a:buNone/>
              <a:defRPr sz="1400" i="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48607A-3701-4BFF-8D76-CC101D80F810}"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1CDF-4353-BC40-93F0-97CFF11DA384}" type="slidenum">
              <a:rPr lang="en-US" smtClean="0"/>
              <a:pPr/>
              <a:t>‹#›</a:t>
            </a:fld>
            <a:endParaRPr lang="en-US"/>
          </a:p>
        </p:txBody>
      </p:sp>
      <p:pic>
        <p:nvPicPr>
          <p:cNvPr id="7" name="Picture 6">
            <a:extLst>
              <a:ext uri="{FF2B5EF4-FFF2-40B4-BE49-F238E27FC236}">
                <a16:creationId xmlns:a16="http://schemas.microsoft.com/office/drawing/2014/main" id="{8B591A9C-9243-4094-B6D9-8DBE333DA4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285545"/>
            <a:ext cx="12192000" cy="1582002"/>
          </a:xfrm>
          <a:prstGeom prst="rect">
            <a:avLst/>
          </a:prstGeom>
        </p:spPr>
      </p:pic>
      <p:sp>
        <p:nvSpPr>
          <p:cNvPr id="9" name="Rectangle: Rounded Corners 8">
            <a:extLst>
              <a:ext uri="{FF2B5EF4-FFF2-40B4-BE49-F238E27FC236}">
                <a16:creationId xmlns:a16="http://schemas.microsoft.com/office/drawing/2014/main" id="{5B0E0422-EFFC-425D-811F-E4B8A11DAAB5}"/>
              </a:ext>
            </a:extLst>
          </p:cNvPr>
          <p:cNvSpPr/>
          <p:nvPr userDrawn="1"/>
        </p:nvSpPr>
        <p:spPr>
          <a:xfrm>
            <a:off x="908859" y="2973006"/>
            <a:ext cx="10363200" cy="45719"/>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pic>
        <p:nvPicPr>
          <p:cNvPr id="8" name="Picture 7">
            <a:extLst>
              <a:ext uri="{FF2B5EF4-FFF2-40B4-BE49-F238E27FC236}">
                <a16:creationId xmlns:a16="http://schemas.microsoft.com/office/drawing/2014/main" id="{DAF98D28-9778-47ED-AD91-6F3902E93B67}"/>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rcRect/>
          <a:stretch/>
        </p:blipFill>
        <p:spPr>
          <a:xfrm>
            <a:off x="10680473" y="291842"/>
            <a:ext cx="1183172" cy="798021"/>
          </a:xfrm>
          <a:prstGeom prst="rect">
            <a:avLst/>
          </a:prstGeom>
        </p:spPr>
      </p:pic>
    </p:spTree>
    <p:extLst>
      <p:ext uri="{BB962C8B-B14F-4D97-AF65-F5344CB8AC3E}">
        <p14:creationId xmlns:p14="http://schemas.microsoft.com/office/powerpoint/2010/main" val="9252115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56A59-A827-46E8-9758-AB6F4FACB5F1}" type="datetime1">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81CDF-4353-BC40-93F0-97CFF11DA384}" type="slidenum">
              <a:rPr lang="en-US" smtClean="0"/>
              <a:pPr/>
              <a:t>‹#›</a:t>
            </a:fld>
            <a:endParaRPr lang="en-US"/>
          </a:p>
        </p:txBody>
      </p:sp>
      <p:sp>
        <p:nvSpPr>
          <p:cNvPr id="7" name="Rectangle: Rounded Corners 6">
            <a:extLst>
              <a:ext uri="{FF2B5EF4-FFF2-40B4-BE49-F238E27FC236}">
                <a16:creationId xmlns:a16="http://schemas.microsoft.com/office/drawing/2014/main" id="{9E7A2EF7-16E6-4CDB-B0BB-552304FFE22F}"/>
              </a:ext>
            </a:extLst>
          </p:cNvPr>
          <p:cNvSpPr/>
          <p:nvPr userDrawn="1"/>
        </p:nvSpPr>
        <p:spPr>
          <a:xfrm>
            <a:off x="609600" y="1370014"/>
            <a:ext cx="10972800" cy="47625"/>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pic>
        <p:nvPicPr>
          <p:cNvPr id="8" name="Picture 7">
            <a:extLst>
              <a:ext uri="{FF2B5EF4-FFF2-40B4-BE49-F238E27FC236}">
                <a16:creationId xmlns:a16="http://schemas.microsoft.com/office/drawing/2014/main" id="{62AB8567-8225-4BBA-B20E-221B519EB3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59542" y="5515569"/>
            <a:ext cx="1183172" cy="798021"/>
          </a:xfrm>
          <a:prstGeom prst="rect">
            <a:avLst/>
          </a:prstGeom>
        </p:spPr>
      </p:pic>
    </p:spTree>
    <p:extLst>
      <p:ext uri="{BB962C8B-B14F-4D97-AF65-F5344CB8AC3E}">
        <p14:creationId xmlns:p14="http://schemas.microsoft.com/office/powerpoint/2010/main" val="3706883646"/>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1678B-0EDF-43F8-8531-F486C243F6A6}"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pic>
        <p:nvPicPr>
          <p:cNvPr id="8" name="Picture 7">
            <a:extLst>
              <a:ext uri="{FF2B5EF4-FFF2-40B4-BE49-F238E27FC236}">
                <a16:creationId xmlns:a16="http://schemas.microsoft.com/office/drawing/2014/main" id="{FD426C61-68FA-4F2B-82A3-FEAB45085A7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59542" y="5515569"/>
            <a:ext cx="1183172" cy="798021"/>
          </a:xfrm>
          <a:prstGeom prst="rect">
            <a:avLst/>
          </a:prstGeom>
        </p:spPr>
      </p:pic>
      <p:sp>
        <p:nvSpPr>
          <p:cNvPr id="9" name="Rectangle: Rounded Corners 8">
            <a:extLst>
              <a:ext uri="{FF2B5EF4-FFF2-40B4-BE49-F238E27FC236}">
                <a16:creationId xmlns:a16="http://schemas.microsoft.com/office/drawing/2014/main" id="{7A64B446-850F-45BA-A88C-6D77AE29FDD1}"/>
              </a:ext>
            </a:extLst>
          </p:cNvPr>
          <p:cNvSpPr/>
          <p:nvPr userDrawn="1"/>
        </p:nvSpPr>
        <p:spPr>
          <a:xfrm>
            <a:off x="609600" y="1370014"/>
            <a:ext cx="10972800" cy="47625"/>
          </a:xfrm>
          <a:prstGeom prst="roundRect">
            <a:avLst/>
          </a:prstGeom>
          <a:solidFill>
            <a:srgbClr val="0070C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ln>
                <a:noFill/>
              </a:ln>
              <a:noFill/>
            </a:endParaRPr>
          </a:p>
        </p:txBody>
      </p:sp>
    </p:spTree>
    <p:extLst>
      <p:ext uri="{BB962C8B-B14F-4D97-AF65-F5344CB8AC3E}">
        <p14:creationId xmlns:p14="http://schemas.microsoft.com/office/powerpoint/2010/main" val="2358693825"/>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542A7-BA01-4A96-A268-8EDD5EA509DB}" type="datetime1">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367412077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531CC-6E8D-485D-9CA0-0F686A90572E}" type="datetime1">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102026085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2244E-3C58-4A97-A278-F62C26D16C33}" type="datetime1">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165095885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03B7A4-C369-4055-8F5C-81060FBD7452}"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368573790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E5FAA6-1135-48ED-B766-8650F432E08F}" type="datetime1">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81CDF-4353-BC40-93F0-97CFF11DA384}" type="slidenum">
              <a:rPr lang="en-US" smtClean="0"/>
              <a:pPr/>
              <a:t>‹#›</a:t>
            </a:fld>
            <a:endParaRPr lang="en-US"/>
          </a:p>
        </p:txBody>
      </p:sp>
    </p:spTree>
    <p:extLst>
      <p:ext uri="{BB962C8B-B14F-4D97-AF65-F5344CB8AC3E}">
        <p14:creationId xmlns:p14="http://schemas.microsoft.com/office/powerpoint/2010/main" val="4528894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3.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4.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00" r:id="rId5"/>
    <p:sldLayoutId id="2147483699" r:id="rId6"/>
    <p:sldLayoutId id="2147483698" r:id="rId7"/>
    <p:sldLayoutId id="2147483695" r:id="rId8"/>
    <p:sldLayoutId id="2147483694"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647700"/>
            <a:ext cx="11112000" cy="504000"/>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540001" y="2115000"/>
            <a:ext cx="11112000" cy="4050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6192000" y="6390000"/>
            <a:ext cx="2844800" cy="180000"/>
          </a:xfrm>
          <a:prstGeom prst="rect">
            <a:avLst/>
          </a:prstGeom>
        </p:spPr>
        <p:txBody>
          <a:bodyPr vert="horz" lIns="0" tIns="0" rIns="0" bIns="0" rtlCol="0" anchor="b" anchorCtr="0">
            <a:noAutofit/>
          </a:bodyPr>
          <a:lstStyle>
            <a:lvl1pPr algn="l">
              <a:defRPr sz="1000">
                <a:solidFill>
                  <a:schemeClr val="tx1"/>
                </a:solidFill>
                <a:latin typeface="+mj-lt"/>
              </a:defRPr>
            </a:lvl1pPr>
          </a:lstStyle>
          <a:p>
            <a:fld id="{A7409E2C-8709-40C9-A301-B8680744C86D}" type="datetime1">
              <a:rPr lang="en-GB" smtClean="0"/>
              <a:t>25/04/2023</a:t>
            </a:fld>
            <a:endParaRPr lang="en-GB"/>
          </a:p>
        </p:txBody>
      </p:sp>
      <p:sp>
        <p:nvSpPr>
          <p:cNvPr id="5" name="Footer Placeholder 4"/>
          <p:cNvSpPr>
            <a:spLocks noGrp="1"/>
          </p:cNvSpPr>
          <p:nvPr>
            <p:ph type="ftr" sz="quarter" idx="3"/>
          </p:nvPr>
        </p:nvSpPr>
        <p:spPr>
          <a:xfrm>
            <a:off x="540000" y="6390000"/>
            <a:ext cx="4680000" cy="180000"/>
          </a:xfrm>
          <a:prstGeom prst="rect">
            <a:avLst/>
          </a:prstGeom>
        </p:spPr>
        <p:txBody>
          <a:bodyPr vert="horz" lIns="0" tIns="0" rIns="0" bIns="0" rtlCol="0" anchor="b" anchorCtr="0">
            <a:noAutofit/>
          </a:bodyPr>
          <a:lstStyle>
            <a:lvl1pPr algn="l">
              <a:defRPr sz="1000" cap="all" baseline="0">
                <a:solidFill>
                  <a:schemeClr val="tx1"/>
                </a:solidFill>
                <a:latin typeface="+mj-lt"/>
              </a:defRPr>
            </a:lvl1pPr>
          </a:lstStyle>
          <a:p>
            <a:r>
              <a:rPr lang="en-GB"/>
              <a:t>LEA GLOBAL</a:t>
            </a:r>
          </a:p>
        </p:txBody>
      </p:sp>
      <p:sp>
        <p:nvSpPr>
          <p:cNvPr id="6" name="Slide Number Placeholder 5"/>
          <p:cNvSpPr>
            <a:spLocks noGrp="1"/>
          </p:cNvSpPr>
          <p:nvPr>
            <p:ph type="sldNum" sz="quarter" idx="4"/>
          </p:nvPr>
        </p:nvSpPr>
        <p:spPr>
          <a:xfrm>
            <a:off x="10932000" y="6390000"/>
            <a:ext cx="720000" cy="180000"/>
          </a:xfrm>
          <a:prstGeom prst="rect">
            <a:avLst/>
          </a:prstGeom>
        </p:spPr>
        <p:txBody>
          <a:bodyPr vert="horz" lIns="0" tIns="0" rIns="0" bIns="0" rtlCol="0" anchor="b" anchorCtr="0">
            <a:noAutofit/>
          </a:bodyPr>
          <a:lstStyle>
            <a:lvl1pPr algn="r">
              <a:defRPr sz="1000">
                <a:solidFill>
                  <a:schemeClr val="tx1"/>
                </a:solidFill>
                <a:latin typeface="+mj-lt"/>
              </a:defRPr>
            </a:lvl1pPr>
          </a:lstStyle>
          <a:p>
            <a:fld id="{0B868178-02AE-42FC-958D-6B8F13B60175}" type="slidenum">
              <a:rPr lang="en-GB" smtClean="0"/>
              <a:pPr/>
              <a:t>‹#›</a:t>
            </a:fld>
            <a:endParaRPr lang="en-GB"/>
          </a:p>
        </p:txBody>
      </p:sp>
      <p:cxnSp>
        <p:nvCxnSpPr>
          <p:cNvPr id="13" name="Straight Connector 12">
            <a:extLst>
              <a:ext uri="{FF2B5EF4-FFF2-40B4-BE49-F238E27FC236}">
                <a16:creationId xmlns:a16="http://schemas.microsoft.com/office/drawing/2014/main" id="{D8381C43-1EB8-D3AF-1456-5EA274324BCF}"/>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2" r:id="rId4"/>
    <p:sldLayoutId id="2147483673" r:id="rId5"/>
    <p:sldLayoutId id="2147483658" r:id="rId6"/>
    <p:sldLayoutId id="2147483660" r:id="rId7"/>
    <p:sldLayoutId id="2147483661" r:id="rId8"/>
    <p:sldLayoutId id="2147483657" r:id="rId9"/>
    <p:sldLayoutId id="2147483650" r:id="rId10"/>
    <p:sldLayoutId id="2147483662" r:id="rId11"/>
    <p:sldLayoutId id="2147483663" r:id="rId12"/>
    <p:sldLayoutId id="2147483652" r:id="rId13"/>
    <p:sldLayoutId id="2147483664" r:id="rId14"/>
    <p:sldLayoutId id="2147483669" r:id="rId15"/>
    <p:sldLayoutId id="2147483668" r:id="rId16"/>
    <p:sldLayoutId id="2147483670" r:id="rId17"/>
    <p:sldLayoutId id="2147483671" r:id="rId18"/>
    <p:sldLayoutId id="2147483667" r:id="rId19"/>
    <p:sldLayoutId id="2147483666" r:id="rId20"/>
    <p:sldLayoutId id="2147483686" r:id="rId21"/>
    <p:sldLayoutId id="2147483665" r:id="rId22"/>
    <p:sldLayoutId id="2147483688" r:id="rId23"/>
    <p:sldLayoutId id="2147483687" r:id="rId24"/>
    <p:sldLayoutId id="2147483654" r:id="rId25"/>
    <p:sldLayoutId id="2147483655" r:id="rId26"/>
    <p:sldLayoutId id="2147483701" r:id="rId27"/>
  </p:sldLayoutIdLst>
  <p:hf hdr="0" dt="0"/>
  <p:txStyles>
    <p:titleStyle>
      <a:lvl1pPr algn="l" defTabSz="4572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lnSpc>
          <a:spcPct val="90000"/>
        </a:lnSpc>
        <a:spcBef>
          <a:spcPts val="0"/>
        </a:spcBef>
        <a:spcAft>
          <a:spcPts val="500"/>
        </a:spcAft>
        <a:buFontTx/>
        <a:buNone/>
        <a:defRPr sz="2850" kern="1200">
          <a:solidFill>
            <a:schemeClr val="tx1"/>
          </a:solidFill>
          <a:latin typeface="+mn-lt"/>
          <a:ea typeface="+mn-ea"/>
          <a:cs typeface="+mn-cs"/>
        </a:defRPr>
      </a:lvl1pPr>
      <a:lvl2pPr marL="270000" indent="-270000" algn="l" defTabSz="457200" rtl="0" eaLnBrk="1" latinLnBrk="0" hangingPunct="1">
        <a:lnSpc>
          <a:spcPct val="90000"/>
        </a:lnSpc>
        <a:spcBef>
          <a:spcPts val="0"/>
        </a:spcBef>
        <a:spcAft>
          <a:spcPts val="500"/>
        </a:spcAft>
        <a:buClr>
          <a:schemeClr val="bg2"/>
        </a:buClr>
        <a:buFont typeface="Red Hat Display" panose="02010303040201060303" pitchFamily="2" charset="0"/>
        <a:buChar char="•"/>
        <a:defRPr sz="2850" kern="1200">
          <a:solidFill>
            <a:schemeClr val="tx1"/>
          </a:solidFill>
          <a:latin typeface="+mn-lt"/>
          <a:ea typeface="+mn-ea"/>
          <a:cs typeface="+mn-cs"/>
        </a:defRPr>
      </a:lvl2pPr>
      <a:lvl3pPr marL="540000" indent="-270000" algn="l" defTabSz="457200" rtl="0" eaLnBrk="1" latinLnBrk="0" hangingPunct="1">
        <a:lnSpc>
          <a:spcPct val="90000"/>
        </a:lnSpc>
        <a:spcBef>
          <a:spcPts val="0"/>
        </a:spcBef>
        <a:spcAft>
          <a:spcPts val="250"/>
        </a:spcAft>
        <a:buClr>
          <a:schemeClr val="bg2"/>
        </a:buClr>
        <a:buFont typeface="Arial" panose="020B0604020202020204" pitchFamily="34" charset="0"/>
        <a:buChar char="•"/>
        <a:defRPr sz="2450" kern="1200">
          <a:solidFill>
            <a:schemeClr val="tx1"/>
          </a:solidFill>
          <a:latin typeface="+mn-lt"/>
          <a:ea typeface="+mn-ea"/>
          <a:cs typeface="+mn-cs"/>
        </a:defRPr>
      </a:lvl3pPr>
      <a:lvl4pPr marL="81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8" userDrawn="1">
          <p15:clr>
            <a:srgbClr val="F26B43"/>
          </p15:clr>
        </p15:guide>
        <p15:guide id="4" orient="horz" pos="1332" userDrawn="1">
          <p15:clr>
            <a:srgbClr val="F26B43"/>
          </p15:clr>
        </p15:guide>
        <p15:guide id="6" pos="340" userDrawn="1">
          <p15:clr>
            <a:srgbClr val="F26B43"/>
          </p15:clr>
        </p15:guide>
        <p15:guide id="7" pos="7340" userDrawn="1">
          <p15:clr>
            <a:srgbClr val="F26B43"/>
          </p15:clr>
        </p15:guide>
        <p15:guide id="8" orient="horz" pos="388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0DA80-E4CD-4C7F-A131-504498184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2C83F-0452-491C-92B1-2FBC7F9EB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12001-5EDB-415F-8E6E-74C16494E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5B238F2-20A1-4E07-BEA1-46CAD1A3EC8C}" type="datetimeFigureOut">
              <a:rPr lang="en-US" smtClean="0"/>
              <a:pPr/>
              <a:t>4/25/2023</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517165A-5817-4920-A081-18C588205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148FBF-4DB2-4DA3-90AA-5E9BC01C5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D2650C0-A65D-4E21-8E55-E1D33896E649}" type="slidenum">
              <a:rPr lang="en-US" smtClean="0"/>
              <a:pPr/>
              <a:t>‹#›</a:t>
            </a:fld>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2BF5DCF-98F4-4016-AB9A-F6699144A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013099" y="5323576"/>
            <a:ext cx="1147197" cy="773757"/>
          </a:xfrm>
          <a:prstGeom prst="rect">
            <a:avLst/>
          </a:prstGeom>
        </p:spPr>
      </p:pic>
    </p:spTree>
    <p:extLst>
      <p:ext uri="{BB962C8B-B14F-4D97-AF65-F5344CB8AC3E}">
        <p14:creationId xmlns:p14="http://schemas.microsoft.com/office/powerpoint/2010/main" val="10405329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0DA80-E4CD-4C7F-A131-504498184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2C83F-0452-491C-92B1-2FBC7F9EB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12001-5EDB-415F-8E6E-74C16494E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5B238F2-20A1-4E07-BEA1-46CAD1A3EC8C}" type="datetimeFigureOut">
              <a:rPr lang="en-US" smtClean="0"/>
              <a:pPr/>
              <a:t>4/25/2023</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517165A-5817-4920-A081-18C588205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148FBF-4DB2-4DA3-90AA-5E9BC01C5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D2650C0-A65D-4E21-8E55-E1D33896E649}" type="slidenum">
              <a:rPr lang="en-US" smtClean="0"/>
              <a:pPr/>
              <a:t>‹#›</a:t>
            </a:fld>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2BF5DCF-98F4-4016-AB9A-F6699144ADE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013099" y="5323576"/>
            <a:ext cx="1147197" cy="773757"/>
          </a:xfrm>
          <a:prstGeom prst="rect">
            <a:avLst/>
          </a:prstGeom>
        </p:spPr>
      </p:pic>
    </p:spTree>
    <p:extLst>
      <p:ext uri="{BB962C8B-B14F-4D97-AF65-F5344CB8AC3E}">
        <p14:creationId xmlns:p14="http://schemas.microsoft.com/office/powerpoint/2010/main" val="26144124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259AF-0219-43CE-BF17-CC73E0246106}" type="datetime1">
              <a:rPr lang="en-US" smtClean="0"/>
              <a:t>4/25/2023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81CDF-4353-BC40-93F0-97CFF11DA384}" type="slidenum">
              <a:rPr lang="en-US" smtClean="0"/>
              <a:pPr/>
              <a:t>‹#›</a:t>
            </a:fld>
            <a:endParaRPr lang="en-US"/>
          </a:p>
        </p:txBody>
      </p:sp>
    </p:spTree>
    <p:extLst>
      <p:ext uri="{BB962C8B-B14F-4D97-AF65-F5344CB8AC3E}">
        <p14:creationId xmlns:p14="http://schemas.microsoft.com/office/powerpoint/2010/main" val="170995363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629D62EF-927A-D376-D910-B37633CA2D06}"/>
              </a:ext>
            </a:extLst>
          </p:cNvPr>
          <p:cNvPicPr>
            <a:picLocks noGrp="1" noChangeAspect="1"/>
          </p:cNvPicPr>
          <p:nvPr>
            <p:ph type="pic" sz="quarter" idx="15"/>
          </p:nvPr>
        </p:nvPicPr>
        <p:blipFill>
          <a:blip r:embed="rId2"/>
          <a:srcRect t="13" b="13"/>
          <a:stretch>
            <a:fillRect/>
          </a:stretch>
        </p:blipFill>
        <p:spPr/>
      </p:pic>
      <p:pic>
        <p:nvPicPr>
          <p:cNvPr id="10" name="Picture Placeholder 9">
            <a:extLst>
              <a:ext uri="{FF2B5EF4-FFF2-40B4-BE49-F238E27FC236}">
                <a16:creationId xmlns:a16="http://schemas.microsoft.com/office/drawing/2014/main" id="{B6FC644F-6239-BDC4-DF7A-9355C501C44C}"/>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47" r="247"/>
          <a:stretch>
            <a:fillRect/>
          </a:stretch>
        </p:blipFill>
        <p:spPr/>
      </p:pic>
      <p:pic>
        <p:nvPicPr>
          <p:cNvPr id="12" name="Picture Placeholder 11" descr="Logo&#10;&#10;Description automatically generated">
            <a:extLst>
              <a:ext uri="{FF2B5EF4-FFF2-40B4-BE49-F238E27FC236}">
                <a16:creationId xmlns:a16="http://schemas.microsoft.com/office/drawing/2014/main" id="{9077D972-71F4-CD40-36F7-68B4B9497AE5}"/>
              </a:ext>
            </a:extLst>
          </p:cNvPr>
          <p:cNvPicPr>
            <a:picLocks noGrp="1" noChangeAspect="1"/>
          </p:cNvPicPr>
          <p:nvPr>
            <p:ph type="pic" sz="quarter" idx="14"/>
          </p:nvPr>
        </p:nvPicPr>
        <p:blipFill>
          <a:blip r:embed="rId5"/>
          <a:srcRect t="34" b="34"/>
          <a:stretch>
            <a:fillRect/>
          </a:stretch>
        </p:blipFill>
        <p:spPr/>
      </p:pic>
      <p:sp>
        <p:nvSpPr>
          <p:cNvPr id="6" name="Title 5">
            <a:extLst>
              <a:ext uri="{FF2B5EF4-FFF2-40B4-BE49-F238E27FC236}">
                <a16:creationId xmlns:a16="http://schemas.microsoft.com/office/drawing/2014/main" id="{9FED7520-59C7-4751-51B1-DE1BD5D6DF9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 Global</a:t>
            </a:r>
          </a:p>
        </p:txBody>
      </p:sp>
      <p:sp>
        <p:nvSpPr>
          <p:cNvPr id="18" name="Text Placeholder 17">
            <a:extLst>
              <a:ext uri="{FF2B5EF4-FFF2-40B4-BE49-F238E27FC236}">
                <a16:creationId xmlns:a16="http://schemas.microsoft.com/office/drawing/2014/main" id="{35DE9C84-6108-D1E6-395D-3D1D3E9484C3}"/>
              </a:ext>
            </a:extLst>
          </p:cNvPr>
          <p:cNvSpPr>
            <a:spLocks noGrp="1"/>
          </p:cNvSpPr>
          <p:nvPr>
            <p:ph type="body" sz="quarter" idx="16"/>
          </p:nvPr>
        </p:nvSpPr>
        <p:spPr/>
        <p:txBody>
          <a:bodyPr/>
          <a:lstStyle/>
          <a:p>
            <a:r>
              <a:rPr lang="en-GB" dirty="0">
                <a:latin typeface="Arial" panose="020B0604020202020204" pitchFamily="34" charset="0"/>
                <a:cs typeface="Arial" panose="020B0604020202020204" pitchFamily="34" charset="0"/>
              </a:rPr>
              <a:t>US Federal Tax Update</a:t>
            </a:r>
          </a:p>
          <a:p>
            <a:pPr lvl="1"/>
            <a:r>
              <a:rPr lang="en-GB" dirty="0">
                <a:latin typeface="Arial" panose="020B0604020202020204" pitchFamily="34" charset="0"/>
                <a:cs typeface="Arial" panose="020B0604020202020204" pitchFamily="34" charset="0"/>
              </a:rPr>
              <a:t>28 April 2023</a:t>
            </a:r>
          </a:p>
        </p:txBody>
      </p:sp>
    </p:spTree>
    <p:extLst>
      <p:ext uri="{BB962C8B-B14F-4D97-AF65-F5344CB8AC3E}">
        <p14:creationId xmlns:p14="http://schemas.microsoft.com/office/powerpoint/2010/main" val="218329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9EDF-9F29-53B1-0083-3E1453A1EEE1}"/>
              </a:ext>
            </a:extLst>
          </p:cNvPr>
          <p:cNvSpPr>
            <a:spLocks noGrp="1"/>
          </p:cNvSpPr>
          <p:nvPr>
            <p:ph type="title"/>
          </p:nvPr>
        </p:nvSpPr>
        <p:spPr/>
        <p:txBody>
          <a:bodyPr/>
          <a:lstStyle/>
          <a:p>
            <a:r>
              <a:rPr lang="en-US" dirty="0"/>
              <a:t>GST &amp; VAT</a:t>
            </a:r>
          </a:p>
        </p:txBody>
      </p:sp>
      <p:sp>
        <p:nvSpPr>
          <p:cNvPr id="3" name="Content Placeholder 2">
            <a:extLst>
              <a:ext uri="{FF2B5EF4-FFF2-40B4-BE49-F238E27FC236}">
                <a16:creationId xmlns:a16="http://schemas.microsoft.com/office/drawing/2014/main" id="{A23E05AE-B127-6B2D-4CAE-292BC17D57DC}"/>
              </a:ext>
            </a:extLst>
          </p:cNvPr>
          <p:cNvSpPr>
            <a:spLocks noGrp="1"/>
          </p:cNvSpPr>
          <p:nvPr>
            <p:ph idx="1"/>
          </p:nvPr>
        </p:nvSpPr>
        <p:spPr/>
        <p:txBody>
          <a:bodyPr>
            <a:normAutofit fontScale="92500" lnSpcReduction="10000"/>
          </a:bodyPr>
          <a:lstStyle/>
          <a:p>
            <a:r>
              <a:rPr lang="en-US" dirty="0"/>
              <a:t>Canada sales and Canadian contractor</a:t>
            </a:r>
          </a:p>
          <a:p>
            <a:pPr lvl="1"/>
            <a:r>
              <a:rPr lang="en-US" dirty="0"/>
              <a:t>Buyer asserted GST liability of $120K </a:t>
            </a:r>
          </a:p>
          <a:p>
            <a:pPr lvl="1"/>
            <a:r>
              <a:rPr lang="en-US" dirty="0"/>
              <a:t>Required (within a week of closing) seller to acquire BIN from each customer in Canada</a:t>
            </a:r>
          </a:p>
          <a:p>
            <a:r>
              <a:rPr lang="en-US" dirty="0"/>
              <a:t>Australia </a:t>
            </a:r>
          </a:p>
          <a:p>
            <a:pPr lvl="1"/>
            <a:r>
              <a:rPr lang="en-US" dirty="0"/>
              <a:t>Buyer asserted Australian GST liability of $150K</a:t>
            </a:r>
          </a:p>
          <a:p>
            <a:pPr lvl="1"/>
            <a:r>
              <a:rPr lang="en-US" dirty="0"/>
              <a:t>Required GST numbers collected for all Australian customers</a:t>
            </a:r>
          </a:p>
          <a:p>
            <a:r>
              <a:rPr lang="en-US" dirty="0"/>
              <a:t>EU and UK </a:t>
            </a:r>
          </a:p>
          <a:p>
            <a:pPr lvl="1"/>
            <a:r>
              <a:rPr lang="en-US" dirty="0"/>
              <a:t>VAT asserted at $300K</a:t>
            </a:r>
          </a:p>
          <a:p>
            <a:pPr lvl="1"/>
            <a:r>
              <a:rPr lang="en-US" dirty="0"/>
              <a:t>Required VAT numbers collected for all EU/UK customers</a:t>
            </a:r>
          </a:p>
          <a:p>
            <a:endParaRPr lang="en-US" dirty="0"/>
          </a:p>
        </p:txBody>
      </p:sp>
    </p:spTree>
    <p:extLst>
      <p:ext uri="{BB962C8B-B14F-4D97-AF65-F5344CB8AC3E}">
        <p14:creationId xmlns:p14="http://schemas.microsoft.com/office/powerpoint/2010/main" val="307125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C60A-E869-2AFE-D0C8-00775D449024}"/>
              </a:ext>
            </a:extLst>
          </p:cNvPr>
          <p:cNvSpPr>
            <a:spLocks noGrp="1"/>
          </p:cNvSpPr>
          <p:nvPr>
            <p:ph type="title"/>
          </p:nvPr>
        </p:nvSpPr>
        <p:spPr/>
        <p:txBody>
          <a:bodyPr/>
          <a:lstStyle/>
          <a:p>
            <a:r>
              <a:rPr lang="en-US" dirty="0"/>
              <a:t>End Result</a:t>
            </a:r>
          </a:p>
        </p:txBody>
      </p:sp>
      <p:sp>
        <p:nvSpPr>
          <p:cNvPr id="3" name="Content Placeholder 2">
            <a:extLst>
              <a:ext uri="{FF2B5EF4-FFF2-40B4-BE49-F238E27FC236}">
                <a16:creationId xmlns:a16="http://schemas.microsoft.com/office/drawing/2014/main" id="{7913A724-8613-F8B0-3F45-70F51834461D}"/>
              </a:ext>
            </a:extLst>
          </p:cNvPr>
          <p:cNvSpPr>
            <a:spLocks noGrp="1"/>
          </p:cNvSpPr>
          <p:nvPr>
            <p:ph idx="1"/>
          </p:nvPr>
        </p:nvSpPr>
        <p:spPr/>
        <p:txBody>
          <a:bodyPr/>
          <a:lstStyle/>
          <a:p>
            <a:r>
              <a:rPr lang="en-US" dirty="0"/>
              <a:t>Within 2 days, had 84% of the numbers collected from customers in Canada, EU and Australia.</a:t>
            </a:r>
          </a:p>
          <a:p>
            <a:r>
              <a:rPr lang="en-US" dirty="0"/>
              <a:t>No GST, VAT assessment required by end of closing.</a:t>
            </a:r>
          </a:p>
          <a:p>
            <a:r>
              <a:rPr lang="en-US" dirty="0"/>
              <a:t>But, what a mess….mad dash.</a:t>
            </a:r>
          </a:p>
        </p:txBody>
      </p:sp>
    </p:spTree>
    <p:extLst>
      <p:ext uri="{BB962C8B-B14F-4D97-AF65-F5344CB8AC3E}">
        <p14:creationId xmlns:p14="http://schemas.microsoft.com/office/powerpoint/2010/main" val="73386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BF94-07DD-A761-0E3E-C6CDECE84C94}"/>
              </a:ext>
            </a:extLst>
          </p:cNvPr>
          <p:cNvSpPr>
            <a:spLocks noGrp="1"/>
          </p:cNvSpPr>
          <p:nvPr>
            <p:ph type="title"/>
          </p:nvPr>
        </p:nvSpPr>
        <p:spPr/>
        <p:txBody>
          <a:bodyPr/>
          <a:lstStyle/>
          <a:p>
            <a:r>
              <a:rPr lang="en-US" dirty="0"/>
              <a:t>Treaty Returns</a:t>
            </a:r>
          </a:p>
        </p:txBody>
      </p:sp>
      <p:sp>
        <p:nvSpPr>
          <p:cNvPr id="3" name="Content Placeholder 2">
            <a:extLst>
              <a:ext uri="{FF2B5EF4-FFF2-40B4-BE49-F238E27FC236}">
                <a16:creationId xmlns:a16="http://schemas.microsoft.com/office/drawing/2014/main" id="{C497504F-722F-0174-3BAB-63F3147A0587}"/>
              </a:ext>
            </a:extLst>
          </p:cNvPr>
          <p:cNvSpPr>
            <a:spLocks noGrp="1"/>
          </p:cNvSpPr>
          <p:nvPr>
            <p:ph idx="1"/>
          </p:nvPr>
        </p:nvSpPr>
        <p:spPr/>
        <p:txBody>
          <a:bodyPr/>
          <a:lstStyle/>
          <a:p>
            <a:r>
              <a:rPr lang="en-US" dirty="0"/>
              <a:t>Canadian contractor </a:t>
            </a:r>
          </a:p>
          <a:p>
            <a:r>
              <a:rPr lang="en-US" dirty="0"/>
              <a:t>No permanent establishment.</a:t>
            </a:r>
          </a:p>
          <a:p>
            <a:r>
              <a:rPr lang="en-US" dirty="0"/>
              <a:t>Determined the contractor did not create a ‘carrying on business’ risk for domestic Canadian tax law.</a:t>
            </a:r>
          </a:p>
          <a:p>
            <a:r>
              <a:rPr lang="en-US" dirty="0"/>
              <a:t>Buyer still asserted $2.5K per year for Canada – total of $8K.</a:t>
            </a:r>
          </a:p>
          <a:p>
            <a:r>
              <a:rPr lang="en-US" dirty="0"/>
              <a:t>Canada team was able to get that removed based on analysis of risk/exposure.</a:t>
            </a:r>
          </a:p>
          <a:p>
            <a:endParaRPr lang="en-US" dirty="0"/>
          </a:p>
        </p:txBody>
      </p:sp>
    </p:spTree>
    <p:extLst>
      <p:ext uri="{BB962C8B-B14F-4D97-AF65-F5344CB8AC3E}">
        <p14:creationId xmlns:p14="http://schemas.microsoft.com/office/powerpoint/2010/main" val="242740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D67A-E3F5-695E-D943-8172C9462114}"/>
              </a:ext>
            </a:extLst>
          </p:cNvPr>
          <p:cNvSpPr>
            <a:spLocks noGrp="1"/>
          </p:cNvSpPr>
          <p:nvPr>
            <p:ph type="title"/>
          </p:nvPr>
        </p:nvSpPr>
        <p:spPr/>
        <p:txBody>
          <a:bodyPr/>
          <a:lstStyle/>
          <a:p>
            <a:r>
              <a:rPr lang="en-US" dirty="0"/>
              <a:t>State Income &amp; Franchise Tax </a:t>
            </a:r>
          </a:p>
        </p:txBody>
      </p:sp>
      <p:sp>
        <p:nvSpPr>
          <p:cNvPr id="3" name="Content Placeholder 2">
            <a:extLst>
              <a:ext uri="{FF2B5EF4-FFF2-40B4-BE49-F238E27FC236}">
                <a16:creationId xmlns:a16="http://schemas.microsoft.com/office/drawing/2014/main" id="{49D85CA2-D51B-15B1-6F3A-D1B10355F778}"/>
              </a:ext>
            </a:extLst>
          </p:cNvPr>
          <p:cNvSpPr>
            <a:spLocks noGrp="1"/>
          </p:cNvSpPr>
          <p:nvPr>
            <p:ph idx="1"/>
          </p:nvPr>
        </p:nvSpPr>
        <p:spPr/>
        <p:txBody>
          <a:bodyPr>
            <a:normAutofit fontScale="92500" lnSpcReduction="20000"/>
          </a:bodyPr>
          <a:lstStyle/>
          <a:p>
            <a:r>
              <a:rPr lang="en-US" dirty="0"/>
              <a:t>Buyer asserted $50K for economic nexus states, $15K for physical presence states.</a:t>
            </a:r>
          </a:p>
          <a:p>
            <a:r>
              <a:rPr lang="en-US" dirty="0"/>
              <a:t>Why:</a:t>
            </a:r>
          </a:p>
          <a:p>
            <a:pPr lvl="1"/>
            <a:r>
              <a:rPr lang="en-US" dirty="0"/>
              <a:t>Client only filed where they had employees, were in the process of a VDA with California. </a:t>
            </a:r>
          </a:p>
          <a:p>
            <a:pPr lvl="1"/>
            <a:r>
              <a:rPr lang="en-US" dirty="0"/>
              <a:t>Historic loss company up to 2020. In 2021, the client had income.</a:t>
            </a:r>
          </a:p>
          <a:p>
            <a:pPr lvl="1"/>
            <a:r>
              <a:rPr lang="en-US" dirty="0"/>
              <a:t>Buyer only looked at 2021 and projected 2022 income.</a:t>
            </a:r>
          </a:p>
          <a:p>
            <a:pPr lvl="1"/>
            <a:r>
              <a:rPr lang="en-US" dirty="0"/>
              <a:t>Once flipped to income, evaluation is done to go back and file to capture the losses.</a:t>
            </a:r>
          </a:p>
          <a:p>
            <a:pPr lvl="1"/>
            <a:r>
              <a:rPr lang="en-US" dirty="0"/>
              <a:t>Typically, clients harvest losses only when you know you can use them.</a:t>
            </a:r>
          </a:p>
          <a:p>
            <a:pPr lvl="1"/>
            <a:endParaRPr lang="en-US" dirty="0"/>
          </a:p>
          <a:p>
            <a:endParaRPr lang="en-US" dirty="0"/>
          </a:p>
          <a:p>
            <a:endParaRPr lang="en-US" dirty="0"/>
          </a:p>
        </p:txBody>
      </p:sp>
    </p:spTree>
    <p:extLst>
      <p:ext uri="{BB962C8B-B14F-4D97-AF65-F5344CB8AC3E}">
        <p14:creationId xmlns:p14="http://schemas.microsoft.com/office/powerpoint/2010/main" val="250785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Autofit/>
          </a:bodyPr>
          <a:lstStyle/>
          <a:p>
            <a:pPr algn="l"/>
            <a:r>
              <a:rPr lang="en-US" sz="4000" dirty="0"/>
              <a:t>Inbound US M&amp;A - Inversions</a:t>
            </a:r>
          </a:p>
        </p:txBody>
      </p:sp>
    </p:spTree>
    <p:extLst>
      <p:ext uri="{BB962C8B-B14F-4D97-AF65-F5344CB8AC3E}">
        <p14:creationId xmlns:p14="http://schemas.microsoft.com/office/powerpoint/2010/main" val="313456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Entity Legend</a:t>
            </a:r>
          </a:p>
        </p:txBody>
      </p:sp>
      <p:grpSp>
        <p:nvGrpSpPr>
          <p:cNvPr id="29" name="Group 28">
            <a:extLst>
              <a:ext uri="{FF2B5EF4-FFF2-40B4-BE49-F238E27FC236}">
                <a16:creationId xmlns:a16="http://schemas.microsoft.com/office/drawing/2014/main" id="{B56796D4-3E54-1ED5-74B9-A6B8AE79CFEB}"/>
              </a:ext>
            </a:extLst>
          </p:cNvPr>
          <p:cNvGrpSpPr>
            <a:grpSpLocks/>
          </p:cNvGrpSpPr>
          <p:nvPr/>
        </p:nvGrpSpPr>
        <p:grpSpPr>
          <a:xfrm>
            <a:off x="1153920" y="3792004"/>
            <a:ext cx="914400" cy="685800"/>
            <a:chOff x="7746394" y="1786972"/>
            <a:chExt cx="914400" cy="685800"/>
          </a:xfrm>
        </p:grpSpPr>
        <p:sp>
          <p:nvSpPr>
            <p:cNvPr id="30" name="Rectangle 16">
              <a:extLst>
                <a:ext uri="{FF2B5EF4-FFF2-40B4-BE49-F238E27FC236}">
                  <a16:creationId xmlns:a16="http://schemas.microsoft.com/office/drawing/2014/main" id="{91EFF379-DF0B-292F-4466-8649DA5981D5}"/>
                </a:ext>
              </a:extLst>
            </p:cNvPr>
            <p:cNvSpPr>
              <a:spLocks noChangeArrowheads="1"/>
            </p:cNvSpPr>
            <p:nvPr/>
          </p:nvSpPr>
          <p:spPr bwMode="auto">
            <a:xfrm>
              <a:off x="7746394" y="1786972"/>
              <a:ext cx="914400" cy="685800"/>
            </a:xfrm>
            <a:prstGeom prst="rect">
              <a:avLst/>
            </a:prstGeom>
            <a:noFill/>
            <a:ln w="12700">
              <a:solidFill>
                <a:srgbClr val="1F497D"/>
              </a:solidFill>
              <a:prstDash val="solid"/>
              <a:miter lim="800000"/>
              <a:headEnd/>
              <a:tailEnd/>
            </a:ln>
          </p:spPr>
          <p:txBody>
            <a:bodyPr wrap="none" anchor="ctr"/>
            <a:lstStyle/>
            <a:p>
              <a:pPr algn="ctr" defTabSz="457200">
                <a:spcBef>
                  <a:spcPct val="0"/>
                </a:spcBef>
              </a:pPr>
              <a:endParaRPr lang="en-US" altLang="en-US" sz="600" b="1" dirty="0">
                <a:solidFill>
                  <a:srgbClr val="324873"/>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25DBA6C-0D9A-0194-6123-DDBD1A5A8914}"/>
                </a:ext>
              </a:extLst>
            </p:cNvPr>
            <p:cNvSpPr/>
            <p:nvPr/>
          </p:nvSpPr>
          <p:spPr>
            <a:xfrm>
              <a:off x="8424596" y="2285301"/>
              <a:ext cx="228600" cy="182880"/>
            </a:xfrm>
            <a:prstGeom prst="rect">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rgbClr val="324873"/>
                  </a:solidFill>
                  <a:latin typeface="Arial" panose="020B0604020202020204" pitchFamily="34" charset="0"/>
                  <a:cs typeface="Arial" panose="020B0604020202020204" pitchFamily="34" charset="0"/>
                </a:rPr>
                <a:t>S</a:t>
              </a:r>
            </a:p>
          </p:txBody>
        </p:sp>
      </p:grpSp>
      <p:sp>
        <p:nvSpPr>
          <p:cNvPr id="32" name="Rectangle 16">
            <a:extLst>
              <a:ext uri="{FF2B5EF4-FFF2-40B4-BE49-F238E27FC236}">
                <a16:creationId xmlns:a16="http://schemas.microsoft.com/office/drawing/2014/main" id="{F36F9831-596D-C745-E344-3C85A5B0D8F3}"/>
              </a:ext>
            </a:extLst>
          </p:cNvPr>
          <p:cNvSpPr>
            <a:spLocks noChangeArrowheads="1"/>
          </p:cNvSpPr>
          <p:nvPr/>
        </p:nvSpPr>
        <p:spPr bwMode="auto">
          <a:xfrm>
            <a:off x="1158435" y="2690472"/>
            <a:ext cx="914400" cy="685800"/>
          </a:xfrm>
          <a:prstGeom prst="rect">
            <a:avLst/>
          </a:prstGeom>
          <a:noFill/>
          <a:ln w="12700">
            <a:solidFill>
              <a:srgbClr val="1F497D"/>
            </a:solidFill>
            <a:prstDash val="solid"/>
            <a:miter lim="800000"/>
            <a:headEnd/>
            <a:tailEnd/>
          </a:ln>
        </p:spPr>
        <p:txBody>
          <a:bodyPr wrap="none" anchor="ctr"/>
          <a:lstStyle/>
          <a:p>
            <a:pPr algn="ctr" defTabSz="457200">
              <a:spcBef>
                <a:spcPct val="0"/>
              </a:spcBef>
            </a:pPr>
            <a:endParaRPr lang="en-US" altLang="en-US" sz="600" b="1" dirty="0">
              <a:solidFill>
                <a:srgbClr val="324873"/>
              </a:solidFill>
              <a:latin typeface="Arial" panose="020B0604020202020204" pitchFamily="34" charset="0"/>
              <a:cs typeface="Arial" panose="020B0604020202020204" pitchFamily="34" charset="0"/>
            </a:endParaRPr>
          </a:p>
        </p:txBody>
      </p:sp>
      <p:sp>
        <p:nvSpPr>
          <p:cNvPr id="33" name="AutoShape 81">
            <a:extLst>
              <a:ext uri="{FF2B5EF4-FFF2-40B4-BE49-F238E27FC236}">
                <a16:creationId xmlns:a16="http://schemas.microsoft.com/office/drawing/2014/main" id="{016EE982-25F4-D597-B2FC-E6E4D19B55F1}"/>
              </a:ext>
            </a:extLst>
          </p:cNvPr>
          <p:cNvSpPr>
            <a:spLocks noChangeArrowheads="1"/>
          </p:cNvSpPr>
          <p:nvPr/>
        </p:nvSpPr>
        <p:spPr bwMode="auto">
          <a:xfrm>
            <a:off x="4735721" y="2690472"/>
            <a:ext cx="914400" cy="685800"/>
          </a:xfrm>
          <a:prstGeom prst="triangle">
            <a:avLst>
              <a:gd name="adj" fmla="val 49995"/>
            </a:avLst>
          </a:prstGeom>
          <a:solidFill>
            <a:sysClr val="window" lastClr="FFFFFF"/>
          </a:solidFill>
          <a:ln w="12700">
            <a:solidFill>
              <a:srgbClr val="1F497D"/>
            </a:solidFill>
            <a:prstDash val="solid"/>
            <a:miter lim="800000"/>
            <a:headEnd/>
            <a:tailEnd/>
          </a:ln>
        </p:spPr>
        <p:txBody>
          <a:bodyPr wrap="none" anchor="ct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FE326A5D-5136-5082-DA6E-B73101FFD973}"/>
              </a:ext>
            </a:extLst>
          </p:cNvPr>
          <p:cNvGrpSpPr>
            <a:grpSpLocks/>
          </p:cNvGrpSpPr>
          <p:nvPr/>
        </p:nvGrpSpPr>
        <p:grpSpPr>
          <a:xfrm>
            <a:off x="1158435" y="4991698"/>
            <a:ext cx="914400" cy="685800"/>
            <a:chOff x="7745137" y="1460862"/>
            <a:chExt cx="914400" cy="685800"/>
          </a:xfrm>
        </p:grpSpPr>
        <p:sp>
          <p:nvSpPr>
            <p:cNvPr id="35" name="Rectangle 16">
              <a:extLst>
                <a:ext uri="{FF2B5EF4-FFF2-40B4-BE49-F238E27FC236}">
                  <a16:creationId xmlns:a16="http://schemas.microsoft.com/office/drawing/2014/main" id="{6253AE18-A1FF-F6B8-2AC3-5FC8F2D2D082}"/>
                </a:ext>
              </a:extLst>
            </p:cNvPr>
            <p:cNvSpPr>
              <a:spLocks noChangeArrowheads="1"/>
            </p:cNvSpPr>
            <p:nvPr/>
          </p:nvSpPr>
          <p:spPr bwMode="auto">
            <a:xfrm>
              <a:off x="7745137" y="1460862"/>
              <a:ext cx="914400" cy="685800"/>
            </a:xfrm>
            <a:prstGeom prst="rect">
              <a:avLst/>
            </a:prstGeom>
            <a:solidFill>
              <a:sysClr val="window" lastClr="FFFFFF"/>
            </a:solidFill>
            <a:ln w="12700">
              <a:solidFill>
                <a:srgbClr val="1F497D"/>
              </a:solidFill>
              <a:prstDash val="solid"/>
              <a:miter lim="800000"/>
              <a:headEnd/>
              <a:tailEnd/>
            </a:ln>
          </p:spPr>
          <p:txBody>
            <a:bodyPr wrap="none" anchor="ctr"/>
            <a:lstStyle/>
            <a:p>
              <a:pPr algn="ctr" defTabSz="457200">
                <a:spcBef>
                  <a:spcPct val="0"/>
                </a:spcBef>
              </a:pPr>
              <a:endParaRPr lang="en-US" altLang="en-US" sz="600" b="1" dirty="0">
                <a:solidFill>
                  <a:srgbClr val="324873"/>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41F3405C-44AB-B147-FE88-44A41C391BEF}"/>
                </a:ext>
              </a:extLst>
            </p:cNvPr>
            <p:cNvSpPr/>
            <p:nvPr/>
          </p:nvSpPr>
          <p:spPr>
            <a:xfrm>
              <a:off x="7745137" y="1460862"/>
              <a:ext cx="914400" cy="685800"/>
            </a:xfrm>
            <a:prstGeom prst="ellipse">
              <a:avLst/>
            </a:prstGeom>
            <a:solidFill>
              <a:sysClr val="window" lastClr="FFFFFF"/>
            </a:solidFill>
            <a:ln w="12700">
              <a:solidFill>
                <a:srgbClr val="1F497D"/>
              </a:solidFill>
              <a:prstDash val="solid"/>
              <a:miter lim="800000"/>
              <a:headEnd/>
              <a:tailEnd/>
            </a:ln>
          </p:spPr>
          <p:txBody>
            <a:bodyPr wrap="none" anchor="ctr"/>
            <a:lstStyle/>
            <a:p>
              <a:pPr algn="ctr" defTabSz="457200">
                <a:spcBef>
                  <a:spcPct val="0"/>
                </a:spcBef>
              </a:pPr>
              <a:endParaRPr lang="en-US" sz="600" b="1" dirty="0">
                <a:solidFill>
                  <a:srgbClr val="324873"/>
                </a:solidFill>
                <a:latin typeface="Arial" panose="020B0604020202020204" pitchFamily="34" charset="0"/>
                <a:cs typeface="Arial" panose="020B0604020202020204" pitchFamily="34" charset="0"/>
              </a:endParaRPr>
            </a:p>
          </p:txBody>
        </p:sp>
      </p:grpSp>
      <p:sp>
        <p:nvSpPr>
          <p:cNvPr id="37" name="Oval 36">
            <a:extLst>
              <a:ext uri="{FF2B5EF4-FFF2-40B4-BE49-F238E27FC236}">
                <a16:creationId xmlns:a16="http://schemas.microsoft.com/office/drawing/2014/main" id="{C799143F-43ED-AB22-955D-2A204212C570}"/>
              </a:ext>
            </a:extLst>
          </p:cNvPr>
          <p:cNvSpPr>
            <a:spLocks/>
          </p:cNvSpPr>
          <p:nvPr/>
        </p:nvSpPr>
        <p:spPr>
          <a:xfrm>
            <a:off x="4735721" y="3792004"/>
            <a:ext cx="914400" cy="685800"/>
          </a:xfrm>
          <a:prstGeom prst="ellipse">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dirty="0">
              <a:solidFill>
                <a:srgbClr val="324873"/>
              </a:solidFill>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7AFD2236-46E2-5612-3776-81FC03EA3F79}"/>
              </a:ext>
            </a:extLst>
          </p:cNvPr>
          <p:cNvGrpSpPr>
            <a:grpSpLocks/>
          </p:cNvGrpSpPr>
          <p:nvPr/>
        </p:nvGrpSpPr>
        <p:grpSpPr>
          <a:xfrm>
            <a:off x="4735721" y="4991698"/>
            <a:ext cx="914400" cy="685800"/>
            <a:chOff x="7467600" y="1135602"/>
            <a:chExt cx="914400" cy="685800"/>
          </a:xfrm>
        </p:grpSpPr>
        <p:sp>
          <p:nvSpPr>
            <p:cNvPr id="39" name="Rectangle 16">
              <a:extLst>
                <a:ext uri="{FF2B5EF4-FFF2-40B4-BE49-F238E27FC236}">
                  <a16:creationId xmlns:a16="http://schemas.microsoft.com/office/drawing/2014/main" id="{2BB5C327-7BB1-2125-9788-1701F750D59A}"/>
                </a:ext>
              </a:extLst>
            </p:cNvPr>
            <p:cNvSpPr>
              <a:spLocks noChangeArrowheads="1"/>
            </p:cNvSpPr>
            <p:nvPr/>
          </p:nvSpPr>
          <p:spPr bwMode="auto">
            <a:xfrm>
              <a:off x="7467600" y="1135602"/>
              <a:ext cx="914400" cy="685800"/>
            </a:xfrm>
            <a:prstGeom prst="rect">
              <a:avLst/>
            </a:prstGeom>
            <a:noFill/>
            <a:ln w="12700">
              <a:solidFill>
                <a:srgbClr val="1F497D"/>
              </a:solidFill>
              <a:prstDash val="solid"/>
              <a:miter lim="800000"/>
              <a:headEnd/>
              <a:tailEnd/>
            </a:ln>
          </p:spPr>
          <p:txBody>
            <a:bodyPr wrap="none" anchor="ctr"/>
            <a:lstStyle/>
            <a:p>
              <a:pPr algn="ctr" defTabSz="457200">
                <a:spcBef>
                  <a:spcPct val="0"/>
                </a:spcBef>
              </a:pPr>
              <a:endParaRPr lang="en-US" altLang="en-US" sz="600" b="1" dirty="0">
                <a:solidFill>
                  <a:srgbClr val="324873"/>
                </a:solidFill>
                <a:latin typeface="Arial" panose="020B0604020202020204" pitchFamily="34" charset="0"/>
                <a:cs typeface="Arial" panose="020B0604020202020204" pitchFamily="34" charset="0"/>
              </a:endParaRPr>
            </a:p>
          </p:txBody>
        </p:sp>
        <p:sp>
          <p:nvSpPr>
            <p:cNvPr id="40" name="AutoShape 81">
              <a:extLst>
                <a:ext uri="{FF2B5EF4-FFF2-40B4-BE49-F238E27FC236}">
                  <a16:creationId xmlns:a16="http://schemas.microsoft.com/office/drawing/2014/main" id="{B2772C30-EF2F-BE8E-A513-841F94EED5E5}"/>
                </a:ext>
              </a:extLst>
            </p:cNvPr>
            <p:cNvSpPr>
              <a:spLocks noChangeArrowheads="1"/>
            </p:cNvSpPr>
            <p:nvPr/>
          </p:nvSpPr>
          <p:spPr bwMode="auto">
            <a:xfrm>
              <a:off x="7467600" y="1135602"/>
              <a:ext cx="914400" cy="685800"/>
            </a:xfrm>
            <a:prstGeom prst="triangle">
              <a:avLst>
                <a:gd name="adj" fmla="val 49995"/>
              </a:avLst>
            </a:prstGeom>
            <a:solidFill>
              <a:sysClr val="window" lastClr="FFFFFF"/>
            </a:solidFill>
            <a:ln w="12700">
              <a:solidFill>
                <a:srgbClr val="1F497D"/>
              </a:solidFill>
              <a:prstDash val="solid"/>
              <a:miter lim="800000"/>
              <a:headEnd/>
              <a:tailEnd/>
            </a:ln>
          </p:spPr>
          <p:txBody>
            <a:bodyPr wrap="none" anchor="ct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38A06312-D9E2-D42B-363E-82F592594FD3}"/>
              </a:ext>
            </a:extLst>
          </p:cNvPr>
          <p:cNvGrpSpPr>
            <a:grpSpLocks noChangeAspect="1"/>
          </p:cNvGrpSpPr>
          <p:nvPr/>
        </p:nvGrpSpPr>
        <p:grpSpPr>
          <a:xfrm>
            <a:off x="8125706" y="2680174"/>
            <a:ext cx="914400" cy="700428"/>
            <a:chOff x="7521723" y="2908903"/>
            <a:chExt cx="914400" cy="685800"/>
          </a:xfrm>
        </p:grpSpPr>
        <p:sp>
          <p:nvSpPr>
            <p:cNvPr id="42" name="Rectangle 16">
              <a:extLst>
                <a:ext uri="{FF2B5EF4-FFF2-40B4-BE49-F238E27FC236}">
                  <a16:creationId xmlns:a16="http://schemas.microsoft.com/office/drawing/2014/main" id="{C84E673E-98A3-5A69-D262-39379CD1EF5F}"/>
                </a:ext>
              </a:extLst>
            </p:cNvPr>
            <p:cNvSpPr>
              <a:spLocks noChangeArrowheads="1"/>
            </p:cNvSpPr>
            <p:nvPr/>
          </p:nvSpPr>
          <p:spPr bwMode="auto">
            <a:xfrm>
              <a:off x="7521723" y="2908903"/>
              <a:ext cx="914400" cy="685800"/>
            </a:xfrm>
            <a:prstGeom prst="rect">
              <a:avLst/>
            </a:prstGeom>
            <a:noFill/>
            <a:ln w="12700">
              <a:solidFill>
                <a:srgbClr val="1F497D"/>
              </a:solidFill>
              <a:prstDash val="solid"/>
              <a:miter lim="800000"/>
              <a:headEnd/>
              <a:tailEnd/>
            </a:ln>
          </p:spPr>
          <p:txBody>
            <a:bodyPr wrap="none" anchor="ctr"/>
            <a:lstStyle/>
            <a:p>
              <a:pPr algn="ctr" defTabSz="457200">
                <a:spcBef>
                  <a:spcPct val="0"/>
                </a:spcBef>
              </a:pPr>
              <a:endParaRPr lang="en-US" altLang="en-US" sz="600" b="1" dirty="0">
                <a:solidFill>
                  <a:srgbClr val="324873"/>
                </a:solidFill>
                <a:latin typeface="Arial" panose="020B0604020202020204" pitchFamily="34" charset="0"/>
                <a:cs typeface="Arial" panose="020B0604020202020204" pitchFamily="34" charset="0"/>
              </a:endParaRPr>
            </a:p>
          </p:txBody>
        </p:sp>
        <p:sp>
          <p:nvSpPr>
            <p:cNvPr id="43" name="AutoShape 81">
              <a:extLst>
                <a:ext uri="{FF2B5EF4-FFF2-40B4-BE49-F238E27FC236}">
                  <a16:creationId xmlns:a16="http://schemas.microsoft.com/office/drawing/2014/main" id="{11D58DE8-0008-2CD2-AFF5-604DE66EC03A}"/>
                </a:ext>
              </a:extLst>
            </p:cNvPr>
            <p:cNvSpPr>
              <a:spLocks noChangeArrowheads="1"/>
            </p:cNvSpPr>
            <p:nvPr/>
          </p:nvSpPr>
          <p:spPr bwMode="auto">
            <a:xfrm rot="10800000" flipH="1">
              <a:off x="7521723" y="2908903"/>
              <a:ext cx="914400" cy="685800"/>
            </a:xfrm>
            <a:prstGeom prst="triangle">
              <a:avLst>
                <a:gd name="adj" fmla="val 49995"/>
              </a:avLst>
            </a:prstGeom>
            <a:solidFill>
              <a:sysClr val="window" lastClr="FFFFFF"/>
            </a:solidFill>
            <a:ln w="12700">
              <a:solidFill>
                <a:srgbClr val="1F497D"/>
              </a:solidFill>
              <a:prstDash val="solid"/>
              <a:miter lim="800000"/>
              <a:headEnd/>
              <a:tailEnd/>
            </a:ln>
          </p:spPr>
          <p:txBody>
            <a:bodyPr wrap="none" anchor="ct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a:p>
              <a:pPr algn="ctr" defTabSz="457200">
                <a:spcBef>
                  <a:spcPct val="0"/>
                </a:spcBef>
                <a:buNone/>
                <a:defRPr/>
              </a:pPr>
              <a:endParaRPr lang="en-US" altLang="en-US" sz="600" b="1" dirty="0">
                <a:solidFill>
                  <a:srgbClr val="324873"/>
                </a:solidFill>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E01CD86F-06C8-41D6-CCD4-A39E476B9B65}"/>
              </a:ext>
            </a:extLst>
          </p:cNvPr>
          <p:cNvSpPr txBox="1"/>
          <p:nvPr/>
        </p:nvSpPr>
        <p:spPr>
          <a:xfrm>
            <a:off x="2072835" y="2834359"/>
            <a:ext cx="2185214" cy="369332"/>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Entity treated as a C corporation for </a:t>
            </a:r>
          </a:p>
          <a:p>
            <a:r>
              <a:rPr lang="en-US" sz="900" b="1" dirty="0">
                <a:solidFill>
                  <a:srgbClr val="7C7C7C"/>
                </a:solidFill>
                <a:latin typeface="Arial" panose="020B0604020202020204" pitchFamily="34" charset="0"/>
                <a:cs typeface="Arial" panose="020B0604020202020204" pitchFamily="34" charset="0"/>
              </a:rPr>
              <a:t>US federal income tax purposes</a:t>
            </a:r>
          </a:p>
        </p:txBody>
      </p:sp>
      <p:sp>
        <p:nvSpPr>
          <p:cNvPr id="45" name="TextBox 44">
            <a:extLst>
              <a:ext uri="{FF2B5EF4-FFF2-40B4-BE49-F238E27FC236}">
                <a16:creationId xmlns:a16="http://schemas.microsoft.com/office/drawing/2014/main" id="{21809641-1D5E-715B-26CD-2E6D4454CBDE}"/>
              </a:ext>
            </a:extLst>
          </p:cNvPr>
          <p:cNvSpPr txBox="1"/>
          <p:nvPr/>
        </p:nvSpPr>
        <p:spPr>
          <a:xfrm>
            <a:off x="2079219" y="3950026"/>
            <a:ext cx="2178802" cy="369332"/>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Entity treated as a S corporation for </a:t>
            </a:r>
          </a:p>
          <a:p>
            <a:r>
              <a:rPr lang="en-US" sz="900" b="1" dirty="0">
                <a:solidFill>
                  <a:srgbClr val="7C7C7C"/>
                </a:solidFill>
                <a:latin typeface="Arial" panose="020B0604020202020204" pitchFamily="34" charset="0"/>
                <a:cs typeface="Arial" panose="020B0604020202020204" pitchFamily="34" charset="0"/>
              </a:rPr>
              <a:t>US federal income tax purposes</a:t>
            </a:r>
          </a:p>
        </p:txBody>
      </p:sp>
      <p:sp>
        <p:nvSpPr>
          <p:cNvPr id="46" name="Pentagon 45">
            <a:extLst>
              <a:ext uri="{FF2B5EF4-FFF2-40B4-BE49-F238E27FC236}">
                <a16:creationId xmlns:a16="http://schemas.microsoft.com/office/drawing/2014/main" id="{221F02DC-20DB-F217-B717-EB0C0EB783D8}"/>
              </a:ext>
            </a:extLst>
          </p:cNvPr>
          <p:cNvSpPr/>
          <p:nvPr/>
        </p:nvSpPr>
        <p:spPr>
          <a:xfrm>
            <a:off x="8126312" y="3784281"/>
            <a:ext cx="914400" cy="685800"/>
          </a:xfrm>
          <a:prstGeom prst="pentagon">
            <a:avLst/>
          </a:prstGeom>
          <a:solidFill>
            <a:sysClr val="window" lastClr="FFFFFF"/>
          </a:solidFill>
          <a:ln w="12700">
            <a:solidFill>
              <a:srgbClr val="1F497D"/>
            </a:solidFill>
            <a:prstDash val="solid"/>
            <a:miter lim="800000"/>
            <a:headEnd/>
            <a:tailEnd/>
          </a:ln>
        </p:spPr>
        <p:txBody>
          <a:bodyPr wrap="none" anchor="ctr"/>
          <a:lstStyle/>
          <a:p>
            <a:pPr algn="ctr" defTabSz="457200">
              <a:spcBef>
                <a:spcPct val="0"/>
              </a:spcBef>
            </a:pPr>
            <a:endParaRPr lang="en-US" sz="600" b="1" dirty="0">
              <a:solidFill>
                <a:srgbClr val="32487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C2E4EED-6153-39D4-6478-73661A704C11}"/>
              </a:ext>
            </a:extLst>
          </p:cNvPr>
          <p:cNvSpPr txBox="1"/>
          <p:nvPr/>
        </p:nvSpPr>
        <p:spPr>
          <a:xfrm>
            <a:off x="2060722" y="5147567"/>
            <a:ext cx="1992853" cy="369332"/>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Entity treated as disregarded for </a:t>
            </a:r>
          </a:p>
          <a:p>
            <a:r>
              <a:rPr lang="en-US" sz="900" b="1" dirty="0">
                <a:solidFill>
                  <a:srgbClr val="7C7C7C"/>
                </a:solidFill>
                <a:latin typeface="Arial" panose="020B0604020202020204" pitchFamily="34" charset="0"/>
                <a:cs typeface="Arial" panose="020B0604020202020204" pitchFamily="34" charset="0"/>
              </a:rPr>
              <a:t>US federal income tax purposes</a:t>
            </a:r>
          </a:p>
        </p:txBody>
      </p:sp>
      <p:sp>
        <p:nvSpPr>
          <p:cNvPr id="48" name="TextBox 47">
            <a:extLst>
              <a:ext uri="{FF2B5EF4-FFF2-40B4-BE49-F238E27FC236}">
                <a16:creationId xmlns:a16="http://schemas.microsoft.com/office/drawing/2014/main" id="{FD02AE5D-A063-86CE-2361-44890E890386}"/>
              </a:ext>
            </a:extLst>
          </p:cNvPr>
          <p:cNvSpPr txBox="1"/>
          <p:nvPr/>
        </p:nvSpPr>
        <p:spPr>
          <a:xfrm>
            <a:off x="5628051" y="2834359"/>
            <a:ext cx="1967205" cy="369332"/>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Entity treated as partnership for </a:t>
            </a:r>
          </a:p>
          <a:p>
            <a:r>
              <a:rPr lang="en-US" sz="900" b="1" dirty="0">
                <a:solidFill>
                  <a:srgbClr val="7C7C7C"/>
                </a:solidFill>
                <a:latin typeface="Arial" panose="020B0604020202020204" pitchFamily="34" charset="0"/>
                <a:cs typeface="Arial" panose="020B0604020202020204" pitchFamily="34" charset="0"/>
              </a:rPr>
              <a:t>US federal income tax purposes</a:t>
            </a:r>
          </a:p>
        </p:txBody>
      </p:sp>
      <p:sp>
        <p:nvSpPr>
          <p:cNvPr id="49" name="TextBox 48">
            <a:extLst>
              <a:ext uri="{FF2B5EF4-FFF2-40B4-BE49-F238E27FC236}">
                <a16:creationId xmlns:a16="http://schemas.microsoft.com/office/drawing/2014/main" id="{4CFAD8A4-2B89-D4ED-393D-46D5BF0C4AB8}"/>
              </a:ext>
            </a:extLst>
          </p:cNvPr>
          <p:cNvSpPr txBox="1"/>
          <p:nvPr/>
        </p:nvSpPr>
        <p:spPr>
          <a:xfrm>
            <a:off x="5650121" y="3946232"/>
            <a:ext cx="1941557" cy="369332"/>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Treated as an individual for </a:t>
            </a:r>
          </a:p>
          <a:p>
            <a:r>
              <a:rPr lang="en-US" sz="900" b="1" dirty="0">
                <a:solidFill>
                  <a:srgbClr val="7C7C7C"/>
                </a:solidFill>
                <a:latin typeface="Arial" panose="020B0604020202020204" pitchFamily="34" charset="0"/>
                <a:cs typeface="Arial" panose="020B0604020202020204" pitchFamily="34" charset="0"/>
              </a:rPr>
              <a:t>US federal income tax purposes</a:t>
            </a:r>
          </a:p>
        </p:txBody>
      </p:sp>
      <p:sp>
        <p:nvSpPr>
          <p:cNvPr id="50" name="TextBox 49">
            <a:extLst>
              <a:ext uri="{FF2B5EF4-FFF2-40B4-BE49-F238E27FC236}">
                <a16:creationId xmlns:a16="http://schemas.microsoft.com/office/drawing/2014/main" id="{246E80C1-AB2D-3DD0-CC4B-9807C9632706}"/>
              </a:ext>
            </a:extLst>
          </p:cNvPr>
          <p:cNvSpPr txBox="1"/>
          <p:nvPr/>
        </p:nvSpPr>
        <p:spPr>
          <a:xfrm>
            <a:off x="5650121" y="5078317"/>
            <a:ext cx="2390398" cy="507831"/>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Hybrid entity treated as partnership</a:t>
            </a:r>
          </a:p>
          <a:p>
            <a:r>
              <a:rPr lang="en-US" sz="900" b="1" dirty="0">
                <a:solidFill>
                  <a:srgbClr val="7C7C7C"/>
                </a:solidFill>
                <a:latin typeface="Arial" panose="020B0604020202020204" pitchFamily="34" charset="0"/>
                <a:cs typeface="Arial" panose="020B0604020202020204" pitchFamily="34" charset="0"/>
              </a:rPr>
              <a:t>for US federal income tax purposes</a:t>
            </a:r>
          </a:p>
          <a:p>
            <a:r>
              <a:rPr lang="en-US" sz="900" b="1" dirty="0">
                <a:solidFill>
                  <a:srgbClr val="7C7C7C"/>
                </a:solidFill>
                <a:latin typeface="Arial" panose="020B0604020202020204" pitchFamily="34" charset="0"/>
                <a:cs typeface="Arial" panose="020B0604020202020204" pitchFamily="34" charset="0"/>
              </a:rPr>
              <a:t>and a corporation for local tax purposes</a:t>
            </a:r>
          </a:p>
        </p:txBody>
      </p:sp>
      <p:sp>
        <p:nvSpPr>
          <p:cNvPr id="51" name="TextBox 50">
            <a:extLst>
              <a:ext uri="{FF2B5EF4-FFF2-40B4-BE49-F238E27FC236}">
                <a16:creationId xmlns:a16="http://schemas.microsoft.com/office/drawing/2014/main" id="{FAF9D0B6-673F-B284-4022-BF5D709E181F}"/>
              </a:ext>
            </a:extLst>
          </p:cNvPr>
          <p:cNvSpPr txBox="1"/>
          <p:nvPr/>
        </p:nvSpPr>
        <p:spPr>
          <a:xfrm>
            <a:off x="9040712" y="2774318"/>
            <a:ext cx="2287806" cy="507831"/>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Hybrid entity treated as corporation </a:t>
            </a:r>
          </a:p>
          <a:p>
            <a:r>
              <a:rPr lang="en-US" sz="900" b="1" dirty="0">
                <a:solidFill>
                  <a:srgbClr val="7C7C7C"/>
                </a:solidFill>
                <a:latin typeface="Arial" panose="020B0604020202020204" pitchFamily="34" charset="0"/>
                <a:cs typeface="Arial" panose="020B0604020202020204" pitchFamily="34" charset="0"/>
              </a:rPr>
              <a:t>for US federal income tax purposes</a:t>
            </a:r>
          </a:p>
          <a:p>
            <a:r>
              <a:rPr lang="en-US" sz="900" b="1" dirty="0">
                <a:solidFill>
                  <a:srgbClr val="7C7C7C"/>
                </a:solidFill>
                <a:latin typeface="Arial" panose="020B0604020202020204" pitchFamily="34" charset="0"/>
                <a:cs typeface="Arial" panose="020B0604020202020204" pitchFamily="34" charset="0"/>
              </a:rPr>
              <a:t>and partnership for local tax purposes</a:t>
            </a:r>
          </a:p>
        </p:txBody>
      </p:sp>
      <p:sp>
        <p:nvSpPr>
          <p:cNvPr id="52" name="TextBox 51">
            <a:extLst>
              <a:ext uri="{FF2B5EF4-FFF2-40B4-BE49-F238E27FC236}">
                <a16:creationId xmlns:a16="http://schemas.microsoft.com/office/drawing/2014/main" id="{94884475-B8D2-9CF7-D23F-373F2F2AE937}"/>
              </a:ext>
            </a:extLst>
          </p:cNvPr>
          <p:cNvSpPr txBox="1"/>
          <p:nvPr/>
        </p:nvSpPr>
        <p:spPr>
          <a:xfrm>
            <a:off x="9040712" y="4022545"/>
            <a:ext cx="2448106" cy="230832"/>
          </a:xfrm>
          <a:prstGeom prst="rect">
            <a:avLst/>
          </a:prstGeom>
          <a:noFill/>
        </p:spPr>
        <p:txBody>
          <a:bodyPr wrap="none" rtlCol="0">
            <a:spAutoFit/>
          </a:bodyPr>
          <a:lstStyle/>
          <a:p>
            <a:r>
              <a:rPr lang="en-US" sz="900" b="1" dirty="0">
                <a:solidFill>
                  <a:srgbClr val="7C7C7C"/>
                </a:solidFill>
                <a:latin typeface="Arial" panose="020B0604020202020204" pitchFamily="34" charset="0"/>
                <a:cs typeface="Arial" panose="020B0604020202020204" pitchFamily="34" charset="0"/>
              </a:rPr>
              <a:t>Trust for US federal income tax purposes</a:t>
            </a:r>
          </a:p>
        </p:txBody>
      </p:sp>
    </p:spTree>
    <p:extLst>
      <p:ext uri="{BB962C8B-B14F-4D97-AF65-F5344CB8AC3E}">
        <p14:creationId xmlns:p14="http://schemas.microsoft.com/office/powerpoint/2010/main" val="162519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Acquirer Structure</a:t>
            </a:r>
          </a:p>
        </p:txBody>
      </p:sp>
      <p:grpSp>
        <p:nvGrpSpPr>
          <p:cNvPr id="3" name="Group 2">
            <a:extLst>
              <a:ext uri="{FF2B5EF4-FFF2-40B4-BE49-F238E27FC236}">
                <a16:creationId xmlns:a16="http://schemas.microsoft.com/office/drawing/2014/main" id="{A5A67B19-65A5-D36A-41FE-0141B9E68714}"/>
              </a:ext>
            </a:extLst>
          </p:cNvPr>
          <p:cNvGrpSpPr/>
          <p:nvPr/>
        </p:nvGrpSpPr>
        <p:grpSpPr>
          <a:xfrm>
            <a:off x="3925521" y="2099042"/>
            <a:ext cx="3877348" cy="3677864"/>
            <a:chOff x="3925521" y="1558448"/>
            <a:chExt cx="3877348" cy="3677864"/>
          </a:xfrm>
        </p:grpSpPr>
        <p:sp>
          <p:nvSpPr>
            <p:cNvPr id="4" name="Rectangle 3">
              <a:extLst>
                <a:ext uri="{FF2B5EF4-FFF2-40B4-BE49-F238E27FC236}">
                  <a16:creationId xmlns:a16="http://schemas.microsoft.com/office/drawing/2014/main" id="{B160EF5F-ABEB-779F-2249-AEA37C087318}"/>
                </a:ext>
              </a:extLst>
            </p:cNvPr>
            <p:cNvSpPr>
              <a:spLocks/>
            </p:cNvSpPr>
            <p:nvPr/>
          </p:nvSpPr>
          <p:spPr>
            <a:xfrm>
              <a:off x="5425443" y="1558448"/>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Current Global Management</a:t>
              </a:r>
            </a:p>
          </p:txBody>
        </p:sp>
        <p:sp>
          <p:nvSpPr>
            <p:cNvPr id="5" name="Rectangle 4">
              <a:extLst>
                <a:ext uri="{FF2B5EF4-FFF2-40B4-BE49-F238E27FC236}">
                  <a16:creationId xmlns:a16="http://schemas.microsoft.com/office/drawing/2014/main" id="{47CEC8F5-4603-AB59-CEC2-438040C20A2D}"/>
                </a:ext>
              </a:extLst>
            </p:cNvPr>
            <p:cNvSpPr>
              <a:spLocks/>
            </p:cNvSpPr>
            <p:nvPr/>
          </p:nvSpPr>
          <p:spPr>
            <a:xfrm>
              <a:off x="3925521" y="1558448"/>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Investment Holding Unlimited Company</a:t>
              </a:r>
            </a:p>
          </p:txBody>
        </p:sp>
        <p:sp>
          <p:nvSpPr>
            <p:cNvPr id="6" name="Rectangle 5">
              <a:extLst>
                <a:ext uri="{FF2B5EF4-FFF2-40B4-BE49-F238E27FC236}">
                  <a16:creationId xmlns:a16="http://schemas.microsoft.com/office/drawing/2014/main" id="{B0883D38-D76A-8004-E031-EACA9B9CADB8}"/>
                </a:ext>
              </a:extLst>
            </p:cNvPr>
            <p:cNvSpPr>
              <a:spLocks/>
            </p:cNvSpPr>
            <p:nvPr/>
          </p:nvSpPr>
          <p:spPr>
            <a:xfrm>
              <a:off x="6888469" y="1558448"/>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Luxembourg Holding</a:t>
              </a:r>
            </a:p>
            <a:p>
              <a:pPr algn="ctr"/>
              <a:r>
                <a:rPr lang="en-US" sz="700" dirty="0">
                  <a:solidFill>
                    <a:srgbClr val="1F497D"/>
                  </a:solidFill>
                  <a:latin typeface="Arial" panose="020B0604020202020204" pitchFamily="34" charset="0"/>
                  <a:cs typeface="Arial" panose="020B0604020202020204" pitchFamily="34" charset="0"/>
                </a:rPr>
                <a:t>SARL</a:t>
              </a:r>
            </a:p>
          </p:txBody>
        </p:sp>
        <p:sp>
          <p:nvSpPr>
            <p:cNvPr id="7" name="Rectangle 6">
              <a:extLst>
                <a:ext uri="{FF2B5EF4-FFF2-40B4-BE49-F238E27FC236}">
                  <a16:creationId xmlns:a16="http://schemas.microsoft.com/office/drawing/2014/main" id="{5DB2CB3B-72DE-7A14-BBB4-3D5072849EEA}"/>
                </a:ext>
              </a:extLst>
            </p:cNvPr>
            <p:cNvSpPr>
              <a:spLocks/>
            </p:cNvSpPr>
            <p:nvPr/>
          </p:nvSpPr>
          <p:spPr>
            <a:xfrm>
              <a:off x="4513430" y="3567729"/>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Global </a:t>
              </a:r>
            </a:p>
            <a:p>
              <a:pPr algn="ctr"/>
              <a:r>
                <a:rPr lang="en-US" sz="700" dirty="0">
                  <a:solidFill>
                    <a:srgbClr val="1F497D"/>
                  </a:solidFill>
                  <a:latin typeface="Arial" panose="020B0604020202020204" pitchFamily="34" charset="0"/>
                  <a:cs typeface="Arial" panose="020B0604020202020204" pitchFamily="34" charset="0"/>
                </a:rPr>
                <a:t>Limited</a:t>
              </a:r>
            </a:p>
            <a:p>
              <a:pPr algn="ctr"/>
              <a:r>
                <a:rPr lang="en-US" sz="700" dirty="0">
                  <a:solidFill>
                    <a:srgbClr val="1F497D"/>
                  </a:solidFill>
                  <a:latin typeface="Arial" panose="020B0604020202020204" pitchFamily="34" charset="0"/>
                  <a:cs typeface="Arial" panose="020B0604020202020204" pitchFamily="34" charset="0"/>
                </a:rPr>
                <a:t>(Ireland)</a:t>
              </a:r>
            </a:p>
          </p:txBody>
        </p:sp>
        <p:sp>
          <p:nvSpPr>
            <p:cNvPr id="8" name="Rectangle 7">
              <a:extLst>
                <a:ext uri="{FF2B5EF4-FFF2-40B4-BE49-F238E27FC236}">
                  <a16:creationId xmlns:a16="http://schemas.microsoft.com/office/drawing/2014/main" id="{8745664B-E5C1-ABA0-E767-D583ED7CB2A6}"/>
                </a:ext>
              </a:extLst>
            </p:cNvPr>
            <p:cNvSpPr>
              <a:spLocks/>
            </p:cNvSpPr>
            <p:nvPr/>
          </p:nvSpPr>
          <p:spPr>
            <a:xfrm>
              <a:off x="5431952" y="2554079"/>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1F497D"/>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35E04FD-500B-4ED2-0799-745A3EE9F51D}"/>
                </a:ext>
              </a:extLst>
            </p:cNvPr>
            <p:cNvSpPr>
              <a:spLocks/>
            </p:cNvSpPr>
            <p:nvPr/>
          </p:nvSpPr>
          <p:spPr>
            <a:xfrm>
              <a:off x="4513430" y="4550512"/>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Global Limited</a:t>
              </a:r>
            </a:p>
            <a:p>
              <a:pPr algn="ctr"/>
              <a:r>
                <a:rPr lang="en-US" sz="700" dirty="0">
                  <a:solidFill>
                    <a:srgbClr val="1F497D"/>
                  </a:solidFill>
                  <a:latin typeface="Arial" panose="020B0604020202020204" pitchFamily="34" charset="0"/>
                  <a:cs typeface="Arial" panose="020B0604020202020204" pitchFamily="34" charset="0"/>
                </a:rPr>
                <a:t>OpCo</a:t>
              </a:r>
            </a:p>
            <a:p>
              <a:pPr algn="ctr"/>
              <a:r>
                <a:rPr lang="en-US" sz="700" dirty="0">
                  <a:solidFill>
                    <a:srgbClr val="1F497D"/>
                  </a:solidFill>
                  <a:latin typeface="Arial" panose="020B0604020202020204" pitchFamily="34" charset="0"/>
                  <a:cs typeface="Arial" panose="020B0604020202020204" pitchFamily="34" charset="0"/>
                </a:rPr>
                <a:t>(Non-US)</a:t>
              </a:r>
            </a:p>
          </p:txBody>
        </p:sp>
        <p:sp>
          <p:nvSpPr>
            <p:cNvPr id="10" name="Rectangle 9">
              <a:extLst>
                <a:ext uri="{FF2B5EF4-FFF2-40B4-BE49-F238E27FC236}">
                  <a16:creationId xmlns:a16="http://schemas.microsoft.com/office/drawing/2014/main" id="{05C24089-92E6-525F-D2E4-39BC63010AD2}"/>
                </a:ext>
              </a:extLst>
            </p:cNvPr>
            <p:cNvSpPr>
              <a:spLocks/>
            </p:cNvSpPr>
            <p:nvPr/>
          </p:nvSpPr>
          <p:spPr>
            <a:xfrm>
              <a:off x="6366824" y="3563873"/>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Foreign DRE</a:t>
              </a:r>
            </a:p>
          </p:txBody>
        </p:sp>
        <p:sp>
          <p:nvSpPr>
            <p:cNvPr id="11" name="Rectangle 10">
              <a:extLst>
                <a:ext uri="{FF2B5EF4-FFF2-40B4-BE49-F238E27FC236}">
                  <a16:creationId xmlns:a16="http://schemas.microsoft.com/office/drawing/2014/main" id="{E11E8E72-302E-53AB-78A9-D44351A52C09}"/>
                </a:ext>
              </a:extLst>
            </p:cNvPr>
            <p:cNvSpPr>
              <a:spLocks/>
            </p:cNvSpPr>
            <p:nvPr/>
          </p:nvSpPr>
          <p:spPr>
            <a:xfrm>
              <a:off x="6365879" y="4550512"/>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1F497D"/>
                  </a:solidFill>
                  <a:latin typeface="Arial" panose="020B0604020202020204" pitchFamily="34" charset="0"/>
                  <a:cs typeface="Arial" panose="020B0604020202020204" pitchFamily="34" charset="0"/>
                </a:rPr>
                <a:t>Global US Corporation</a:t>
              </a:r>
            </a:p>
          </p:txBody>
        </p:sp>
        <p:cxnSp>
          <p:nvCxnSpPr>
            <p:cNvPr id="12" name="Connector: Elbow 11">
              <a:extLst>
                <a:ext uri="{FF2B5EF4-FFF2-40B4-BE49-F238E27FC236}">
                  <a16:creationId xmlns:a16="http://schemas.microsoft.com/office/drawing/2014/main" id="{61A9E953-AD98-E7E4-AB78-72ECD34C2B77}"/>
                </a:ext>
              </a:extLst>
            </p:cNvPr>
            <p:cNvCxnSpPr>
              <a:stCxn id="5" idx="2"/>
              <a:endCxn id="8" idx="0"/>
            </p:cNvCxnSpPr>
            <p:nvPr/>
          </p:nvCxnSpPr>
          <p:spPr>
            <a:xfrm rot="16200000" flipH="1">
              <a:off x="4981021" y="1645947"/>
              <a:ext cx="309831" cy="150643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3EC6CD5-4A92-C667-5C56-926B2B6D996D}"/>
                </a:ext>
              </a:extLst>
            </p:cNvPr>
            <p:cNvCxnSpPr/>
            <p:nvPr/>
          </p:nvCxnSpPr>
          <p:spPr>
            <a:xfrm rot="5400000">
              <a:off x="5732534" y="2407057"/>
              <a:ext cx="312919"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32EB4273-F203-9BA0-4FA9-E14A4A88EE59}"/>
                </a:ext>
              </a:extLst>
            </p:cNvPr>
            <p:cNvCxnSpPr>
              <a:stCxn id="6" idx="2"/>
              <a:endCxn id="8" idx="0"/>
            </p:cNvCxnSpPr>
            <p:nvPr/>
          </p:nvCxnSpPr>
          <p:spPr>
            <a:xfrm rot="5400000">
              <a:off x="6462496" y="1670905"/>
              <a:ext cx="309831" cy="145651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27B60AC-7C39-15D7-CBCE-761B89A72039}"/>
                </a:ext>
              </a:extLst>
            </p:cNvPr>
            <p:cNvCxnSpPr>
              <a:stCxn id="7" idx="0"/>
              <a:endCxn id="8" idx="2"/>
            </p:cNvCxnSpPr>
            <p:nvPr/>
          </p:nvCxnSpPr>
          <p:spPr>
            <a:xfrm rot="5400000" flipH="1" flipV="1">
              <a:off x="5265966" y="2944543"/>
              <a:ext cx="327850" cy="9185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9474E14-CCF6-ED52-6AED-F6C3FA123223}"/>
                </a:ext>
              </a:extLst>
            </p:cNvPr>
            <p:cNvCxnSpPr>
              <a:cxnSpLocks/>
              <a:stCxn id="10" idx="0"/>
              <a:endCxn id="8" idx="2"/>
            </p:cNvCxnSpPr>
            <p:nvPr/>
          </p:nvCxnSpPr>
          <p:spPr>
            <a:xfrm rot="16200000" flipV="1">
              <a:off x="6194591" y="2934440"/>
              <a:ext cx="323994" cy="9348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2091949-FF17-FB77-87B5-E0F8B3A6BF66}"/>
                </a:ext>
              </a:extLst>
            </p:cNvPr>
            <p:cNvCxnSpPr>
              <a:stCxn id="9" idx="0"/>
              <a:endCxn id="7" idx="2"/>
            </p:cNvCxnSpPr>
            <p:nvPr/>
          </p:nvCxnSpPr>
          <p:spPr>
            <a:xfrm rot="5400000" flipH="1" flipV="1">
              <a:off x="4828489" y="4408371"/>
              <a:ext cx="296983"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B731269-7936-37F8-F356-0889F9D0698C}"/>
                </a:ext>
              </a:extLst>
            </p:cNvPr>
            <p:cNvCxnSpPr>
              <a:stCxn id="11" idx="0"/>
              <a:endCxn id="10" idx="2"/>
            </p:cNvCxnSpPr>
            <p:nvPr/>
          </p:nvCxnSpPr>
          <p:spPr>
            <a:xfrm rot="5400000" flipH="1" flipV="1">
              <a:off x="6673132" y="4399621"/>
              <a:ext cx="300839" cy="94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AutoShape 81">
              <a:extLst>
                <a:ext uri="{FF2B5EF4-FFF2-40B4-BE49-F238E27FC236}">
                  <a16:creationId xmlns:a16="http://schemas.microsoft.com/office/drawing/2014/main" id="{F411C261-6940-2178-6D64-F50B93628A0C}"/>
                </a:ext>
              </a:extLst>
            </p:cNvPr>
            <p:cNvSpPr>
              <a:spLocks noChangeArrowheads="1"/>
            </p:cNvSpPr>
            <p:nvPr/>
          </p:nvSpPr>
          <p:spPr bwMode="auto">
            <a:xfrm>
              <a:off x="5431952" y="2554079"/>
              <a:ext cx="914400" cy="685800"/>
            </a:xfrm>
            <a:prstGeom prst="triangle">
              <a:avLst>
                <a:gd name="adj" fmla="val 49995"/>
              </a:avLst>
            </a:prstGeom>
            <a:solidFill>
              <a:sysClr val="window" lastClr="FFFFFF"/>
            </a:solidFill>
            <a:ln w="12700">
              <a:solidFill>
                <a:srgbClr val="1F497D"/>
              </a:solidFill>
              <a:prstDash val="solid"/>
              <a:miter lim="800000"/>
              <a:headEnd/>
              <a:tailEnd/>
            </a:ln>
          </p:spPr>
          <p:txBody>
            <a:bodyPr wrap="none" anchor="ct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None/>
                <a:defRPr/>
              </a:pPr>
              <a:r>
                <a:rPr lang="en-US" altLang="en-US" sz="700" dirty="0">
                  <a:solidFill>
                    <a:srgbClr val="324873"/>
                  </a:solidFill>
                  <a:latin typeface="Arial" panose="020B0604020202020204" pitchFamily="34" charset="0"/>
                  <a:cs typeface="Arial" panose="020B0604020202020204" pitchFamily="34" charset="0"/>
                </a:rPr>
                <a:t>New Unlimited</a:t>
              </a:r>
            </a:p>
            <a:p>
              <a:pPr algn="ctr" defTabSz="457200">
                <a:spcBef>
                  <a:spcPct val="0"/>
                </a:spcBef>
                <a:buNone/>
                <a:defRPr/>
              </a:pPr>
              <a:r>
                <a:rPr lang="en-US" altLang="en-US" sz="700" dirty="0">
                  <a:solidFill>
                    <a:srgbClr val="324873"/>
                  </a:solidFill>
                  <a:latin typeface="Arial" panose="020B0604020202020204" pitchFamily="34" charset="0"/>
                  <a:cs typeface="Arial" panose="020B0604020202020204" pitchFamily="34" charset="0"/>
                </a:rPr>
                <a:t>Company</a:t>
              </a:r>
            </a:p>
          </p:txBody>
        </p:sp>
        <p:sp>
          <p:nvSpPr>
            <p:cNvPr id="20" name="Oval 19">
              <a:extLst>
                <a:ext uri="{FF2B5EF4-FFF2-40B4-BE49-F238E27FC236}">
                  <a16:creationId xmlns:a16="http://schemas.microsoft.com/office/drawing/2014/main" id="{B35D31CA-EAA1-6571-ABC0-352C85ADA4C1}"/>
                </a:ext>
              </a:extLst>
            </p:cNvPr>
            <p:cNvSpPr>
              <a:spLocks/>
            </p:cNvSpPr>
            <p:nvPr/>
          </p:nvSpPr>
          <p:spPr>
            <a:xfrm>
              <a:off x="6366824" y="3563873"/>
              <a:ext cx="914400" cy="685800"/>
            </a:xfrm>
            <a:prstGeom prst="ellipse">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dirty="0">
                <a:solidFill>
                  <a:srgbClr val="324873"/>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320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Case Study Facts</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lstStyle/>
          <a:p>
            <a:r>
              <a:rPr lang="en-US" dirty="0"/>
              <a:t>U.S. C Corporation (consolidated group) acquired by non-US Company</a:t>
            </a:r>
          </a:p>
          <a:p>
            <a:r>
              <a:rPr lang="en-US" dirty="0"/>
              <a:t>As part of deal structure, existing Target US shareholders will obtain less than 3 percent interest in the global enterprise</a:t>
            </a:r>
          </a:p>
        </p:txBody>
      </p:sp>
    </p:spTree>
    <p:extLst>
      <p:ext uri="{BB962C8B-B14F-4D97-AF65-F5344CB8AC3E}">
        <p14:creationId xmlns:p14="http://schemas.microsoft.com/office/powerpoint/2010/main" val="244723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Post Acquisition Structure</a:t>
            </a:r>
          </a:p>
        </p:txBody>
      </p:sp>
      <p:grpSp>
        <p:nvGrpSpPr>
          <p:cNvPr id="3" name="Group 2">
            <a:extLst>
              <a:ext uri="{FF2B5EF4-FFF2-40B4-BE49-F238E27FC236}">
                <a16:creationId xmlns:a16="http://schemas.microsoft.com/office/drawing/2014/main" id="{A5A67B19-65A5-D36A-41FE-0141B9E68714}"/>
              </a:ext>
            </a:extLst>
          </p:cNvPr>
          <p:cNvGrpSpPr/>
          <p:nvPr/>
        </p:nvGrpSpPr>
        <p:grpSpPr>
          <a:xfrm>
            <a:off x="3925521" y="2099042"/>
            <a:ext cx="3877348" cy="3677864"/>
            <a:chOff x="3925521" y="1558448"/>
            <a:chExt cx="3877348" cy="3677864"/>
          </a:xfrm>
        </p:grpSpPr>
        <p:sp>
          <p:nvSpPr>
            <p:cNvPr id="4" name="Rectangle 3">
              <a:extLst>
                <a:ext uri="{FF2B5EF4-FFF2-40B4-BE49-F238E27FC236}">
                  <a16:creationId xmlns:a16="http://schemas.microsoft.com/office/drawing/2014/main" id="{B160EF5F-ABEB-779F-2249-AEA37C087318}"/>
                </a:ext>
              </a:extLst>
            </p:cNvPr>
            <p:cNvSpPr>
              <a:spLocks/>
            </p:cNvSpPr>
            <p:nvPr/>
          </p:nvSpPr>
          <p:spPr>
            <a:xfrm>
              <a:off x="5425443" y="1558448"/>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Current Global Management</a:t>
              </a:r>
            </a:p>
          </p:txBody>
        </p:sp>
        <p:sp>
          <p:nvSpPr>
            <p:cNvPr id="5" name="Rectangle 4">
              <a:extLst>
                <a:ext uri="{FF2B5EF4-FFF2-40B4-BE49-F238E27FC236}">
                  <a16:creationId xmlns:a16="http://schemas.microsoft.com/office/drawing/2014/main" id="{47CEC8F5-4603-AB59-CEC2-438040C20A2D}"/>
                </a:ext>
              </a:extLst>
            </p:cNvPr>
            <p:cNvSpPr>
              <a:spLocks/>
            </p:cNvSpPr>
            <p:nvPr/>
          </p:nvSpPr>
          <p:spPr>
            <a:xfrm>
              <a:off x="3925521" y="1558448"/>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Investment Holding Unlimited Company</a:t>
              </a:r>
            </a:p>
          </p:txBody>
        </p:sp>
        <p:sp>
          <p:nvSpPr>
            <p:cNvPr id="6" name="Rectangle 5">
              <a:extLst>
                <a:ext uri="{FF2B5EF4-FFF2-40B4-BE49-F238E27FC236}">
                  <a16:creationId xmlns:a16="http://schemas.microsoft.com/office/drawing/2014/main" id="{B0883D38-D76A-8004-E031-EACA9B9CADB8}"/>
                </a:ext>
              </a:extLst>
            </p:cNvPr>
            <p:cNvSpPr>
              <a:spLocks/>
            </p:cNvSpPr>
            <p:nvPr/>
          </p:nvSpPr>
          <p:spPr>
            <a:xfrm>
              <a:off x="6888469" y="1558448"/>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Luxembourg Holding</a:t>
              </a:r>
            </a:p>
            <a:p>
              <a:pPr algn="ctr"/>
              <a:r>
                <a:rPr lang="en-US" sz="800" dirty="0">
                  <a:solidFill>
                    <a:srgbClr val="1F497D"/>
                  </a:solidFill>
                  <a:latin typeface="Arial" panose="020B0604020202020204" pitchFamily="34" charset="0"/>
                  <a:cs typeface="Arial" panose="020B0604020202020204" pitchFamily="34" charset="0"/>
                </a:rPr>
                <a:t>SARL</a:t>
              </a:r>
            </a:p>
          </p:txBody>
        </p:sp>
        <p:sp>
          <p:nvSpPr>
            <p:cNvPr id="7" name="Rectangle 6">
              <a:extLst>
                <a:ext uri="{FF2B5EF4-FFF2-40B4-BE49-F238E27FC236}">
                  <a16:creationId xmlns:a16="http://schemas.microsoft.com/office/drawing/2014/main" id="{5DB2CB3B-72DE-7A14-BBB4-3D5072849EEA}"/>
                </a:ext>
              </a:extLst>
            </p:cNvPr>
            <p:cNvSpPr>
              <a:spLocks/>
            </p:cNvSpPr>
            <p:nvPr/>
          </p:nvSpPr>
          <p:spPr>
            <a:xfrm>
              <a:off x="4513430" y="3567729"/>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Global </a:t>
              </a:r>
            </a:p>
            <a:p>
              <a:pPr algn="ctr"/>
              <a:r>
                <a:rPr lang="en-US" sz="800" dirty="0">
                  <a:solidFill>
                    <a:srgbClr val="1F497D"/>
                  </a:solidFill>
                  <a:latin typeface="Arial" panose="020B0604020202020204" pitchFamily="34" charset="0"/>
                  <a:cs typeface="Arial" panose="020B0604020202020204" pitchFamily="34" charset="0"/>
                </a:rPr>
                <a:t>Limited</a:t>
              </a:r>
            </a:p>
            <a:p>
              <a:pPr algn="ctr"/>
              <a:r>
                <a:rPr lang="en-US" sz="800" dirty="0">
                  <a:solidFill>
                    <a:srgbClr val="1F497D"/>
                  </a:solidFill>
                  <a:latin typeface="Arial" panose="020B0604020202020204" pitchFamily="34" charset="0"/>
                  <a:cs typeface="Arial" panose="020B0604020202020204" pitchFamily="34" charset="0"/>
                </a:rPr>
                <a:t>(Ireland)</a:t>
              </a:r>
            </a:p>
          </p:txBody>
        </p:sp>
        <p:sp>
          <p:nvSpPr>
            <p:cNvPr id="8" name="Rectangle 7">
              <a:extLst>
                <a:ext uri="{FF2B5EF4-FFF2-40B4-BE49-F238E27FC236}">
                  <a16:creationId xmlns:a16="http://schemas.microsoft.com/office/drawing/2014/main" id="{8745664B-E5C1-ABA0-E767-D583ED7CB2A6}"/>
                </a:ext>
              </a:extLst>
            </p:cNvPr>
            <p:cNvSpPr>
              <a:spLocks/>
            </p:cNvSpPr>
            <p:nvPr/>
          </p:nvSpPr>
          <p:spPr>
            <a:xfrm>
              <a:off x="5431952" y="2554079"/>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1F497D"/>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35E04FD-500B-4ED2-0799-745A3EE9F51D}"/>
                </a:ext>
              </a:extLst>
            </p:cNvPr>
            <p:cNvSpPr>
              <a:spLocks/>
            </p:cNvSpPr>
            <p:nvPr/>
          </p:nvSpPr>
          <p:spPr>
            <a:xfrm>
              <a:off x="4513430" y="4550512"/>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Global Limited</a:t>
              </a:r>
            </a:p>
            <a:p>
              <a:pPr algn="ctr"/>
              <a:r>
                <a:rPr lang="en-US" sz="800" dirty="0">
                  <a:solidFill>
                    <a:srgbClr val="1F497D"/>
                  </a:solidFill>
                  <a:latin typeface="Arial" panose="020B0604020202020204" pitchFamily="34" charset="0"/>
                  <a:cs typeface="Arial" panose="020B0604020202020204" pitchFamily="34" charset="0"/>
                </a:rPr>
                <a:t>OpCo</a:t>
              </a:r>
            </a:p>
            <a:p>
              <a:pPr algn="ctr"/>
              <a:r>
                <a:rPr lang="en-US" sz="800" dirty="0">
                  <a:solidFill>
                    <a:srgbClr val="1F497D"/>
                  </a:solidFill>
                  <a:latin typeface="Arial" panose="020B0604020202020204" pitchFamily="34" charset="0"/>
                  <a:cs typeface="Arial" panose="020B0604020202020204" pitchFamily="34" charset="0"/>
                </a:rPr>
                <a:t>(Non-US)</a:t>
              </a:r>
            </a:p>
          </p:txBody>
        </p:sp>
        <p:sp>
          <p:nvSpPr>
            <p:cNvPr id="10" name="Rectangle 9">
              <a:extLst>
                <a:ext uri="{FF2B5EF4-FFF2-40B4-BE49-F238E27FC236}">
                  <a16:creationId xmlns:a16="http://schemas.microsoft.com/office/drawing/2014/main" id="{05C24089-92E6-525F-D2E4-39BC63010AD2}"/>
                </a:ext>
              </a:extLst>
            </p:cNvPr>
            <p:cNvSpPr>
              <a:spLocks/>
            </p:cNvSpPr>
            <p:nvPr/>
          </p:nvSpPr>
          <p:spPr>
            <a:xfrm>
              <a:off x="6366824" y="3563873"/>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Foreign DRE</a:t>
              </a:r>
            </a:p>
          </p:txBody>
        </p:sp>
        <p:sp>
          <p:nvSpPr>
            <p:cNvPr id="11" name="Rectangle 10">
              <a:extLst>
                <a:ext uri="{FF2B5EF4-FFF2-40B4-BE49-F238E27FC236}">
                  <a16:creationId xmlns:a16="http://schemas.microsoft.com/office/drawing/2014/main" id="{E11E8E72-302E-53AB-78A9-D44351A52C09}"/>
                </a:ext>
              </a:extLst>
            </p:cNvPr>
            <p:cNvSpPr>
              <a:spLocks/>
            </p:cNvSpPr>
            <p:nvPr/>
          </p:nvSpPr>
          <p:spPr>
            <a:xfrm>
              <a:off x="6365879" y="4550512"/>
              <a:ext cx="9144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Global US Corporation</a:t>
              </a:r>
            </a:p>
          </p:txBody>
        </p:sp>
        <p:cxnSp>
          <p:nvCxnSpPr>
            <p:cNvPr id="12" name="Connector: Elbow 11">
              <a:extLst>
                <a:ext uri="{FF2B5EF4-FFF2-40B4-BE49-F238E27FC236}">
                  <a16:creationId xmlns:a16="http://schemas.microsoft.com/office/drawing/2014/main" id="{61A9E953-AD98-E7E4-AB78-72ECD34C2B77}"/>
                </a:ext>
              </a:extLst>
            </p:cNvPr>
            <p:cNvCxnSpPr>
              <a:stCxn id="5" idx="2"/>
              <a:endCxn id="8" idx="0"/>
            </p:cNvCxnSpPr>
            <p:nvPr/>
          </p:nvCxnSpPr>
          <p:spPr>
            <a:xfrm rot="16200000" flipH="1">
              <a:off x="4981021" y="1645947"/>
              <a:ext cx="309831" cy="150643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3EC6CD5-4A92-C667-5C56-926B2B6D996D}"/>
                </a:ext>
              </a:extLst>
            </p:cNvPr>
            <p:cNvCxnSpPr/>
            <p:nvPr/>
          </p:nvCxnSpPr>
          <p:spPr>
            <a:xfrm rot="5400000">
              <a:off x="5732534" y="2407057"/>
              <a:ext cx="312919"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32EB4273-F203-9BA0-4FA9-E14A4A88EE59}"/>
                </a:ext>
              </a:extLst>
            </p:cNvPr>
            <p:cNvCxnSpPr>
              <a:stCxn id="6" idx="2"/>
              <a:endCxn id="8" idx="0"/>
            </p:cNvCxnSpPr>
            <p:nvPr/>
          </p:nvCxnSpPr>
          <p:spPr>
            <a:xfrm rot="5400000">
              <a:off x="6462496" y="1670905"/>
              <a:ext cx="309831" cy="145651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27B60AC-7C39-15D7-CBCE-761B89A72039}"/>
                </a:ext>
              </a:extLst>
            </p:cNvPr>
            <p:cNvCxnSpPr>
              <a:stCxn id="7" idx="0"/>
              <a:endCxn id="8" idx="2"/>
            </p:cNvCxnSpPr>
            <p:nvPr/>
          </p:nvCxnSpPr>
          <p:spPr>
            <a:xfrm rot="5400000" flipH="1" flipV="1">
              <a:off x="5265966" y="2944543"/>
              <a:ext cx="327850" cy="9185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9474E14-CCF6-ED52-6AED-F6C3FA123223}"/>
                </a:ext>
              </a:extLst>
            </p:cNvPr>
            <p:cNvCxnSpPr>
              <a:cxnSpLocks/>
              <a:stCxn id="10" idx="0"/>
              <a:endCxn id="8" idx="2"/>
            </p:cNvCxnSpPr>
            <p:nvPr/>
          </p:nvCxnSpPr>
          <p:spPr>
            <a:xfrm rot="16200000" flipV="1">
              <a:off x="6194591" y="2934440"/>
              <a:ext cx="323994" cy="9348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2091949-FF17-FB77-87B5-E0F8B3A6BF66}"/>
                </a:ext>
              </a:extLst>
            </p:cNvPr>
            <p:cNvCxnSpPr>
              <a:stCxn id="9" idx="0"/>
              <a:endCxn id="7" idx="2"/>
            </p:cNvCxnSpPr>
            <p:nvPr/>
          </p:nvCxnSpPr>
          <p:spPr>
            <a:xfrm rot="5400000" flipH="1" flipV="1">
              <a:off x="4828489" y="4408371"/>
              <a:ext cx="296983" cy="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B731269-7936-37F8-F356-0889F9D0698C}"/>
                </a:ext>
              </a:extLst>
            </p:cNvPr>
            <p:cNvCxnSpPr>
              <a:stCxn id="11" idx="0"/>
              <a:endCxn id="10" idx="2"/>
            </p:cNvCxnSpPr>
            <p:nvPr/>
          </p:nvCxnSpPr>
          <p:spPr>
            <a:xfrm rot="5400000" flipH="1" flipV="1">
              <a:off x="6673132" y="4399621"/>
              <a:ext cx="300839" cy="94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AutoShape 81">
              <a:extLst>
                <a:ext uri="{FF2B5EF4-FFF2-40B4-BE49-F238E27FC236}">
                  <a16:creationId xmlns:a16="http://schemas.microsoft.com/office/drawing/2014/main" id="{F411C261-6940-2178-6D64-F50B93628A0C}"/>
                </a:ext>
              </a:extLst>
            </p:cNvPr>
            <p:cNvSpPr>
              <a:spLocks noChangeArrowheads="1"/>
            </p:cNvSpPr>
            <p:nvPr/>
          </p:nvSpPr>
          <p:spPr bwMode="auto">
            <a:xfrm>
              <a:off x="5431952" y="2554079"/>
              <a:ext cx="914400" cy="685800"/>
            </a:xfrm>
            <a:prstGeom prst="triangle">
              <a:avLst>
                <a:gd name="adj" fmla="val 49995"/>
              </a:avLst>
            </a:prstGeom>
            <a:solidFill>
              <a:sysClr val="window" lastClr="FFFFFF"/>
            </a:solidFill>
            <a:ln w="12700">
              <a:solidFill>
                <a:srgbClr val="1F497D"/>
              </a:solidFill>
              <a:prstDash val="solid"/>
              <a:miter lim="800000"/>
              <a:headEnd/>
              <a:tailEnd/>
            </a:ln>
          </p:spPr>
          <p:txBody>
            <a:bodyPr wrap="none" anchor="ctr"/>
            <a:lstStyle>
              <a:lvl1pPr algn="l">
                <a:spcBef>
                  <a:spcPct val="20000"/>
                </a:spcBef>
                <a:buChar char="•"/>
                <a:defRPr sz="3200">
                  <a:solidFill>
                    <a:schemeClr val="tx1"/>
                  </a:solidFill>
                  <a:latin typeface="Times New Roman" panose="02020603050405020304" pitchFamily="18" charset="0"/>
                </a:defRPr>
              </a:lvl1pPr>
              <a:lvl2pPr marL="742950" indent="-285750" algn="l">
                <a:spcBef>
                  <a:spcPct val="20000"/>
                </a:spcBef>
                <a:buChar char="–"/>
                <a:defRPr sz="2800">
                  <a:solidFill>
                    <a:schemeClr val="tx1"/>
                  </a:solidFill>
                  <a:latin typeface="Times New Roman" panose="02020603050405020304" pitchFamily="18" charset="0"/>
                </a:defRPr>
              </a:lvl2pPr>
              <a:lvl3pPr marL="1143000" indent="-228600" algn="l">
                <a:spcBef>
                  <a:spcPct val="20000"/>
                </a:spcBef>
                <a:buChar char="•"/>
                <a:defRPr sz="2400">
                  <a:solidFill>
                    <a:schemeClr val="tx1"/>
                  </a:solidFill>
                  <a:latin typeface="Times New Roman" panose="02020603050405020304" pitchFamily="18" charset="0"/>
                </a:defRPr>
              </a:lvl3pPr>
              <a:lvl4pPr marL="1600200" indent="-228600" algn="l">
                <a:spcBef>
                  <a:spcPct val="20000"/>
                </a:spcBef>
                <a:buChar char="–"/>
                <a:defRPr sz="2000">
                  <a:solidFill>
                    <a:schemeClr val="tx1"/>
                  </a:solidFill>
                  <a:latin typeface="Times New Roman" panose="02020603050405020304" pitchFamily="18" charset="0"/>
                </a:defRPr>
              </a:lvl4pPr>
              <a:lvl5pPr marL="2057400" indent="-228600" algn="l">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457200">
                <a:spcBef>
                  <a:spcPct val="0"/>
                </a:spcBef>
                <a:buNone/>
                <a:defRPr/>
              </a:pPr>
              <a:r>
                <a:rPr lang="en-US" altLang="en-US" sz="800" dirty="0">
                  <a:solidFill>
                    <a:srgbClr val="324873"/>
                  </a:solidFill>
                  <a:latin typeface="Arial" panose="020B0604020202020204" pitchFamily="34" charset="0"/>
                  <a:cs typeface="Arial" panose="020B0604020202020204" pitchFamily="34" charset="0"/>
                </a:rPr>
                <a:t>Foreign</a:t>
              </a:r>
            </a:p>
            <a:p>
              <a:pPr algn="ctr" defTabSz="457200">
                <a:spcBef>
                  <a:spcPct val="0"/>
                </a:spcBef>
                <a:buNone/>
                <a:defRPr/>
              </a:pPr>
              <a:r>
                <a:rPr lang="en-US" altLang="en-US" sz="800" dirty="0">
                  <a:solidFill>
                    <a:srgbClr val="324873"/>
                  </a:solidFill>
                  <a:latin typeface="Arial" panose="020B0604020202020204" pitchFamily="34" charset="0"/>
                  <a:cs typeface="Arial" panose="020B0604020202020204" pitchFamily="34" charset="0"/>
                </a:rPr>
                <a:t> Unlimited</a:t>
              </a:r>
            </a:p>
            <a:p>
              <a:pPr algn="ctr" defTabSz="457200">
                <a:spcBef>
                  <a:spcPct val="0"/>
                </a:spcBef>
                <a:buNone/>
                <a:defRPr/>
              </a:pPr>
              <a:r>
                <a:rPr lang="en-US" altLang="en-US" sz="800" dirty="0">
                  <a:solidFill>
                    <a:srgbClr val="324873"/>
                  </a:solidFill>
                  <a:latin typeface="Arial" panose="020B0604020202020204" pitchFamily="34" charset="0"/>
                  <a:cs typeface="Arial" panose="020B0604020202020204" pitchFamily="34" charset="0"/>
                </a:rPr>
                <a:t>Company</a:t>
              </a:r>
            </a:p>
            <a:p>
              <a:pPr algn="ctr" defTabSz="457200">
                <a:spcBef>
                  <a:spcPct val="0"/>
                </a:spcBef>
                <a:buNone/>
                <a:defRPr/>
              </a:pPr>
              <a:endParaRPr lang="en-US" altLang="en-US" sz="800" dirty="0">
                <a:solidFill>
                  <a:srgbClr val="324873"/>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B35D31CA-EAA1-6571-ABC0-352C85ADA4C1}"/>
                </a:ext>
              </a:extLst>
            </p:cNvPr>
            <p:cNvSpPr>
              <a:spLocks/>
            </p:cNvSpPr>
            <p:nvPr/>
          </p:nvSpPr>
          <p:spPr>
            <a:xfrm>
              <a:off x="6366824" y="3563873"/>
              <a:ext cx="914400" cy="685800"/>
            </a:xfrm>
            <a:prstGeom prst="ellipse">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rgbClr val="324873"/>
                </a:solidFill>
                <a:latin typeface="Arial" panose="020B0604020202020204" pitchFamily="34" charset="0"/>
                <a:cs typeface="Arial" panose="020B0604020202020204" pitchFamily="34" charset="0"/>
              </a:endParaRPr>
            </a:p>
          </p:txBody>
        </p:sp>
      </p:grpSp>
      <p:sp>
        <p:nvSpPr>
          <p:cNvPr id="21" name="Rectangle 20">
            <a:extLst>
              <a:ext uri="{FF2B5EF4-FFF2-40B4-BE49-F238E27FC236}">
                <a16:creationId xmlns:a16="http://schemas.microsoft.com/office/drawing/2014/main" id="{959009FB-25A7-3198-49C9-AD08D155FAFB}"/>
              </a:ext>
            </a:extLst>
          </p:cNvPr>
          <p:cNvSpPr>
            <a:spLocks/>
          </p:cNvSpPr>
          <p:nvPr/>
        </p:nvSpPr>
        <p:spPr>
          <a:xfrm>
            <a:off x="7953140" y="4114673"/>
            <a:ext cx="914400" cy="685800"/>
          </a:xfrm>
          <a:prstGeom prst="rect">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1F497D"/>
                </a:solidFill>
                <a:latin typeface="Arial" panose="020B0604020202020204" pitchFamily="34" charset="0"/>
                <a:cs typeface="Arial" panose="020B0604020202020204" pitchFamily="34" charset="0"/>
              </a:rPr>
              <a:t>Target US Corporation</a:t>
            </a:r>
          </a:p>
        </p:txBody>
      </p:sp>
      <p:cxnSp>
        <p:nvCxnSpPr>
          <p:cNvPr id="22" name="Connector: Elbow 21">
            <a:extLst>
              <a:ext uri="{FF2B5EF4-FFF2-40B4-BE49-F238E27FC236}">
                <a16:creationId xmlns:a16="http://schemas.microsoft.com/office/drawing/2014/main" id="{45DBFA8B-78E4-A06A-C213-544DCAFAB0A9}"/>
              </a:ext>
            </a:extLst>
          </p:cNvPr>
          <p:cNvCxnSpPr>
            <a:cxnSpLocks/>
            <a:stCxn id="21" idx="0"/>
            <a:endCxn id="19" idx="3"/>
          </p:cNvCxnSpPr>
          <p:nvPr/>
        </p:nvCxnSpPr>
        <p:spPr>
          <a:xfrm rot="16200000" flipV="1">
            <a:off x="6982623" y="2686956"/>
            <a:ext cx="334200" cy="25212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36E983C5-19FA-A990-1A04-0B2E66ECB8CF}"/>
              </a:ext>
            </a:extLst>
          </p:cNvPr>
          <p:cNvSpPr>
            <a:spLocks/>
          </p:cNvSpPr>
          <p:nvPr/>
        </p:nvSpPr>
        <p:spPr>
          <a:xfrm>
            <a:off x="8410340" y="2105391"/>
            <a:ext cx="914400" cy="685800"/>
          </a:xfrm>
          <a:prstGeom prst="ellipse">
            <a:avLst/>
          </a:prstGeom>
          <a:solidFill>
            <a:schemeClr val="accent2">
              <a:lumMod val="20000"/>
              <a:lumOff val="80000"/>
            </a:schemeClr>
          </a:solid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rgbClr val="324873"/>
              </a:solidFill>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2F62C21-7E44-DFE3-5B04-FF51F365C7C9}"/>
              </a:ext>
            </a:extLst>
          </p:cNvPr>
          <p:cNvCxnSpPr>
            <a:cxnSpLocks/>
            <a:stCxn id="25" idx="4"/>
            <a:endCxn id="19" idx="0"/>
          </p:cNvCxnSpPr>
          <p:nvPr/>
        </p:nvCxnSpPr>
        <p:spPr>
          <a:xfrm rot="5400000">
            <a:off x="7226582" y="1453715"/>
            <a:ext cx="303482" cy="29784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95434DB-7008-1F37-1803-A1444B172664}"/>
              </a:ext>
            </a:extLst>
          </p:cNvPr>
          <p:cNvSpPr txBox="1"/>
          <p:nvPr/>
        </p:nvSpPr>
        <p:spPr>
          <a:xfrm>
            <a:off x="8229600" y="2301628"/>
            <a:ext cx="1334219" cy="338554"/>
          </a:xfrm>
          <a:prstGeom prst="rect">
            <a:avLst/>
          </a:prstGeom>
          <a:noFill/>
        </p:spPr>
        <p:txBody>
          <a:bodyPr wrap="square">
            <a:spAutoFit/>
          </a:bodyPr>
          <a:lstStyle/>
          <a:p>
            <a:pPr algn="ctr"/>
            <a:r>
              <a:rPr lang="en-US" sz="800" dirty="0">
                <a:solidFill>
                  <a:srgbClr val="1F497D"/>
                </a:solidFill>
                <a:latin typeface="Arial" panose="020B0604020202020204" pitchFamily="34" charset="0"/>
                <a:cs typeface="Arial" panose="020B0604020202020204" pitchFamily="34" charset="0"/>
              </a:rPr>
              <a:t>Legacy US </a:t>
            </a:r>
          </a:p>
          <a:p>
            <a:pPr algn="ctr"/>
            <a:r>
              <a:rPr lang="en-US" sz="800" dirty="0">
                <a:solidFill>
                  <a:srgbClr val="1F497D"/>
                </a:solidFill>
                <a:latin typeface="Arial" panose="020B0604020202020204" pitchFamily="34" charset="0"/>
                <a:cs typeface="Arial" panose="020B0604020202020204" pitchFamily="34" charset="0"/>
              </a:rPr>
              <a:t>Shareholders</a:t>
            </a:r>
          </a:p>
        </p:txBody>
      </p:sp>
    </p:spTree>
    <p:extLst>
      <p:ext uri="{BB962C8B-B14F-4D97-AF65-F5344CB8AC3E}">
        <p14:creationId xmlns:p14="http://schemas.microsoft.com/office/powerpoint/2010/main" val="363173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Inversion Rules</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lstStyle/>
          <a:p>
            <a:r>
              <a:rPr lang="en-US" dirty="0"/>
              <a:t> A foreign corporation acquiring a US corporation may require an analysis of the US inversion rules.</a:t>
            </a:r>
          </a:p>
          <a:p>
            <a:r>
              <a:rPr lang="en-US" dirty="0"/>
              <a:t>There are three tests which cause US inversion rules to apply:</a:t>
            </a:r>
          </a:p>
          <a:p>
            <a:pPr lvl="1"/>
            <a:r>
              <a:rPr lang="en-US" dirty="0"/>
              <a:t>Acquisition Test</a:t>
            </a:r>
          </a:p>
          <a:p>
            <a:pPr lvl="1"/>
            <a:r>
              <a:rPr lang="en-US" dirty="0"/>
              <a:t>Ownership Test</a:t>
            </a:r>
          </a:p>
          <a:p>
            <a:pPr lvl="1"/>
            <a:r>
              <a:rPr lang="en-US" dirty="0"/>
              <a:t>Lack of Substantial Business Activities Test</a:t>
            </a:r>
          </a:p>
        </p:txBody>
      </p:sp>
    </p:spTree>
    <p:extLst>
      <p:ext uri="{BB962C8B-B14F-4D97-AF65-F5344CB8AC3E}">
        <p14:creationId xmlns:p14="http://schemas.microsoft.com/office/powerpoint/2010/main" val="109139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rmAutofit/>
          </a:bodyPr>
          <a:lstStyle/>
          <a:p>
            <a:pPr algn="l"/>
            <a:r>
              <a:rPr lang="en-US" sz="1300" dirty="0">
                <a:latin typeface="+mj-lt"/>
                <a:cs typeface="+mj-cs"/>
              </a:rPr>
              <a:t>This presentation contains general information only, does not render accounting, business, financial, investment, legal, tax, and is provided solely for the purpose of enhancing knowledge on tax matters.  It does not constitute professional advice as it does not account for any specific taxpayer’s facts and circumstances and should not be used as a basis for any decision or action that may affect your business or clients.  Before making any decision or taking action that may impact your business or clients, you should consult a qualified US tax advisor  No representation or warranty (express or implied) is given as to the accuracy or completeness of the information contained in this document, and neither LEA or its affiliates shall be responsible for any loss sustained by any person who relies on this presentation</a:t>
            </a:r>
            <a:r>
              <a:rPr lang="en-US" sz="1100" dirty="0"/>
              <a:t>.  </a:t>
            </a:r>
          </a:p>
        </p:txBody>
      </p:sp>
    </p:spTree>
    <p:extLst>
      <p:ext uri="{BB962C8B-B14F-4D97-AF65-F5344CB8AC3E}">
        <p14:creationId xmlns:p14="http://schemas.microsoft.com/office/powerpoint/2010/main" val="416455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Acquisition Test</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lstStyle/>
          <a:p>
            <a:r>
              <a:rPr lang="en-US" dirty="0"/>
              <a:t>Substantially all of the properties held indirectly or directly by the domestic corporation are directly or indirectly acquired by a foreign corporation </a:t>
            </a:r>
          </a:p>
        </p:txBody>
      </p:sp>
    </p:spTree>
    <p:extLst>
      <p:ext uri="{BB962C8B-B14F-4D97-AF65-F5344CB8AC3E}">
        <p14:creationId xmlns:p14="http://schemas.microsoft.com/office/powerpoint/2010/main" val="2480794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Ownership Test</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lstStyle/>
          <a:p>
            <a:r>
              <a:rPr lang="en-US" dirty="0"/>
              <a:t>After the acquisition, at least 60% of the stock (by vote or value) of the foreign acquiring corporation is held by former shareholders of the domestic corporation by reason of holding stock in the domestic corporation</a:t>
            </a:r>
          </a:p>
          <a:p>
            <a:r>
              <a:rPr lang="en-US" dirty="0"/>
              <a:t>Note there is an exception if the former shareholders of the US corporation own less than five percent by vote and value of the foreign acquihiring corporation, the stock is excluded from the transaction</a:t>
            </a:r>
          </a:p>
          <a:p>
            <a:endParaRPr lang="en-US" dirty="0"/>
          </a:p>
        </p:txBody>
      </p:sp>
    </p:spTree>
    <p:extLst>
      <p:ext uri="{BB962C8B-B14F-4D97-AF65-F5344CB8AC3E}">
        <p14:creationId xmlns:p14="http://schemas.microsoft.com/office/powerpoint/2010/main" val="261314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Lack of Substantial Business Activities  Test</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normAutofit/>
          </a:bodyPr>
          <a:lstStyle/>
          <a:p>
            <a:r>
              <a:rPr lang="en-US" dirty="0"/>
              <a:t>After the acquisition, the expanded affiliated group which includes the foreign acquiring corporation does not have substantial business activities in the foreign country in which, or under the law of which, the foreign acquiring s created or organized, when compared to the total business activities of such expanded affiliated group</a:t>
            </a:r>
          </a:p>
          <a:p>
            <a:r>
              <a:rPr lang="en-US" dirty="0"/>
              <a:t>May be an issue if the global group has less than 25% of its assets, employees, payroll, or income in Foreign Corporation country of incorporation,</a:t>
            </a:r>
          </a:p>
          <a:p>
            <a:endParaRPr lang="en-US" dirty="0"/>
          </a:p>
          <a:p>
            <a:endParaRPr lang="en-US" dirty="0"/>
          </a:p>
        </p:txBody>
      </p:sp>
    </p:spTree>
    <p:extLst>
      <p:ext uri="{BB962C8B-B14F-4D97-AF65-F5344CB8AC3E}">
        <p14:creationId xmlns:p14="http://schemas.microsoft.com/office/powerpoint/2010/main" val="3052809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Consequences of Inversion</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normAutofit lnSpcReduction="10000"/>
          </a:bodyPr>
          <a:lstStyle/>
          <a:p>
            <a:r>
              <a:rPr lang="en-US" dirty="0"/>
              <a:t>If all tests are met and former owners of US Corporation own greater than 80 percent of foreign acquirer stock, then the foreign acquiring corporation treated as a US corporation (all US tax rules apply)</a:t>
            </a:r>
          </a:p>
          <a:p>
            <a:r>
              <a:rPr lang="en-US" dirty="0"/>
              <a:t>If between 60 and 80 percent, US target prevented during the next 10 years (“applicable period”) from using tax attributes to offset inversion-related gain realized on the transfer of stock or assets (§§ 304, 311(b), 367, 1001, 1248), including by way of license, to a foreign related person (except inventory) </a:t>
            </a:r>
          </a:p>
          <a:p>
            <a:pPr lvl="1"/>
            <a:r>
              <a:rPr lang="en-US" dirty="0"/>
              <a:t>Inversion gain is US-source income (for FTC purposes)</a:t>
            </a:r>
          </a:p>
          <a:p>
            <a:pPr lvl="1"/>
            <a:r>
              <a:rPr lang="en-US" dirty="0"/>
              <a:t>Excise tax on specified stock compensation of § 16(a) person</a:t>
            </a:r>
          </a:p>
          <a:p>
            <a:endParaRPr lang="en-US" dirty="0"/>
          </a:p>
          <a:p>
            <a:endParaRPr lang="en-US" dirty="0"/>
          </a:p>
          <a:p>
            <a:endParaRPr lang="en-US" dirty="0"/>
          </a:p>
        </p:txBody>
      </p:sp>
    </p:spTree>
    <p:extLst>
      <p:ext uri="{BB962C8B-B14F-4D97-AF65-F5344CB8AC3E}">
        <p14:creationId xmlns:p14="http://schemas.microsoft.com/office/powerpoint/2010/main" val="280274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US Tax Issues</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normAutofit/>
          </a:bodyPr>
          <a:lstStyle/>
          <a:p>
            <a:r>
              <a:rPr lang="en-US" dirty="0"/>
              <a:t>Classification of foreign entities for US federal income tax purposes</a:t>
            </a:r>
          </a:p>
          <a:p>
            <a:r>
              <a:rPr lang="en-US" dirty="0"/>
              <a:t>Substance of foreign entities</a:t>
            </a:r>
          </a:p>
          <a:p>
            <a:r>
              <a:rPr lang="en-US" dirty="0"/>
              <a:t>Rollover equity (both vote and value)</a:t>
            </a:r>
          </a:p>
          <a:p>
            <a:r>
              <a:rPr lang="en-US" dirty="0"/>
              <a:t>Interaction of inversion rules and US tax treaties</a:t>
            </a:r>
          </a:p>
          <a:p>
            <a:r>
              <a:rPr lang="en-US" dirty="0"/>
              <a:t>Escrow accounts (consider application of recent US controversy cases)</a:t>
            </a:r>
          </a:p>
          <a:p>
            <a:endParaRPr lang="en-US" dirty="0"/>
          </a:p>
          <a:p>
            <a:endParaRPr lang="en-US" dirty="0"/>
          </a:p>
        </p:txBody>
      </p:sp>
    </p:spTree>
    <p:extLst>
      <p:ext uri="{BB962C8B-B14F-4D97-AF65-F5344CB8AC3E}">
        <p14:creationId xmlns:p14="http://schemas.microsoft.com/office/powerpoint/2010/main" val="308946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Autofit/>
          </a:bodyPr>
          <a:lstStyle/>
          <a:p>
            <a:pPr algn="l"/>
            <a:r>
              <a:rPr lang="en-US" sz="4000" dirty="0"/>
              <a:t>Inbound US M&amp;A – Transfer Pricing</a:t>
            </a:r>
          </a:p>
        </p:txBody>
      </p:sp>
    </p:spTree>
    <p:extLst>
      <p:ext uri="{BB962C8B-B14F-4D97-AF65-F5344CB8AC3E}">
        <p14:creationId xmlns:p14="http://schemas.microsoft.com/office/powerpoint/2010/main" val="254318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Due Diligence – Assessing Existing Risk</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normAutofit/>
          </a:bodyPr>
          <a:lstStyle/>
          <a:p>
            <a:r>
              <a:rPr lang="en-US" dirty="0"/>
              <a:t>Documentation generally not robust</a:t>
            </a:r>
          </a:p>
          <a:p>
            <a:r>
              <a:rPr lang="en-US" dirty="0"/>
              <a:t>Missed transactions</a:t>
            </a:r>
          </a:p>
          <a:p>
            <a:endParaRPr lang="en-US" dirty="0"/>
          </a:p>
          <a:p>
            <a:endParaRPr lang="en-US" dirty="0"/>
          </a:p>
        </p:txBody>
      </p:sp>
    </p:spTree>
    <p:extLst>
      <p:ext uri="{BB962C8B-B14F-4D97-AF65-F5344CB8AC3E}">
        <p14:creationId xmlns:p14="http://schemas.microsoft.com/office/powerpoint/2010/main" val="221624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Pre-Close Considerations</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normAutofit/>
          </a:bodyPr>
          <a:lstStyle/>
          <a:p>
            <a:r>
              <a:rPr lang="en-US" dirty="0"/>
              <a:t>Acquisition structure</a:t>
            </a:r>
          </a:p>
          <a:p>
            <a:r>
              <a:rPr lang="en-US" dirty="0"/>
              <a:t>Planning to optimize location of functions/risks/assets</a:t>
            </a:r>
          </a:p>
          <a:p>
            <a:endParaRPr lang="en-US" dirty="0"/>
          </a:p>
          <a:p>
            <a:endParaRPr lang="en-US" dirty="0"/>
          </a:p>
        </p:txBody>
      </p:sp>
    </p:spTree>
    <p:extLst>
      <p:ext uri="{BB962C8B-B14F-4D97-AF65-F5344CB8AC3E}">
        <p14:creationId xmlns:p14="http://schemas.microsoft.com/office/powerpoint/2010/main" val="3206966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Post Close Considerations</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normAutofit/>
          </a:bodyPr>
          <a:lstStyle/>
          <a:p>
            <a:r>
              <a:rPr lang="en-US" dirty="0"/>
              <a:t>Purchase accounting implications</a:t>
            </a:r>
          </a:p>
          <a:p>
            <a:r>
              <a:rPr lang="en-US" dirty="0"/>
              <a:t>Target’s pre-existing relationships</a:t>
            </a:r>
          </a:p>
          <a:p>
            <a:r>
              <a:rPr lang="en-US" dirty="0"/>
              <a:t>New reporting requirements</a:t>
            </a:r>
          </a:p>
          <a:p>
            <a:endParaRPr lang="en-US" dirty="0"/>
          </a:p>
          <a:p>
            <a:endParaRPr lang="en-US" dirty="0"/>
          </a:p>
        </p:txBody>
      </p:sp>
    </p:spTree>
    <p:extLst>
      <p:ext uri="{BB962C8B-B14F-4D97-AF65-F5344CB8AC3E}">
        <p14:creationId xmlns:p14="http://schemas.microsoft.com/office/powerpoint/2010/main" val="1083707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9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FDDD-E1D1-4957-9A03-1815E4F4360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9EF34CF-9EFD-46C7-9D94-2157DCADA6F3}"/>
              </a:ext>
            </a:extLst>
          </p:cNvPr>
          <p:cNvSpPr>
            <a:spLocks noGrp="1"/>
          </p:cNvSpPr>
          <p:nvPr>
            <p:ph idx="1"/>
          </p:nvPr>
        </p:nvSpPr>
        <p:spPr/>
        <p:txBody>
          <a:bodyPr/>
          <a:lstStyle/>
          <a:p>
            <a:r>
              <a:rPr lang="en-US" dirty="0"/>
              <a:t>Indirect Taxes and More in M&amp;A – Case Study</a:t>
            </a:r>
          </a:p>
          <a:p>
            <a:r>
              <a:rPr lang="en-US" dirty="0"/>
              <a:t>Transfer Pricing in M&amp;A – Case Study</a:t>
            </a:r>
          </a:p>
          <a:p>
            <a:r>
              <a:rPr lang="en-US" dirty="0"/>
              <a:t>Inversion Issues in M&amp;A – Case Study</a:t>
            </a:r>
          </a:p>
        </p:txBody>
      </p:sp>
    </p:spTree>
    <p:extLst>
      <p:ext uri="{BB962C8B-B14F-4D97-AF65-F5344CB8AC3E}">
        <p14:creationId xmlns:p14="http://schemas.microsoft.com/office/powerpoint/2010/main" val="386964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58C5-A0DC-4D25-8896-00C53A64D48F}"/>
              </a:ext>
            </a:extLst>
          </p:cNvPr>
          <p:cNvSpPr>
            <a:spLocks noGrp="1"/>
          </p:cNvSpPr>
          <p:nvPr>
            <p:ph type="ctrTitle"/>
          </p:nvPr>
        </p:nvSpPr>
        <p:spPr/>
        <p:txBody>
          <a:bodyPr anchor="ctr" anchorCtr="0">
            <a:noAutofit/>
          </a:bodyPr>
          <a:lstStyle/>
          <a:p>
            <a:pPr algn="l"/>
            <a:r>
              <a:rPr lang="en-US" sz="4000" dirty="0"/>
              <a:t>Indirect Taxes in M&amp;A – Case Study</a:t>
            </a:r>
          </a:p>
        </p:txBody>
      </p:sp>
    </p:spTree>
    <p:extLst>
      <p:ext uri="{BB962C8B-B14F-4D97-AF65-F5344CB8AC3E}">
        <p14:creationId xmlns:p14="http://schemas.microsoft.com/office/powerpoint/2010/main" val="249307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B57F-57E0-AC11-ABD3-72C03B60C34B}"/>
              </a:ext>
            </a:extLst>
          </p:cNvPr>
          <p:cNvSpPr>
            <a:spLocks noGrp="1"/>
          </p:cNvSpPr>
          <p:nvPr>
            <p:ph type="title"/>
          </p:nvPr>
        </p:nvSpPr>
        <p:spPr/>
        <p:txBody>
          <a:bodyPr/>
          <a:lstStyle/>
          <a:p>
            <a:r>
              <a:rPr lang="en-US" dirty="0"/>
              <a:t>Case Study Facts</a:t>
            </a:r>
          </a:p>
        </p:txBody>
      </p:sp>
      <p:sp>
        <p:nvSpPr>
          <p:cNvPr id="3" name="Content Placeholder 2">
            <a:extLst>
              <a:ext uri="{FF2B5EF4-FFF2-40B4-BE49-F238E27FC236}">
                <a16:creationId xmlns:a16="http://schemas.microsoft.com/office/drawing/2014/main" id="{491F6180-E696-8782-F019-E2C43C81B921}"/>
              </a:ext>
            </a:extLst>
          </p:cNvPr>
          <p:cNvSpPr>
            <a:spLocks noGrp="1"/>
          </p:cNvSpPr>
          <p:nvPr>
            <p:ph idx="1"/>
          </p:nvPr>
        </p:nvSpPr>
        <p:spPr/>
        <p:txBody>
          <a:bodyPr/>
          <a:lstStyle/>
          <a:p>
            <a:r>
              <a:rPr lang="en-US" dirty="0"/>
              <a:t>U.S. C Corporation</a:t>
            </a:r>
          </a:p>
          <a:p>
            <a:r>
              <a:rPr lang="en-US" dirty="0"/>
              <a:t>Software as a service based revenue, all B2B sales</a:t>
            </a:r>
          </a:p>
          <a:p>
            <a:r>
              <a:rPr lang="en-US" dirty="0"/>
              <a:t>Sales in U.S., EU, Canada, Australia, etc.</a:t>
            </a:r>
          </a:p>
          <a:p>
            <a:r>
              <a:rPr lang="en-US" dirty="0"/>
              <a:t>Employees primarily in the U.S. (multiple states), contractor in Canada</a:t>
            </a:r>
          </a:p>
          <a:p>
            <a:r>
              <a:rPr lang="en-US" dirty="0"/>
              <a:t>Files income tax returns in any state with payroll </a:t>
            </a:r>
          </a:p>
          <a:p>
            <a:r>
              <a:rPr lang="en-US" dirty="0"/>
              <a:t>Historic NOL company, turned profitable in 2021 </a:t>
            </a:r>
          </a:p>
        </p:txBody>
      </p:sp>
    </p:spTree>
    <p:extLst>
      <p:ext uri="{BB962C8B-B14F-4D97-AF65-F5344CB8AC3E}">
        <p14:creationId xmlns:p14="http://schemas.microsoft.com/office/powerpoint/2010/main" val="377957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3E36-AF3C-E664-FC5F-7D004F7376D1}"/>
              </a:ext>
            </a:extLst>
          </p:cNvPr>
          <p:cNvSpPr>
            <a:spLocks noGrp="1"/>
          </p:cNvSpPr>
          <p:nvPr>
            <p:ph type="title"/>
          </p:nvPr>
        </p:nvSpPr>
        <p:spPr/>
        <p:txBody>
          <a:bodyPr/>
          <a:lstStyle/>
          <a:p>
            <a:r>
              <a:rPr lang="en-US" dirty="0"/>
              <a:t>Issues Raised in Due Diligence/Holdback</a:t>
            </a:r>
          </a:p>
        </p:txBody>
      </p:sp>
      <p:sp>
        <p:nvSpPr>
          <p:cNvPr id="3" name="Content Placeholder 2">
            <a:extLst>
              <a:ext uri="{FF2B5EF4-FFF2-40B4-BE49-F238E27FC236}">
                <a16:creationId xmlns:a16="http://schemas.microsoft.com/office/drawing/2014/main" id="{8FA2006D-F420-FF55-1A90-CA8C2B597EF6}"/>
              </a:ext>
            </a:extLst>
          </p:cNvPr>
          <p:cNvSpPr>
            <a:spLocks noGrp="1"/>
          </p:cNvSpPr>
          <p:nvPr>
            <p:ph idx="1"/>
          </p:nvPr>
        </p:nvSpPr>
        <p:spPr/>
        <p:txBody>
          <a:bodyPr/>
          <a:lstStyle/>
          <a:p>
            <a:r>
              <a:rPr lang="en-US" dirty="0"/>
              <a:t>Sales and use tax exposure</a:t>
            </a:r>
          </a:p>
          <a:p>
            <a:r>
              <a:rPr lang="en-US" dirty="0"/>
              <a:t>VAT exposure (EU)</a:t>
            </a:r>
          </a:p>
          <a:p>
            <a:r>
              <a:rPr lang="en-US" dirty="0"/>
              <a:t>GST exposure (Canada and Australia)</a:t>
            </a:r>
          </a:p>
          <a:p>
            <a:r>
              <a:rPr lang="en-US" dirty="0"/>
              <a:t>Treaty based return filing(s) </a:t>
            </a:r>
          </a:p>
          <a:p>
            <a:r>
              <a:rPr lang="en-US" dirty="0"/>
              <a:t>State income tax </a:t>
            </a:r>
          </a:p>
        </p:txBody>
      </p:sp>
    </p:spTree>
    <p:extLst>
      <p:ext uri="{BB962C8B-B14F-4D97-AF65-F5344CB8AC3E}">
        <p14:creationId xmlns:p14="http://schemas.microsoft.com/office/powerpoint/2010/main" val="328295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CC3BA6A-4521-A671-6929-D1D70A55F4E1}"/>
              </a:ext>
            </a:extLst>
          </p:cNvPr>
          <p:cNvPicPr>
            <a:picLocks noGrp="1" noChangeAspect="1"/>
          </p:cNvPicPr>
          <p:nvPr>
            <p:ph sz="half" idx="2"/>
          </p:nvPr>
        </p:nvPicPr>
        <p:blipFill>
          <a:blip r:embed="rId2"/>
          <a:stretch>
            <a:fillRect/>
          </a:stretch>
        </p:blipFill>
        <p:spPr>
          <a:xfrm>
            <a:off x="6374884" y="1600200"/>
            <a:ext cx="3636863" cy="4525963"/>
          </a:xfrm>
          <a:noFill/>
        </p:spPr>
      </p:pic>
      <p:sp>
        <p:nvSpPr>
          <p:cNvPr id="2" name="Title 1">
            <a:extLst>
              <a:ext uri="{FF2B5EF4-FFF2-40B4-BE49-F238E27FC236}">
                <a16:creationId xmlns:a16="http://schemas.microsoft.com/office/drawing/2014/main" id="{2DB57403-C53F-8D11-D6CB-8C678C4534E0}"/>
              </a:ext>
            </a:extLst>
          </p:cNvPr>
          <p:cNvSpPr>
            <a:spLocks noGrp="1"/>
          </p:cNvSpPr>
          <p:nvPr>
            <p:ph type="title"/>
          </p:nvPr>
        </p:nvSpPr>
        <p:spPr>
          <a:xfrm>
            <a:off x="609600" y="274638"/>
            <a:ext cx="10972800" cy="1143000"/>
          </a:xfrm>
        </p:spPr>
        <p:txBody>
          <a:bodyPr anchor="ctr">
            <a:normAutofit/>
          </a:bodyPr>
          <a:lstStyle/>
          <a:p>
            <a:r>
              <a:rPr lang="en-US" dirty="0"/>
              <a:t>Sales and Use Tax</a:t>
            </a:r>
          </a:p>
        </p:txBody>
      </p:sp>
      <p:sp>
        <p:nvSpPr>
          <p:cNvPr id="13" name="Content Placeholder 2">
            <a:extLst>
              <a:ext uri="{FF2B5EF4-FFF2-40B4-BE49-F238E27FC236}">
                <a16:creationId xmlns:a16="http://schemas.microsoft.com/office/drawing/2014/main" id="{EBB78C94-3D15-08D6-BBB6-995B0BF73C38}"/>
              </a:ext>
            </a:extLst>
          </p:cNvPr>
          <p:cNvSpPr>
            <a:spLocks noGrp="1"/>
          </p:cNvSpPr>
          <p:nvPr>
            <p:ph sz="half" idx="1"/>
          </p:nvPr>
        </p:nvSpPr>
        <p:spPr>
          <a:xfrm>
            <a:off x="609600" y="1600201"/>
            <a:ext cx="5384800" cy="4525963"/>
          </a:xfrm>
        </p:spPr>
        <p:txBody>
          <a:bodyPr>
            <a:normAutofit fontScale="70000" lnSpcReduction="20000"/>
          </a:bodyPr>
          <a:lstStyle/>
          <a:p>
            <a:r>
              <a:rPr lang="en-US" sz="2800" dirty="0"/>
              <a:t>All states with sales tax have adopted economic nexus thresholds. </a:t>
            </a:r>
          </a:p>
          <a:p>
            <a:endParaRPr lang="en-US" dirty="0"/>
          </a:p>
          <a:p>
            <a:r>
              <a:rPr lang="en-US" sz="2800" dirty="0"/>
              <a:t>A business that exceeds the threshold must register and collect sales and use tax.</a:t>
            </a:r>
          </a:p>
          <a:p>
            <a:endParaRPr lang="en-US" dirty="0"/>
          </a:p>
          <a:p>
            <a:r>
              <a:rPr lang="en-US" sz="2800" dirty="0"/>
              <a:t>This means all businesses, regardless of their location, can be liable for sales or use tax in US states if they sell to customers in the US.</a:t>
            </a:r>
          </a:p>
          <a:p>
            <a:pPr marL="0" indent="0">
              <a:buNone/>
            </a:pPr>
            <a:endParaRPr lang="en-US" sz="2800" dirty="0"/>
          </a:p>
          <a:p>
            <a:r>
              <a:rPr lang="en-US" sz="2800" dirty="0"/>
              <a:t>In addition, if sales are made through a marketplace, the marketplace facilitator is generally required to collect the tax instead of the seller.</a:t>
            </a:r>
          </a:p>
          <a:p>
            <a:pPr marL="0" indent="0">
              <a:buNone/>
            </a:pPr>
            <a:endParaRPr lang="en-US" dirty="0"/>
          </a:p>
        </p:txBody>
      </p:sp>
    </p:spTree>
    <p:extLst>
      <p:ext uri="{BB962C8B-B14F-4D97-AF65-F5344CB8AC3E}">
        <p14:creationId xmlns:p14="http://schemas.microsoft.com/office/powerpoint/2010/main" val="235258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6485-550F-D283-224D-613CA885F7C2}"/>
              </a:ext>
            </a:extLst>
          </p:cNvPr>
          <p:cNvSpPr>
            <a:spLocks noGrp="1"/>
          </p:cNvSpPr>
          <p:nvPr>
            <p:ph type="title"/>
          </p:nvPr>
        </p:nvSpPr>
        <p:spPr/>
        <p:txBody>
          <a:bodyPr/>
          <a:lstStyle/>
          <a:p>
            <a:r>
              <a:rPr lang="en-US" dirty="0"/>
              <a:t>Sales and Use Tax</a:t>
            </a:r>
          </a:p>
        </p:txBody>
      </p:sp>
      <p:sp>
        <p:nvSpPr>
          <p:cNvPr id="3" name="Content Placeholder 2">
            <a:extLst>
              <a:ext uri="{FF2B5EF4-FFF2-40B4-BE49-F238E27FC236}">
                <a16:creationId xmlns:a16="http://schemas.microsoft.com/office/drawing/2014/main" id="{98C67D9D-631B-4784-9B9A-8F4B94829027}"/>
              </a:ext>
            </a:extLst>
          </p:cNvPr>
          <p:cNvSpPr>
            <a:spLocks noGrp="1"/>
          </p:cNvSpPr>
          <p:nvPr>
            <p:ph sz="half" idx="1"/>
          </p:nvPr>
        </p:nvSpPr>
        <p:spPr>
          <a:xfrm>
            <a:off x="609600" y="1600201"/>
            <a:ext cx="10010862" cy="4525963"/>
          </a:xfrm>
        </p:spPr>
        <p:txBody>
          <a:bodyPr>
            <a:normAutofit fontScale="70000" lnSpcReduction="20000"/>
          </a:bodyPr>
          <a:lstStyle/>
          <a:p>
            <a:r>
              <a:rPr lang="en-US" dirty="0"/>
              <a:t>Buyer asserted:</a:t>
            </a:r>
          </a:p>
          <a:p>
            <a:pPr lvl="1"/>
            <a:r>
              <a:rPr lang="en-US" dirty="0"/>
              <a:t>One year of uncollected tax in Texas $31K (2019)</a:t>
            </a:r>
          </a:p>
          <a:p>
            <a:pPr lvl="1"/>
            <a:r>
              <a:rPr lang="en-US" dirty="0"/>
              <a:t>One year of uncollected Colorado localities tax $10K (2020)</a:t>
            </a:r>
          </a:p>
          <a:p>
            <a:pPr lvl="1"/>
            <a:r>
              <a:rPr lang="en-US" dirty="0"/>
              <a:t>Penalties and interest added</a:t>
            </a:r>
          </a:p>
          <a:p>
            <a:pPr lvl="1"/>
            <a:endParaRPr lang="en-US" dirty="0"/>
          </a:p>
          <a:p>
            <a:r>
              <a:rPr lang="en-US" dirty="0"/>
              <a:t>Why only one year? – Physical Presence can also trigger before economic nexus.</a:t>
            </a:r>
          </a:p>
          <a:p>
            <a:pPr lvl="1"/>
            <a:r>
              <a:rPr lang="en-US" dirty="0"/>
              <a:t>Texas because 1 person </a:t>
            </a:r>
            <a:r>
              <a:rPr lang="en-US" b="1" u="sng" dirty="0"/>
              <a:t>may</a:t>
            </a:r>
            <a:r>
              <a:rPr lang="en-US" dirty="0"/>
              <a:t> have traveled to Texas for 2-3 days for a trade show. </a:t>
            </a:r>
          </a:p>
          <a:p>
            <a:pPr lvl="1"/>
            <a:r>
              <a:rPr lang="en-US" dirty="0"/>
              <a:t>In Colorado, we evaluated the localities and were already filing in localities. But, had a company they contracted with for a couple of months in two other localities.</a:t>
            </a:r>
          </a:p>
          <a:p>
            <a:pPr marL="457200" lvl="1" indent="0">
              <a:buNone/>
            </a:pPr>
            <a:endParaRPr lang="en-US" dirty="0"/>
          </a:p>
          <a:p>
            <a:r>
              <a:rPr lang="en-US" dirty="0"/>
              <a:t>Both assertions are technically correct, but practically speaking. What?!</a:t>
            </a:r>
          </a:p>
          <a:p>
            <a:endParaRPr lang="en-US" dirty="0"/>
          </a:p>
          <a:p>
            <a:r>
              <a:rPr lang="en-US" dirty="0"/>
              <a:t>Moral of the story, coaching clients on how they approach DD questions is key. </a:t>
            </a:r>
          </a:p>
          <a:p>
            <a:pPr lvl="1"/>
            <a:r>
              <a:rPr lang="en-US" dirty="0"/>
              <a:t>Bring in personal representation for DD team on the sale side. </a:t>
            </a:r>
          </a:p>
          <a:p>
            <a:pPr lvl="1"/>
            <a:r>
              <a:rPr lang="en-US" dirty="0"/>
              <a:t>We were able to cut out $3M when new client needed their own representation to fight assessment from ‘Goliath’ firm as they described it. </a:t>
            </a:r>
          </a:p>
          <a:p>
            <a:endParaRPr lang="en-US" dirty="0"/>
          </a:p>
          <a:p>
            <a:endParaRPr lang="en-US" dirty="0"/>
          </a:p>
        </p:txBody>
      </p:sp>
    </p:spTree>
    <p:extLst>
      <p:ext uri="{BB962C8B-B14F-4D97-AF65-F5344CB8AC3E}">
        <p14:creationId xmlns:p14="http://schemas.microsoft.com/office/powerpoint/2010/main" val="290097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FDDD-E1D1-4957-9A03-1815E4F43603}"/>
              </a:ext>
            </a:extLst>
          </p:cNvPr>
          <p:cNvSpPr>
            <a:spLocks noGrp="1"/>
          </p:cNvSpPr>
          <p:nvPr>
            <p:ph type="title"/>
          </p:nvPr>
        </p:nvSpPr>
        <p:spPr>
          <a:xfrm>
            <a:off x="609600" y="274638"/>
            <a:ext cx="10972800" cy="1143000"/>
          </a:xfrm>
        </p:spPr>
        <p:txBody>
          <a:bodyPr anchor="ctr">
            <a:normAutofit/>
          </a:bodyPr>
          <a:lstStyle/>
          <a:p>
            <a:r>
              <a:rPr lang="en-US"/>
              <a:t>Wayfair Key Considerations</a:t>
            </a:r>
          </a:p>
        </p:txBody>
      </p:sp>
      <p:graphicFrame>
        <p:nvGraphicFramePr>
          <p:cNvPr id="6" name="Table 3">
            <a:extLst>
              <a:ext uri="{FF2B5EF4-FFF2-40B4-BE49-F238E27FC236}">
                <a16:creationId xmlns:a16="http://schemas.microsoft.com/office/drawing/2014/main" id="{ADEC35E8-348B-42A3-9B1C-4D1F9BA971E1}"/>
              </a:ext>
            </a:extLst>
          </p:cNvPr>
          <p:cNvGraphicFramePr>
            <a:graphicFrameLocks noGrp="1"/>
          </p:cNvGraphicFramePr>
          <p:nvPr/>
        </p:nvGraphicFramePr>
        <p:xfrm>
          <a:off x="609600" y="1639996"/>
          <a:ext cx="10972801" cy="4665355"/>
        </p:xfrm>
        <a:graphic>
          <a:graphicData uri="http://schemas.openxmlformats.org/drawingml/2006/table">
            <a:tbl>
              <a:tblPr firstRow="1" bandRow="1"/>
              <a:tblGrid>
                <a:gridCol w="2072380">
                  <a:extLst>
                    <a:ext uri="{9D8B030D-6E8A-4147-A177-3AD203B41FA5}">
                      <a16:colId xmlns:a16="http://schemas.microsoft.com/office/drawing/2014/main" val="2527802561"/>
                    </a:ext>
                  </a:extLst>
                </a:gridCol>
                <a:gridCol w="8900421">
                  <a:extLst>
                    <a:ext uri="{9D8B030D-6E8A-4147-A177-3AD203B41FA5}">
                      <a16:colId xmlns:a16="http://schemas.microsoft.com/office/drawing/2014/main" val="586407331"/>
                    </a:ext>
                  </a:extLst>
                </a:gridCol>
              </a:tblGrid>
              <a:tr h="717390">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400"/>
                        </a:spcAft>
                        <a:buClrTx/>
                        <a:buSzPct val="90000"/>
                        <a:buFont typeface="Arial" panose="020B0604020202020204" pitchFamily="34" charset="0"/>
                        <a:buNone/>
                        <a:tabLst/>
                        <a:defRPr/>
                      </a:pPr>
                      <a:r>
                        <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Thresholds</a:t>
                      </a:r>
                    </a:p>
                  </a:txBody>
                  <a:tcPr marL="108331" marR="108331" marT="54165" marB="54165">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85750" marR="0" lvl="0" indent="-285750" algn="l" rtl="0" eaLnBrk="1" fontAlgn="auto" latinLnBrk="0" hangingPunct="1">
                        <a:lnSpc>
                          <a:spcPct val="100000"/>
                        </a:lnSpc>
                        <a:spcBef>
                          <a:spcPts val="0"/>
                        </a:spcBef>
                        <a:spcAft>
                          <a:spcPts val="400"/>
                        </a:spcAft>
                        <a:buClrTx/>
                        <a:buSzPct val="90000"/>
                        <a:buFont typeface="Arial" panose="020B0604020202020204" pitchFamily="34" charset="0"/>
                        <a:buChar char="•"/>
                      </a:pPr>
                      <a:r>
                        <a:rPr kumimoji="0" lang="en-US" sz="1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Do you meet the economic nexus thresholds in states where you have customers?</a:t>
                      </a:r>
                      <a:r>
                        <a:rPr lang="en-US" sz="1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r>
                        <a:rPr kumimoji="0" lang="en-US" sz="1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Do you know how a state calculates its threshold (e.g., does it include nontaxable sales)?</a:t>
                      </a:r>
                    </a:p>
                  </a:txBody>
                  <a:tcPr marL="108331" marR="108331" marT="54165" marB="541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253296215"/>
                  </a:ext>
                </a:extLst>
              </a:tr>
              <a:tr h="1475705">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400"/>
                        </a:spcAft>
                        <a:buClrTx/>
                        <a:buSzPct val="90000"/>
                        <a:buFont typeface="Arial" panose="020B0604020202020204" pitchFamily="34" charset="0"/>
                        <a:buNone/>
                        <a:tabLst/>
                        <a:defRPr/>
                      </a:pPr>
                      <a:r>
                        <a:rPr lang="en-US" sz="1800" b="1" i="0" strike="noStrike">
                          <a:solidFill>
                            <a:schemeClr val="tx1"/>
                          </a:solidFill>
                          <a:effectLst/>
                          <a:latin typeface="Arial" panose="020B0604020202020204" pitchFamily="34" charset="0"/>
                          <a:ea typeface="+mn-ea"/>
                          <a:cs typeface="Arial" panose="020B0604020202020204" pitchFamily="34" charset="0"/>
                        </a:rPr>
                        <a:t>Marketplace Facilitators</a:t>
                      </a:r>
                    </a:p>
                  </a:txBody>
                  <a:tcPr marL="108331" marR="108331" marT="54165" marB="54165">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85750" marR="0" lvl="0" indent="-285750" algn="l" rtl="0" eaLnBrk="1" fontAlgn="auto" latinLnBrk="0" hangingPunct="1">
                        <a:lnSpc>
                          <a:spcPct val="100000"/>
                        </a:lnSpc>
                        <a:spcBef>
                          <a:spcPts val="0"/>
                        </a:spcBef>
                        <a:spcAft>
                          <a:spcPts val="400"/>
                        </a:spcAft>
                        <a:buClrTx/>
                        <a:buSzPct val="90000"/>
                        <a:buFont typeface="Arial" panose="020B0604020202020204" pitchFamily="34" charset="0"/>
                        <a:buChar char="•"/>
                      </a:pP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Does your business model make you a marketplace facilitator, required to register and collect tax?</a:t>
                      </a: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Many business types are clearly within states’ definitions of a facilitator (e.g., eBay), but what about other types, such as food delivery services, travel and accommodations intermediaries, and ridesharing services?</a:t>
                      </a:r>
                    </a:p>
                  </a:txBody>
                  <a:tcPr marL="108331" marR="108331" marT="54165" marB="54165">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68229637"/>
                  </a:ext>
                </a:extLst>
              </a:tr>
              <a:tr h="128311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400"/>
                        </a:spcAft>
                        <a:buClrTx/>
                        <a:buSzPct val="90000"/>
                        <a:buFont typeface="Arial" panose="020B0604020202020204" pitchFamily="34" charset="0"/>
                        <a:buNone/>
                        <a:tabLst/>
                        <a:defRPr/>
                      </a:pPr>
                      <a:r>
                        <a:rPr lang="en-US" sz="1800" b="1" i="0" strike="noStrike">
                          <a:solidFill>
                            <a:schemeClr val="tx1"/>
                          </a:solidFill>
                          <a:effectLst/>
                          <a:latin typeface="Arial" panose="020B0604020202020204" pitchFamily="34" charset="0"/>
                          <a:ea typeface="+mn-ea"/>
                          <a:cs typeface="Arial" panose="020B0604020202020204" pitchFamily="34" charset="0"/>
                        </a:rPr>
                        <a:t>Marketplace Sellers</a:t>
                      </a:r>
                    </a:p>
                  </a:txBody>
                  <a:tcPr marL="108331" marR="108331" marT="54165" marB="54165">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85750" marR="0" lvl="0" indent="-285750" algn="l" rtl="0" eaLnBrk="1" fontAlgn="auto" latinLnBrk="0" hangingPunct="1">
                        <a:lnSpc>
                          <a:spcPct val="100000"/>
                        </a:lnSpc>
                        <a:spcBef>
                          <a:spcPts val="0"/>
                        </a:spcBef>
                        <a:spcAft>
                          <a:spcPts val="400"/>
                        </a:spcAft>
                        <a:buClrTx/>
                        <a:buSzPct val="90000"/>
                        <a:buFont typeface="Arial" panose="020B0604020202020204" pitchFamily="34" charset="0"/>
                        <a:buChar char="•"/>
                      </a:pP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 you as a seller still have responsibility for keeping sales records, even if a facilitator says they’re collecting tax</a:t>
                      </a: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285750" marR="0" lvl="0" indent="-285750" algn="l" rtl="0" eaLnBrk="1" fontAlgn="auto" latinLnBrk="0" hangingPunct="1">
                        <a:lnSpc>
                          <a:spcPct val="100000"/>
                        </a:lnSpc>
                        <a:spcBef>
                          <a:spcPts val="0"/>
                        </a:spcBef>
                        <a:spcAft>
                          <a:spcPts val="400"/>
                        </a:spcAft>
                        <a:buClrTx/>
                        <a:buSzPct val="90000"/>
                        <a:buFont typeface="Arial" panose="020B0604020202020204" pitchFamily="34" charset="0"/>
                        <a:buChar char="•"/>
                      </a:pP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Are you responsible for collecting exemption certificates from purchasers</a:t>
                      </a: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285750" marR="0" lvl="0" indent="-285750" algn="l">
                        <a:lnSpc>
                          <a:spcPct val="100000"/>
                        </a:lnSpc>
                        <a:spcBef>
                          <a:spcPts val="0"/>
                        </a:spcBef>
                        <a:spcAft>
                          <a:spcPts val="400"/>
                        </a:spcAft>
                        <a:buClrTx/>
                        <a:buSzPct val="90000"/>
                        <a:buFont typeface="Arial" panose="020B0604020202020204" pitchFamily="34" charset="0"/>
                        <a:buChar char="•"/>
                      </a:pP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Are you responsible for collecting and remitting other, non-sales</a:t>
                      </a: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taxes and fees?</a:t>
                      </a:r>
                      <a:endParaRPr kumimoji="0" lang="en-US" sz="2100" dirty="0">
                        <a:latin typeface="Arial" panose="020B0604020202020204" pitchFamily="34" charset="0"/>
                        <a:cs typeface="Arial" panose="020B0604020202020204" pitchFamily="34" charset="0"/>
                      </a:endParaRPr>
                    </a:p>
                  </a:txBody>
                  <a:tcPr marL="108331" marR="108331" marT="54165" marB="54165">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37400408"/>
                  </a:ext>
                </a:extLst>
              </a:tr>
              <a:tr h="970162">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400"/>
                        </a:spcAft>
                        <a:buClrTx/>
                        <a:buSzPct val="90000"/>
                        <a:buFont typeface="Arial" panose="020B0604020202020204" pitchFamily="34" charset="0"/>
                        <a:buNone/>
                        <a:tabLst/>
                        <a:defRPr/>
                      </a:pPr>
                      <a:r>
                        <a:rPr lang="en-US" sz="1800" b="1" i="0" strike="noStrike">
                          <a:solidFill>
                            <a:schemeClr val="tx1"/>
                          </a:solidFill>
                          <a:effectLst/>
                          <a:latin typeface="Arial" panose="020B0604020202020204" pitchFamily="34" charset="0"/>
                          <a:ea typeface="+mn-ea"/>
                          <a:cs typeface="Arial" panose="020B0604020202020204" pitchFamily="34" charset="0"/>
                        </a:rPr>
                        <a:t>Different Taxability</a:t>
                      </a:r>
                    </a:p>
                  </a:txBody>
                  <a:tcPr marL="108331" marR="108331" marT="54165" marB="54165">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285750" marR="0" lvl="0" indent="-285750" algn="l" rtl="0" eaLnBrk="1" fontAlgn="auto" latinLnBrk="0" hangingPunct="1">
                        <a:lnSpc>
                          <a:spcPct val="100000"/>
                        </a:lnSpc>
                        <a:spcBef>
                          <a:spcPts val="0"/>
                        </a:spcBef>
                        <a:spcAft>
                          <a:spcPts val="400"/>
                        </a:spcAft>
                        <a:buClrTx/>
                        <a:buSzPct val="90000"/>
                        <a:buFont typeface="Arial" panose="020B0604020202020204" pitchFamily="34" charset="0"/>
                        <a:buChar char="•"/>
                      </a:pP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Is the item you are selling subject to sales tax</a:t>
                      </a: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(e.g., some states do not tax electronically transferred software</a:t>
                      </a:r>
                      <a:r>
                        <a:rPr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285750" marR="0" lvl="0" indent="-285750" algn="l" rtl="0" eaLnBrk="1" fontAlgn="auto" latinLnBrk="0" hangingPunct="1">
                        <a:lnSpc>
                          <a:spcPct val="100000"/>
                        </a:lnSpc>
                        <a:spcBef>
                          <a:spcPts val="0"/>
                        </a:spcBef>
                        <a:spcAft>
                          <a:spcPts val="400"/>
                        </a:spcAft>
                        <a:buClrTx/>
                        <a:buSzPct val="90000"/>
                        <a:buFont typeface="Arial" panose="020B0604020202020204" pitchFamily="34" charset="0"/>
                        <a:buChar char="•"/>
                      </a:pPr>
                      <a:r>
                        <a:rPr kumimoji="0" lang="en-US" sz="17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Is the transaction exempt, such as a sale-for-resale?</a:t>
                      </a:r>
                    </a:p>
                  </a:txBody>
                  <a:tcPr marL="108331" marR="108331" marT="54165" marB="54165">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97214987"/>
                  </a:ext>
                </a:extLst>
              </a:tr>
            </a:tbl>
          </a:graphicData>
        </a:graphic>
      </p:graphicFrame>
    </p:spTree>
    <p:extLst>
      <p:ext uri="{BB962C8B-B14F-4D97-AF65-F5344CB8AC3E}">
        <p14:creationId xmlns:p14="http://schemas.microsoft.com/office/powerpoint/2010/main" val="3726284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BA - LEA">
      <a:dk1>
        <a:srgbClr val="00335B"/>
      </a:dk1>
      <a:lt1>
        <a:sysClr val="window" lastClr="FFFFFF"/>
      </a:lt1>
      <a:dk2>
        <a:srgbClr val="00A7CE"/>
      </a:dk2>
      <a:lt2>
        <a:srgbClr val="EA7600"/>
      </a:lt2>
      <a:accent1>
        <a:srgbClr val="00335B"/>
      </a:accent1>
      <a:accent2>
        <a:srgbClr val="00A7CE"/>
      </a:accent2>
      <a:accent3>
        <a:srgbClr val="EA7600"/>
      </a:accent3>
      <a:accent4>
        <a:srgbClr val="D7D2CB"/>
      </a:accent4>
      <a:accent5>
        <a:srgbClr val="00335B"/>
      </a:accent5>
      <a:accent6>
        <a:srgbClr val="00A7CE"/>
      </a:accent6>
      <a:hlink>
        <a:srgbClr val="0563C1"/>
      </a:hlink>
      <a:folHlink>
        <a:srgbClr val="954F72"/>
      </a:folHlink>
    </a:clrScheme>
    <a:fontScheme name="FBA - LEA">
      <a:majorFont>
        <a:latin typeface="Red Hat Display Medium"/>
        <a:ea typeface=""/>
        <a:cs typeface=""/>
      </a:majorFont>
      <a:minorFont>
        <a:latin typeface="Red Hat Displ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LEA Global Overview PPT pres" id="{622C9258-073F-4422-B628-487F0168238C}" vid="{94FC0850-3801-471B-9FC1-711D1F30F0C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January 2021 Conference.potx" id="{B892F07D-2680-4D7A-AE15-5A8962E3600C}" vid="{919D58C7-B8F9-4CA3-B589-517C7E18F95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January 2021 Conference.potx" id="{B892F07D-2680-4D7A-AE15-5A8962E3600C}" vid="{919D58C7-B8F9-4CA3-B589-517C7E18F958}"/>
    </a:ext>
  </a:extLst>
</a:theme>
</file>

<file path=ppt/theme/theme5.xml><?xml version="1.0" encoding="utf-8"?>
<a:theme xmlns:a="http://schemas.openxmlformats.org/drawingml/2006/main" name="1_LEAPPThorizonta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3AF6A709BE940B11F6C7D8C3D0634" ma:contentTypeVersion="4" ma:contentTypeDescription="Create a new document." ma:contentTypeScope="" ma:versionID="9804ae16e1a70cb582d0888f4d630e65">
  <xsd:schema xmlns:xsd="http://www.w3.org/2001/XMLSchema" xmlns:xs="http://www.w3.org/2001/XMLSchema" xmlns:p="http://schemas.microsoft.com/office/2006/metadata/properties" xmlns:ns2="f2c573dd-91fe-4d4b-b2ba-1325231c8824" xmlns:ns3="79effaee-0a12-40a9-a720-85aefdf3295a" targetNamespace="http://schemas.microsoft.com/office/2006/metadata/properties" ma:root="true" ma:fieldsID="2c5a083830cd87b40c0df6be0c8945c3" ns2:_="" ns3:_="">
    <xsd:import namespace="f2c573dd-91fe-4d4b-b2ba-1325231c8824"/>
    <xsd:import namespace="79effaee-0a12-40a9-a720-85aefdf329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573dd-91fe-4d4b-b2ba-1325231c88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effaee-0a12-40a9-a720-85aefdf329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B1F75A-19EC-4549-8542-FD53F3D44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c573dd-91fe-4d4b-b2ba-1325231c8824"/>
    <ds:schemaRef ds:uri="79effaee-0a12-40a9-a720-85aefdf32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33AA75-A651-4A9C-BE4C-B857D5FA69F5}">
  <ds:schemaRefs>
    <ds:schemaRef ds:uri="http://schemas.microsoft.com/sharepoint/v3/contenttype/forms"/>
  </ds:schemaRefs>
</ds:datastoreItem>
</file>

<file path=customXml/itemProps3.xml><?xml version="1.0" encoding="utf-8"?>
<ds:datastoreItem xmlns:ds="http://schemas.openxmlformats.org/officeDocument/2006/customXml" ds:itemID="{B549805D-A356-4050-A8F2-507DA7366F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1655</Words>
  <Application>Microsoft Office PowerPoint</Application>
  <PresentationFormat>Widescreen</PresentationFormat>
  <Paragraphs>184</Paragraphs>
  <Slides>29</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Red Hat Display</vt:lpstr>
      <vt:lpstr>Red Hat Display Light</vt:lpstr>
      <vt:lpstr>Red Hat Display Medium</vt:lpstr>
      <vt:lpstr>Red Hat Display SemiBold</vt:lpstr>
      <vt:lpstr>Symbol</vt:lpstr>
      <vt:lpstr>office theme</vt:lpstr>
      <vt:lpstr>Office Theme</vt:lpstr>
      <vt:lpstr>1_Office Theme</vt:lpstr>
      <vt:lpstr>2_Office Theme</vt:lpstr>
      <vt:lpstr>1_LEAPPThorizontaltemplate</vt:lpstr>
      <vt:lpstr>LEA Global</vt:lpstr>
      <vt:lpstr>This presentation contains general information only, does not render accounting, business, financial, investment, legal, tax, and is provided solely for the purpose of enhancing knowledge on tax matters.  It does not constitute professional advice as it does not account for any specific taxpayer’s facts and circumstances and should not be used as a basis for any decision or action that may affect your business or clients.  Before making any decision or taking action that may impact your business or clients, you should consult a qualified US tax advisor  No representation or warranty (express or implied) is given as to the accuracy or completeness of the information contained in this document, and neither LEA or its affiliates shall be responsible for any loss sustained by any person who relies on this presentation.  </vt:lpstr>
      <vt:lpstr>Agenda</vt:lpstr>
      <vt:lpstr>Indirect Taxes in M&amp;A – Case Study</vt:lpstr>
      <vt:lpstr>Case Study Facts</vt:lpstr>
      <vt:lpstr>Issues Raised in Due Diligence/Holdback</vt:lpstr>
      <vt:lpstr>Sales and Use Tax</vt:lpstr>
      <vt:lpstr>Sales and Use Tax</vt:lpstr>
      <vt:lpstr>Wayfair Key Considerations</vt:lpstr>
      <vt:lpstr>GST &amp; VAT</vt:lpstr>
      <vt:lpstr>End Result</vt:lpstr>
      <vt:lpstr>Treaty Returns</vt:lpstr>
      <vt:lpstr>State Income &amp; Franchise Tax </vt:lpstr>
      <vt:lpstr>Inbound US M&amp;A - Inversions</vt:lpstr>
      <vt:lpstr>Entity Legend</vt:lpstr>
      <vt:lpstr>Acquirer Structure</vt:lpstr>
      <vt:lpstr>Case Study Facts</vt:lpstr>
      <vt:lpstr>Post Acquisition Structure</vt:lpstr>
      <vt:lpstr>Inversion Rules</vt:lpstr>
      <vt:lpstr>Acquisition Test</vt:lpstr>
      <vt:lpstr>Ownership Test</vt:lpstr>
      <vt:lpstr>Lack of Substantial Business Activities  Test</vt:lpstr>
      <vt:lpstr>Consequences of Inversion</vt:lpstr>
      <vt:lpstr>US Tax Issues</vt:lpstr>
      <vt:lpstr>Inbound US M&amp;A – Transfer Pricing</vt:lpstr>
      <vt:lpstr>Due Diligence – Assessing Existing Risk</vt:lpstr>
      <vt:lpstr>Pre-Close Considerations</vt:lpstr>
      <vt:lpstr>Post Close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Parks</dc:creator>
  <cp:lastModifiedBy>James Parks</cp:lastModifiedBy>
  <cp:revision>13</cp:revision>
  <dcterms:created xsi:type="dcterms:W3CDTF">2023-03-17T14:01:19Z</dcterms:created>
  <dcterms:modified xsi:type="dcterms:W3CDTF">2023-04-25T17:50:17Z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0x010100DB33AF6A709BE940B11F6C7D8C3D0634</vt:lpwstr>
  </property>
</Properties>
</file>