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3" r:id="rId5"/>
    <p:sldId id="286" r:id="rId6"/>
    <p:sldId id="285" r:id="rId7"/>
    <p:sldId id="287" r:id="rId8"/>
    <p:sldId id="288" r:id="rId9"/>
    <p:sldId id="289" r:id="rId10"/>
    <p:sldId id="290" r:id="rId11"/>
    <p:sldId id="274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91" r:id="rId27"/>
    <p:sldId id="292" r:id="rId28"/>
    <p:sldId id="257" r:id="rId2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74367-441B-4F6C-88F0-02B9C9BB85F7}" v="19" dt="2023-04-24T22:20:39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7" autoAdjust="0"/>
    <p:restoredTop sz="94660"/>
  </p:normalViewPr>
  <p:slideViewPr>
    <p:cSldViewPr snapToGrid="0">
      <p:cViewPr>
        <p:scale>
          <a:sx n="50" d="100"/>
          <a:sy n="50" d="100"/>
        </p:scale>
        <p:origin x="93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a Daho" userId="ebe8e290bd486f2f" providerId="LiveId" clId="{1E474367-441B-4F6C-88F0-02B9C9BB85F7}"/>
    <pc:docChg chg="undo custSel addSld delSld modSld">
      <pc:chgData name="Trisha Daho" userId="ebe8e290bd486f2f" providerId="LiveId" clId="{1E474367-441B-4F6C-88F0-02B9C9BB85F7}" dt="2023-04-24T22:32:32.451" v="4367" actId="47"/>
      <pc:docMkLst>
        <pc:docMk/>
      </pc:docMkLst>
      <pc:sldChg chg="del">
        <pc:chgData name="Trisha Daho" userId="ebe8e290bd486f2f" providerId="LiveId" clId="{1E474367-441B-4F6C-88F0-02B9C9BB85F7}" dt="2023-04-24T21:54:13.439" v="2289" actId="47"/>
        <pc:sldMkLst>
          <pc:docMk/>
          <pc:sldMk cId="1215779013" sldId="258"/>
        </pc:sldMkLst>
      </pc:sldChg>
      <pc:sldChg chg="del">
        <pc:chgData name="Trisha Daho" userId="ebe8e290bd486f2f" providerId="LiveId" clId="{1E474367-441B-4F6C-88F0-02B9C9BB85F7}" dt="2023-04-24T22:17:17.544" v="3573" actId="47"/>
        <pc:sldMkLst>
          <pc:docMk/>
          <pc:sldMk cId="331870773" sldId="260"/>
        </pc:sldMkLst>
      </pc:sldChg>
      <pc:sldChg chg="del">
        <pc:chgData name="Trisha Daho" userId="ebe8e290bd486f2f" providerId="LiveId" clId="{1E474367-441B-4F6C-88F0-02B9C9BB85F7}" dt="2023-04-24T21:54:10.608" v="2288" actId="47"/>
        <pc:sldMkLst>
          <pc:docMk/>
          <pc:sldMk cId="4030287552" sldId="265"/>
        </pc:sldMkLst>
      </pc:sldChg>
      <pc:sldChg chg="del">
        <pc:chgData name="Trisha Daho" userId="ebe8e290bd486f2f" providerId="LiveId" clId="{1E474367-441B-4F6C-88F0-02B9C9BB85F7}" dt="2023-04-24T21:54:00.928" v="2287" actId="47"/>
        <pc:sldMkLst>
          <pc:docMk/>
          <pc:sldMk cId="2440369241" sldId="267"/>
        </pc:sldMkLst>
      </pc:sldChg>
      <pc:sldChg chg="del">
        <pc:chgData name="Trisha Daho" userId="ebe8e290bd486f2f" providerId="LiveId" clId="{1E474367-441B-4F6C-88F0-02B9C9BB85F7}" dt="2023-04-24T21:54:43.860" v="2291" actId="47"/>
        <pc:sldMkLst>
          <pc:docMk/>
          <pc:sldMk cId="1886799282" sldId="269"/>
        </pc:sldMkLst>
      </pc:sldChg>
      <pc:sldChg chg="modSp del mod">
        <pc:chgData name="Trisha Daho" userId="ebe8e290bd486f2f" providerId="LiveId" clId="{1E474367-441B-4F6C-88F0-02B9C9BB85F7}" dt="2023-04-24T22:17:45.986" v="3636" actId="47"/>
        <pc:sldMkLst>
          <pc:docMk/>
          <pc:sldMk cId="1426539346" sldId="270"/>
        </pc:sldMkLst>
        <pc:spChg chg="mod">
          <ac:chgData name="Trisha Daho" userId="ebe8e290bd486f2f" providerId="LiveId" clId="{1E474367-441B-4F6C-88F0-02B9C9BB85F7}" dt="2023-04-24T22:17:38.335" v="3619" actId="20577"/>
          <ac:spMkLst>
            <pc:docMk/>
            <pc:sldMk cId="1426539346" sldId="270"/>
            <ac:spMk id="2" creationId="{F854EF6F-A803-1D66-69F6-1DE07D6B9DD3}"/>
          </ac:spMkLst>
        </pc:spChg>
        <pc:spChg chg="mod">
          <ac:chgData name="Trisha Daho" userId="ebe8e290bd486f2f" providerId="LiveId" clId="{1E474367-441B-4F6C-88F0-02B9C9BB85F7}" dt="2023-04-24T22:17:43.814" v="3635" actId="20577"/>
          <ac:spMkLst>
            <pc:docMk/>
            <pc:sldMk cId="1426539346" sldId="270"/>
            <ac:spMk id="6" creationId="{63FB403F-C0FA-0F63-2CE5-946172C1274E}"/>
          </ac:spMkLst>
        </pc:spChg>
      </pc:sldChg>
      <pc:sldChg chg="modSp del mod">
        <pc:chgData name="Trisha Daho" userId="ebe8e290bd486f2f" providerId="LiveId" clId="{1E474367-441B-4F6C-88F0-02B9C9BB85F7}" dt="2023-04-24T21:53:30.281" v="2285" actId="47"/>
        <pc:sldMkLst>
          <pc:docMk/>
          <pc:sldMk cId="1324011017" sldId="271"/>
        </pc:sldMkLst>
        <pc:spChg chg="mod">
          <ac:chgData name="Trisha Daho" userId="ebe8e290bd486f2f" providerId="LiveId" clId="{1E474367-441B-4F6C-88F0-02B9C9BB85F7}" dt="2023-04-24T21:39:53.296" v="727" actId="20577"/>
          <ac:spMkLst>
            <pc:docMk/>
            <pc:sldMk cId="1324011017" sldId="271"/>
            <ac:spMk id="3" creationId="{75F9630E-048D-14A4-588D-C2AD430186A9}"/>
          </ac:spMkLst>
        </pc:spChg>
        <pc:spChg chg="mod">
          <ac:chgData name="Trisha Daho" userId="ebe8e290bd486f2f" providerId="LiveId" clId="{1E474367-441B-4F6C-88F0-02B9C9BB85F7}" dt="2023-04-24T21:39:55.804" v="728" actId="20577"/>
          <ac:spMkLst>
            <pc:docMk/>
            <pc:sldMk cId="1324011017" sldId="271"/>
            <ac:spMk id="6" creationId="{F4B7974C-6B26-CCBB-71F2-47B9F2A76024}"/>
          </ac:spMkLst>
        </pc:spChg>
      </pc:sldChg>
      <pc:sldChg chg="del">
        <pc:chgData name="Trisha Daho" userId="ebe8e290bd486f2f" providerId="LiveId" clId="{1E474367-441B-4F6C-88F0-02B9C9BB85F7}" dt="2023-04-24T22:17:47.954" v="3637" actId="47"/>
        <pc:sldMkLst>
          <pc:docMk/>
          <pc:sldMk cId="1894787609" sldId="273"/>
        </pc:sldMkLst>
      </pc:sldChg>
      <pc:sldChg chg="modSp mod">
        <pc:chgData name="Trisha Daho" userId="ebe8e290bd486f2f" providerId="LiveId" clId="{1E474367-441B-4F6C-88F0-02B9C9BB85F7}" dt="2023-04-24T22:17:01.872" v="3570" actId="20577"/>
        <pc:sldMkLst>
          <pc:docMk/>
          <pc:sldMk cId="3872017627" sldId="274"/>
        </pc:sldMkLst>
        <pc:spChg chg="mod">
          <ac:chgData name="Trisha Daho" userId="ebe8e290bd486f2f" providerId="LiveId" clId="{1E474367-441B-4F6C-88F0-02B9C9BB85F7}" dt="2023-04-24T22:13:35.383" v="3315" actId="20577"/>
          <ac:spMkLst>
            <pc:docMk/>
            <pc:sldMk cId="3872017627" sldId="274"/>
            <ac:spMk id="2" creationId="{EC5D0762-C5FB-3819-07B3-8628FA33ABFA}"/>
          </ac:spMkLst>
        </pc:spChg>
        <pc:spChg chg="mod">
          <ac:chgData name="Trisha Daho" userId="ebe8e290bd486f2f" providerId="LiveId" clId="{1E474367-441B-4F6C-88F0-02B9C9BB85F7}" dt="2023-04-24T22:17:01.872" v="3570" actId="20577"/>
          <ac:spMkLst>
            <pc:docMk/>
            <pc:sldMk cId="3872017627" sldId="274"/>
            <ac:spMk id="5" creationId="{1E8A0B31-6894-E57D-3545-E2E5B584E9DE}"/>
          </ac:spMkLst>
        </pc:spChg>
      </pc:sldChg>
      <pc:sldChg chg="del">
        <pc:chgData name="Trisha Daho" userId="ebe8e290bd486f2f" providerId="LiveId" clId="{1E474367-441B-4F6C-88F0-02B9C9BB85F7}" dt="2023-04-24T21:53:50.043" v="2286" actId="47"/>
        <pc:sldMkLst>
          <pc:docMk/>
          <pc:sldMk cId="4161424266" sldId="276"/>
        </pc:sldMkLst>
      </pc:sldChg>
      <pc:sldChg chg="del">
        <pc:chgData name="Trisha Daho" userId="ebe8e290bd486f2f" providerId="LiveId" clId="{1E474367-441B-4F6C-88F0-02B9C9BB85F7}" dt="2023-04-24T22:17:12.590" v="3572" actId="47"/>
        <pc:sldMkLst>
          <pc:docMk/>
          <pc:sldMk cId="2135489447" sldId="278"/>
        </pc:sldMkLst>
      </pc:sldChg>
      <pc:sldChg chg="del">
        <pc:chgData name="Trisha Daho" userId="ebe8e290bd486f2f" providerId="LiveId" clId="{1E474367-441B-4F6C-88F0-02B9C9BB85F7}" dt="2023-04-24T22:17:08.881" v="3571" actId="47"/>
        <pc:sldMkLst>
          <pc:docMk/>
          <pc:sldMk cId="10898113" sldId="279"/>
        </pc:sldMkLst>
      </pc:sldChg>
      <pc:sldChg chg="modSp mod">
        <pc:chgData name="Trisha Daho" userId="ebe8e290bd486f2f" providerId="LiveId" clId="{1E474367-441B-4F6C-88F0-02B9C9BB85F7}" dt="2023-04-24T22:28:35.265" v="4336" actId="1076"/>
        <pc:sldMkLst>
          <pc:docMk/>
          <pc:sldMk cId="3202153062" sldId="283"/>
        </pc:sldMkLst>
        <pc:spChg chg="mod">
          <ac:chgData name="Trisha Daho" userId="ebe8e290bd486f2f" providerId="LiveId" clId="{1E474367-441B-4F6C-88F0-02B9C9BB85F7}" dt="2023-04-24T22:28:35.265" v="4336" actId="1076"/>
          <ac:spMkLst>
            <pc:docMk/>
            <pc:sldMk cId="3202153062" sldId="283"/>
            <ac:spMk id="6" creationId="{9FED7520-59C7-4751-51B1-DE1BD5D6DF9C}"/>
          </ac:spMkLst>
        </pc:spChg>
        <pc:spChg chg="mod">
          <ac:chgData name="Trisha Daho" userId="ebe8e290bd486f2f" providerId="LiveId" clId="{1E474367-441B-4F6C-88F0-02B9C9BB85F7}" dt="2023-04-24T22:28:31.529" v="4335" actId="1076"/>
          <ac:spMkLst>
            <pc:docMk/>
            <pc:sldMk cId="3202153062" sldId="283"/>
            <ac:spMk id="18" creationId="{35DE9C84-6108-D1E6-395D-3D1D3E9484C3}"/>
          </ac:spMkLst>
        </pc:spChg>
      </pc:sldChg>
      <pc:sldChg chg="modSp mod">
        <pc:chgData name="Trisha Daho" userId="ebe8e290bd486f2f" providerId="LiveId" clId="{1E474367-441B-4F6C-88F0-02B9C9BB85F7}" dt="2023-04-24T20:15:55.938" v="726" actId="255"/>
        <pc:sldMkLst>
          <pc:docMk/>
          <pc:sldMk cId="860526525" sldId="285"/>
        </pc:sldMkLst>
        <pc:spChg chg="mod">
          <ac:chgData name="Trisha Daho" userId="ebe8e290bd486f2f" providerId="LiveId" clId="{1E474367-441B-4F6C-88F0-02B9C9BB85F7}" dt="2023-04-24T20:14:19.843" v="535" actId="20577"/>
          <ac:spMkLst>
            <pc:docMk/>
            <pc:sldMk cId="860526525" sldId="285"/>
            <ac:spMk id="11" creationId="{060FE7CF-74E0-3F3F-FBBD-CE866A85134B}"/>
          </ac:spMkLst>
        </pc:spChg>
        <pc:spChg chg="mod">
          <ac:chgData name="Trisha Daho" userId="ebe8e290bd486f2f" providerId="LiveId" clId="{1E474367-441B-4F6C-88F0-02B9C9BB85F7}" dt="2023-04-24T20:15:46.988" v="725" actId="255"/>
          <ac:spMkLst>
            <pc:docMk/>
            <pc:sldMk cId="860526525" sldId="285"/>
            <ac:spMk id="12" creationId="{C9600F27-92FF-7579-B5A2-81CF8A0D74D7}"/>
          </ac:spMkLst>
        </pc:spChg>
        <pc:spChg chg="mod">
          <ac:chgData name="Trisha Daho" userId="ebe8e290bd486f2f" providerId="LiveId" clId="{1E474367-441B-4F6C-88F0-02B9C9BB85F7}" dt="2023-04-24T20:15:55.938" v="726" actId="255"/>
          <ac:spMkLst>
            <pc:docMk/>
            <pc:sldMk cId="860526525" sldId="285"/>
            <ac:spMk id="13" creationId="{AE065D56-2A81-239B-C8AA-5DCA3EAEBDE4}"/>
          </ac:spMkLst>
        </pc:spChg>
      </pc:sldChg>
      <pc:sldChg chg="addSp delSp modSp new mod">
        <pc:chgData name="Trisha Daho" userId="ebe8e290bd486f2f" providerId="LiveId" clId="{1E474367-441B-4F6C-88F0-02B9C9BB85F7}" dt="2023-04-24T22:31:23.794" v="4366" actId="1076"/>
        <pc:sldMkLst>
          <pc:docMk/>
          <pc:sldMk cId="240059536" sldId="286"/>
        </pc:sldMkLst>
        <pc:spChg chg="del">
          <ac:chgData name="Trisha Daho" userId="ebe8e290bd486f2f" providerId="LiveId" clId="{1E474367-441B-4F6C-88F0-02B9C9BB85F7}" dt="2023-04-24T20:13:25.787" v="446" actId="931"/>
          <ac:spMkLst>
            <pc:docMk/>
            <pc:sldMk cId="240059536" sldId="286"/>
            <ac:spMk id="2" creationId="{0745EA0C-9C1B-5E7D-43AE-01827AA86BB5}"/>
          </ac:spMkLst>
        </pc:spChg>
        <pc:spChg chg="mod">
          <ac:chgData name="Trisha Daho" userId="ebe8e290bd486f2f" providerId="LiveId" clId="{1E474367-441B-4F6C-88F0-02B9C9BB85F7}" dt="2023-04-24T20:13:43.486" v="449" actId="14100"/>
          <ac:spMkLst>
            <pc:docMk/>
            <pc:sldMk cId="240059536" sldId="286"/>
            <ac:spMk id="3" creationId="{AD3D2BD1-66ED-19EC-8498-39E1E4F7DB4F}"/>
          </ac:spMkLst>
        </pc:spChg>
        <pc:picChg chg="add mod">
          <ac:chgData name="Trisha Daho" userId="ebe8e290bd486f2f" providerId="LiveId" clId="{1E474367-441B-4F6C-88F0-02B9C9BB85F7}" dt="2023-04-24T22:31:23.794" v="4366" actId="1076"/>
          <ac:picMkLst>
            <pc:docMk/>
            <pc:sldMk cId="240059536" sldId="286"/>
            <ac:picMk id="7" creationId="{555704A4-7D3C-E03F-AB71-1F6C3B8A5755}"/>
          </ac:picMkLst>
        </pc:picChg>
      </pc:sldChg>
      <pc:sldChg chg="addSp delSp modSp new del mod">
        <pc:chgData name="Trisha Daho" userId="ebe8e290bd486f2f" providerId="LiveId" clId="{1E474367-441B-4F6C-88F0-02B9C9BB85F7}" dt="2023-04-24T20:11:12.852" v="220" actId="47"/>
        <pc:sldMkLst>
          <pc:docMk/>
          <pc:sldMk cId="761230387" sldId="286"/>
        </pc:sldMkLst>
        <pc:spChg chg="del">
          <ac:chgData name="Trisha Daho" userId="ebe8e290bd486f2f" providerId="LiveId" clId="{1E474367-441B-4F6C-88F0-02B9C9BB85F7}" dt="2023-04-24T20:10:49.254" v="215" actId="931"/>
          <ac:spMkLst>
            <pc:docMk/>
            <pc:sldMk cId="761230387" sldId="286"/>
            <ac:spMk id="2" creationId="{500B179A-BD38-EF19-C616-67AC8C23B7D9}"/>
          </ac:spMkLst>
        </pc:spChg>
        <pc:spChg chg="add mod">
          <ac:chgData name="Trisha Daho" userId="ebe8e290bd486f2f" providerId="LiveId" clId="{1E474367-441B-4F6C-88F0-02B9C9BB85F7}" dt="2023-04-24T20:11:09.992" v="219" actId="14100"/>
          <ac:spMkLst>
            <pc:docMk/>
            <pc:sldMk cId="761230387" sldId="286"/>
            <ac:spMk id="9" creationId="{990E620F-13F1-D0FF-01DF-212D5C3B7D51}"/>
          </ac:spMkLst>
        </pc:spChg>
        <pc:picChg chg="add del mod">
          <ac:chgData name="Trisha Daho" userId="ebe8e290bd486f2f" providerId="LiveId" clId="{1E474367-441B-4F6C-88F0-02B9C9BB85F7}" dt="2023-04-24T20:11:03.424" v="218" actId="478"/>
          <ac:picMkLst>
            <pc:docMk/>
            <pc:sldMk cId="761230387" sldId="286"/>
            <ac:picMk id="7" creationId="{0EB56CF2-7E0C-43F6-EA9A-13A32FE8FB0B}"/>
          </ac:picMkLst>
        </pc:picChg>
      </pc:sldChg>
      <pc:sldChg chg="modSp new mod">
        <pc:chgData name="Trisha Daho" userId="ebe8e290bd486f2f" providerId="LiveId" clId="{1E474367-441B-4F6C-88F0-02B9C9BB85F7}" dt="2023-04-24T21:50:47.212" v="2066" actId="20577"/>
        <pc:sldMkLst>
          <pc:docMk/>
          <pc:sldMk cId="1595605658" sldId="287"/>
        </pc:sldMkLst>
        <pc:spChg chg="mod">
          <ac:chgData name="Trisha Daho" userId="ebe8e290bd486f2f" providerId="LiveId" clId="{1E474367-441B-4F6C-88F0-02B9C9BB85F7}" dt="2023-04-24T21:40:21.003" v="742" actId="20577"/>
          <ac:spMkLst>
            <pc:docMk/>
            <pc:sldMk cId="1595605658" sldId="287"/>
            <ac:spMk id="2" creationId="{480234A0-6722-F0A6-2AA5-C61E18462939}"/>
          </ac:spMkLst>
        </pc:spChg>
        <pc:spChg chg="mod">
          <ac:chgData name="Trisha Daho" userId="ebe8e290bd486f2f" providerId="LiveId" clId="{1E474367-441B-4F6C-88F0-02B9C9BB85F7}" dt="2023-04-24T21:50:47.212" v="2066" actId="20577"/>
          <ac:spMkLst>
            <pc:docMk/>
            <pc:sldMk cId="1595605658" sldId="287"/>
            <ac:spMk id="5" creationId="{2E231BCD-2978-9B70-9FB5-48CFF02D5450}"/>
          </ac:spMkLst>
        </pc:spChg>
      </pc:sldChg>
      <pc:sldChg chg="modSp new mod">
        <pc:chgData name="Trisha Daho" userId="ebe8e290bd486f2f" providerId="LiveId" clId="{1E474367-441B-4F6C-88F0-02B9C9BB85F7}" dt="2023-04-24T21:50:01.271" v="2011" actId="1076"/>
        <pc:sldMkLst>
          <pc:docMk/>
          <pc:sldMk cId="2494430922" sldId="288"/>
        </pc:sldMkLst>
        <pc:spChg chg="mod">
          <ac:chgData name="Trisha Daho" userId="ebe8e290bd486f2f" providerId="LiveId" clId="{1E474367-441B-4F6C-88F0-02B9C9BB85F7}" dt="2023-04-24T21:50:01.271" v="2011" actId="1076"/>
          <ac:spMkLst>
            <pc:docMk/>
            <pc:sldMk cId="2494430922" sldId="288"/>
            <ac:spMk id="2" creationId="{68DA6C93-F9AB-4597-6395-544E9C444E2A}"/>
          </ac:spMkLst>
        </pc:spChg>
        <pc:spChg chg="mod">
          <ac:chgData name="Trisha Daho" userId="ebe8e290bd486f2f" providerId="LiveId" clId="{1E474367-441B-4F6C-88F0-02B9C9BB85F7}" dt="2023-04-24T21:46:57.085" v="1499" actId="1076"/>
          <ac:spMkLst>
            <pc:docMk/>
            <pc:sldMk cId="2494430922" sldId="288"/>
            <ac:spMk id="5" creationId="{C29BD253-B4D8-7DC2-A4B3-C16D4FA907A7}"/>
          </ac:spMkLst>
        </pc:spChg>
      </pc:sldChg>
      <pc:sldChg chg="modSp new mod">
        <pc:chgData name="Trisha Daho" userId="ebe8e290bd486f2f" providerId="LiveId" clId="{1E474367-441B-4F6C-88F0-02B9C9BB85F7}" dt="2023-04-24T22:30:22.520" v="4365" actId="20577"/>
        <pc:sldMkLst>
          <pc:docMk/>
          <pc:sldMk cId="948609995" sldId="289"/>
        </pc:sldMkLst>
        <pc:spChg chg="mod">
          <ac:chgData name="Trisha Daho" userId="ebe8e290bd486f2f" providerId="LiveId" clId="{1E474367-441B-4F6C-88F0-02B9C9BB85F7}" dt="2023-04-24T21:49:56.830" v="2010" actId="1076"/>
          <ac:spMkLst>
            <pc:docMk/>
            <pc:sldMk cId="948609995" sldId="289"/>
            <ac:spMk id="2" creationId="{4130890D-833B-C0CC-FC1D-C3883E20513D}"/>
          </ac:spMkLst>
        </pc:spChg>
        <pc:spChg chg="mod">
          <ac:chgData name="Trisha Daho" userId="ebe8e290bd486f2f" providerId="LiveId" clId="{1E474367-441B-4F6C-88F0-02B9C9BB85F7}" dt="2023-04-24T22:30:22.520" v="4365" actId="20577"/>
          <ac:spMkLst>
            <pc:docMk/>
            <pc:sldMk cId="948609995" sldId="289"/>
            <ac:spMk id="5" creationId="{82727B14-60F4-89EC-DE69-2E96E007C6AF}"/>
          </ac:spMkLst>
        </pc:spChg>
      </pc:sldChg>
      <pc:sldChg chg="modSp new mod">
        <pc:chgData name="Trisha Daho" userId="ebe8e290bd486f2f" providerId="LiveId" clId="{1E474367-441B-4F6C-88F0-02B9C9BB85F7}" dt="2023-04-24T22:13:00.562" v="3246" actId="20577"/>
        <pc:sldMkLst>
          <pc:docMk/>
          <pc:sldMk cId="1610501187" sldId="290"/>
        </pc:sldMkLst>
        <pc:spChg chg="mod">
          <ac:chgData name="Trisha Daho" userId="ebe8e290bd486f2f" providerId="LiveId" clId="{1E474367-441B-4F6C-88F0-02B9C9BB85F7}" dt="2023-04-24T21:52:53.545" v="2211" actId="20577"/>
          <ac:spMkLst>
            <pc:docMk/>
            <pc:sldMk cId="1610501187" sldId="290"/>
            <ac:spMk id="2" creationId="{ADB9CD48-17CD-0B3E-0D14-26E575910642}"/>
          </ac:spMkLst>
        </pc:spChg>
        <pc:spChg chg="mod">
          <ac:chgData name="Trisha Daho" userId="ebe8e290bd486f2f" providerId="LiveId" clId="{1E474367-441B-4F6C-88F0-02B9C9BB85F7}" dt="2023-04-24T22:13:00.562" v="3246" actId="20577"/>
          <ac:spMkLst>
            <pc:docMk/>
            <pc:sldMk cId="1610501187" sldId="290"/>
            <ac:spMk id="5" creationId="{1D6093F2-355B-6620-D3EE-EA833A9E13E4}"/>
          </ac:spMkLst>
        </pc:spChg>
      </pc:sldChg>
      <pc:sldChg chg="modSp new mod">
        <pc:chgData name="Trisha Daho" userId="ebe8e290bd486f2f" providerId="LiveId" clId="{1E474367-441B-4F6C-88F0-02B9C9BB85F7}" dt="2023-04-24T21:58:05.688" v="2796" actId="20577"/>
        <pc:sldMkLst>
          <pc:docMk/>
          <pc:sldMk cId="1690118355" sldId="291"/>
        </pc:sldMkLst>
        <pc:spChg chg="mod">
          <ac:chgData name="Trisha Daho" userId="ebe8e290bd486f2f" providerId="LiveId" clId="{1E474367-441B-4F6C-88F0-02B9C9BB85F7}" dt="2023-04-24T21:56:37.518" v="2757" actId="1076"/>
          <ac:spMkLst>
            <pc:docMk/>
            <pc:sldMk cId="1690118355" sldId="291"/>
            <ac:spMk id="2" creationId="{CCF3BA3F-C4FD-C882-83DA-C6ACBEF720E4}"/>
          </ac:spMkLst>
        </pc:spChg>
        <pc:spChg chg="mod">
          <ac:chgData name="Trisha Daho" userId="ebe8e290bd486f2f" providerId="LiveId" clId="{1E474367-441B-4F6C-88F0-02B9C9BB85F7}" dt="2023-04-24T21:58:05.688" v="2796" actId="20577"/>
          <ac:spMkLst>
            <pc:docMk/>
            <pc:sldMk cId="1690118355" sldId="291"/>
            <ac:spMk id="3" creationId="{62F7A05D-7B25-9F97-FDBC-1BE5BD79B15C}"/>
          </ac:spMkLst>
        </pc:spChg>
      </pc:sldChg>
      <pc:sldChg chg="addSp delSp modSp new mod">
        <pc:chgData name="Trisha Daho" userId="ebe8e290bd486f2f" providerId="LiveId" clId="{1E474367-441B-4F6C-88F0-02B9C9BB85F7}" dt="2023-04-24T22:00:04.070" v="2918" actId="1076"/>
        <pc:sldMkLst>
          <pc:docMk/>
          <pc:sldMk cId="994771832" sldId="292"/>
        </pc:sldMkLst>
        <pc:spChg chg="del">
          <ac:chgData name="Trisha Daho" userId="ebe8e290bd486f2f" providerId="LiveId" clId="{1E474367-441B-4F6C-88F0-02B9C9BB85F7}" dt="2023-04-24T21:59:44.489" v="2912" actId="931"/>
          <ac:spMkLst>
            <pc:docMk/>
            <pc:sldMk cId="994771832" sldId="292"/>
            <ac:spMk id="2" creationId="{BE29E916-4F9C-85B1-6F71-0B8752895DBC}"/>
          </ac:spMkLst>
        </pc:spChg>
        <pc:spChg chg="mod">
          <ac:chgData name="Trisha Daho" userId="ebe8e290bd486f2f" providerId="LiveId" clId="{1E474367-441B-4F6C-88F0-02B9C9BB85F7}" dt="2023-04-24T21:59:12.434" v="2911" actId="20577"/>
          <ac:spMkLst>
            <pc:docMk/>
            <pc:sldMk cId="994771832" sldId="292"/>
            <ac:spMk id="5" creationId="{5825297B-28EE-94D9-8F3D-81802E3E0AAD}"/>
          </ac:spMkLst>
        </pc:spChg>
        <pc:picChg chg="add mod">
          <ac:chgData name="Trisha Daho" userId="ebe8e290bd486f2f" providerId="LiveId" clId="{1E474367-441B-4F6C-88F0-02B9C9BB85F7}" dt="2023-04-24T22:00:04.070" v="2918" actId="1076"/>
          <ac:picMkLst>
            <pc:docMk/>
            <pc:sldMk cId="994771832" sldId="292"/>
            <ac:picMk id="7" creationId="{DAA5B4EC-9276-AFA3-772A-E2D5B3279CC5}"/>
          </ac:picMkLst>
        </pc:picChg>
      </pc:sldChg>
      <pc:sldChg chg="new del">
        <pc:chgData name="Trisha Daho" userId="ebe8e290bd486f2f" providerId="LiveId" clId="{1E474367-441B-4F6C-88F0-02B9C9BB85F7}" dt="2023-04-24T22:20:49.845" v="3686" actId="47"/>
        <pc:sldMkLst>
          <pc:docMk/>
          <pc:sldMk cId="3508599332" sldId="293"/>
        </pc:sldMkLst>
      </pc:sldChg>
      <pc:sldChg chg="delSp modSp new mod">
        <pc:chgData name="Trisha Daho" userId="ebe8e290bd486f2f" providerId="LiveId" clId="{1E474367-441B-4F6C-88F0-02B9C9BB85F7}" dt="2023-04-24T22:19:34.026" v="3684" actId="1076"/>
        <pc:sldMkLst>
          <pc:docMk/>
          <pc:sldMk cId="3883686541" sldId="294"/>
        </pc:sldMkLst>
        <pc:spChg chg="del mod">
          <ac:chgData name="Trisha Daho" userId="ebe8e290bd486f2f" providerId="LiveId" clId="{1E474367-441B-4F6C-88F0-02B9C9BB85F7}" dt="2023-04-24T22:18:49.581" v="3641" actId="478"/>
          <ac:spMkLst>
            <pc:docMk/>
            <pc:sldMk cId="3883686541" sldId="294"/>
            <ac:spMk id="2" creationId="{FF0BAE4D-7568-2C92-17D7-14056C1F774F}"/>
          </ac:spMkLst>
        </pc:spChg>
        <pc:spChg chg="mod">
          <ac:chgData name="Trisha Daho" userId="ebe8e290bd486f2f" providerId="LiveId" clId="{1E474367-441B-4F6C-88F0-02B9C9BB85F7}" dt="2023-04-24T22:19:34.026" v="3684" actId="1076"/>
          <ac:spMkLst>
            <pc:docMk/>
            <pc:sldMk cId="3883686541" sldId="294"/>
            <ac:spMk id="3" creationId="{8884DF4A-952D-2DEC-6999-53B4114E3F46}"/>
          </ac:spMkLst>
        </pc:spChg>
        <pc:spChg chg="del mod">
          <ac:chgData name="Trisha Daho" userId="ebe8e290bd486f2f" providerId="LiveId" clId="{1E474367-441B-4F6C-88F0-02B9C9BB85F7}" dt="2023-04-24T22:18:56.453" v="3643" actId="478"/>
          <ac:spMkLst>
            <pc:docMk/>
            <pc:sldMk cId="3883686541" sldId="294"/>
            <ac:spMk id="6" creationId="{CEB2DDAA-CE39-AEDC-00E0-0D3CE8D9421B}"/>
          </ac:spMkLst>
        </pc:spChg>
      </pc:sldChg>
      <pc:sldChg chg="modSp mod">
        <pc:chgData name="Trisha Daho" userId="ebe8e290bd486f2f" providerId="LiveId" clId="{1E474367-441B-4F6C-88F0-02B9C9BB85F7}" dt="2023-04-24T22:21:11.912" v="3733" actId="1076"/>
        <pc:sldMkLst>
          <pc:docMk/>
          <pc:sldMk cId="1037324498" sldId="295"/>
        </pc:sldMkLst>
        <pc:spChg chg="mod">
          <ac:chgData name="Trisha Daho" userId="ebe8e290bd486f2f" providerId="LiveId" clId="{1E474367-441B-4F6C-88F0-02B9C9BB85F7}" dt="2023-04-24T22:21:11.912" v="3733" actId="1076"/>
          <ac:spMkLst>
            <pc:docMk/>
            <pc:sldMk cId="1037324498" sldId="295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1:40.055" v="3790" actId="1076"/>
        <pc:sldMkLst>
          <pc:docMk/>
          <pc:sldMk cId="544309989" sldId="296"/>
        </pc:sldMkLst>
        <pc:spChg chg="mod">
          <ac:chgData name="Trisha Daho" userId="ebe8e290bd486f2f" providerId="LiveId" clId="{1E474367-441B-4F6C-88F0-02B9C9BB85F7}" dt="2023-04-24T22:21:40.055" v="3790" actId="1076"/>
          <ac:spMkLst>
            <pc:docMk/>
            <pc:sldMk cId="544309989" sldId="296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2:29.653" v="3856" actId="1076"/>
        <pc:sldMkLst>
          <pc:docMk/>
          <pc:sldMk cId="3563387651" sldId="297"/>
        </pc:sldMkLst>
        <pc:spChg chg="mod">
          <ac:chgData name="Trisha Daho" userId="ebe8e290bd486f2f" providerId="LiveId" clId="{1E474367-441B-4F6C-88F0-02B9C9BB85F7}" dt="2023-04-24T22:22:29.653" v="3856" actId="1076"/>
          <ac:spMkLst>
            <pc:docMk/>
            <pc:sldMk cId="3563387651" sldId="297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3:17.442" v="3919" actId="1076"/>
        <pc:sldMkLst>
          <pc:docMk/>
          <pc:sldMk cId="1865920379" sldId="298"/>
        </pc:sldMkLst>
        <pc:spChg chg="mod">
          <ac:chgData name="Trisha Daho" userId="ebe8e290bd486f2f" providerId="LiveId" clId="{1E474367-441B-4F6C-88F0-02B9C9BB85F7}" dt="2023-04-24T22:23:17.442" v="3919" actId="1076"/>
          <ac:spMkLst>
            <pc:docMk/>
            <pc:sldMk cId="1865920379" sldId="298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3:42.375" v="3969" actId="1076"/>
        <pc:sldMkLst>
          <pc:docMk/>
          <pc:sldMk cId="2658379677" sldId="299"/>
        </pc:sldMkLst>
        <pc:spChg chg="mod">
          <ac:chgData name="Trisha Daho" userId="ebe8e290bd486f2f" providerId="LiveId" clId="{1E474367-441B-4F6C-88F0-02B9C9BB85F7}" dt="2023-04-24T22:23:42.375" v="3969" actId="1076"/>
          <ac:spMkLst>
            <pc:docMk/>
            <pc:sldMk cId="2658379677" sldId="299"/>
            <ac:spMk id="3" creationId="{8884DF4A-952D-2DEC-6999-53B4114E3F46}"/>
          </ac:spMkLst>
        </pc:spChg>
      </pc:sldChg>
      <pc:sldChg chg="del">
        <pc:chgData name="Trisha Daho" userId="ebe8e290bd486f2f" providerId="LiveId" clId="{1E474367-441B-4F6C-88F0-02B9C9BB85F7}" dt="2023-04-24T22:32:32.451" v="4367" actId="47"/>
        <pc:sldMkLst>
          <pc:docMk/>
          <pc:sldMk cId="3381946257" sldId="300"/>
        </pc:sldMkLst>
      </pc:sldChg>
      <pc:sldChg chg="modSp mod">
        <pc:chgData name="Trisha Daho" userId="ebe8e290bd486f2f" providerId="LiveId" clId="{1E474367-441B-4F6C-88F0-02B9C9BB85F7}" dt="2023-04-24T22:24:03.945" v="4003" actId="1076"/>
        <pc:sldMkLst>
          <pc:docMk/>
          <pc:sldMk cId="186306885" sldId="301"/>
        </pc:sldMkLst>
        <pc:spChg chg="mod">
          <ac:chgData name="Trisha Daho" userId="ebe8e290bd486f2f" providerId="LiveId" clId="{1E474367-441B-4F6C-88F0-02B9C9BB85F7}" dt="2023-04-24T22:24:03.945" v="4003" actId="1076"/>
          <ac:spMkLst>
            <pc:docMk/>
            <pc:sldMk cId="186306885" sldId="301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4:29.861" v="4023" actId="1076"/>
        <pc:sldMkLst>
          <pc:docMk/>
          <pc:sldMk cId="1747567402" sldId="302"/>
        </pc:sldMkLst>
        <pc:spChg chg="mod">
          <ac:chgData name="Trisha Daho" userId="ebe8e290bd486f2f" providerId="LiveId" clId="{1E474367-441B-4F6C-88F0-02B9C9BB85F7}" dt="2023-04-24T22:24:29.861" v="4023" actId="1076"/>
          <ac:spMkLst>
            <pc:docMk/>
            <pc:sldMk cId="1747567402" sldId="302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4:54.766" v="4060" actId="1076"/>
        <pc:sldMkLst>
          <pc:docMk/>
          <pc:sldMk cId="2999333020" sldId="303"/>
        </pc:sldMkLst>
        <pc:spChg chg="mod">
          <ac:chgData name="Trisha Daho" userId="ebe8e290bd486f2f" providerId="LiveId" clId="{1E474367-441B-4F6C-88F0-02B9C9BB85F7}" dt="2023-04-24T22:24:54.766" v="4060" actId="1076"/>
          <ac:spMkLst>
            <pc:docMk/>
            <pc:sldMk cId="2999333020" sldId="303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5:27.602" v="4110" actId="1076"/>
        <pc:sldMkLst>
          <pc:docMk/>
          <pc:sldMk cId="2917293646" sldId="304"/>
        </pc:sldMkLst>
        <pc:spChg chg="mod">
          <ac:chgData name="Trisha Daho" userId="ebe8e290bd486f2f" providerId="LiveId" clId="{1E474367-441B-4F6C-88F0-02B9C9BB85F7}" dt="2023-04-24T22:25:27.602" v="4110" actId="1076"/>
          <ac:spMkLst>
            <pc:docMk/>
            <pc:sldMk cId="2917293646" sldId="304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5:50.691" v="4144" actId="1076"/>
        <pc:sldMkLst>
          <pc:docMk/>
          <pc:sldMk cId="2500891332" sldId="305"/>
        </pc:sldMkLst>
        <pc:spChg chg="mod">
          <ac:chgData name="Trisha Daho" userId="ebe8e290bd486f2f" providerId="LiveId" clId="{1E474367-441B-4F6C-88F0-02B9C9BB85F7}" dt="2023-04-24T22:25:50.691" v="4144" actId="1076"/>
          <ac:spMkLst>
            <pc:docMk/>
            <pc:sldMk cId="2500891332" sldId="305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6:26.504" v="4189" actId="1076"/>
        <pc:sldMkLst>
          <pc:docMk/>
          <pc:sldMk cId="1815455720" sldId="306"/>
        </pc:sldMkLst>
        <pc:spChg chg="mod">
          <ac:chgData name="Trisha Daho" userId="ebe8e290bd486f2f" providerId="LiveId" clId="{1E474367-441B-4F6C-88F0-02B9C9BB85F7}" dt="2023-04-24T22:26:26.504" v="4189" actId="1076"/>
          <ac:spMkLst>
            <pc:docMk/>
            <pc:sldMk cId="1815455720" sldId="306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6:56.047" v="4252" actId="1076"/>
        <pc:sldMkLst>
          <pc:docMk/>
          <pc:sldMk cId="436826546" sldId="307"/>
        </pc:sldMkLst>
        <pc:spChg chg="mod">
          <ac:chgData name="Trisha Daho" userId="ebe8e290bd486f2f" providerId="LiveId" clId="{1E474367-441B-4F6C-88F0-02B9C9BB85F7}" dt="2023-04-24T22:26:56.047" v="4252" actId="1076"/>
          <ac:spMkLst>
            <pc:docMk/>
            <pc:sldMk cId="436826546" sldId="307"/>
            <ac:spMk id="3" creationId="{8884DF4A-952D-2DEC-6999-53B4114E3F46}"/>
          </ac:spMkLst>
        </pc:spChg>
      </pc:sldChg>
      <pc:sldChg chg="modSp mod">
        <pc:chgData name="Trisha Daho" userId="ebe8e290bd486f2f" providerId="LiveId" clId="{1E474367-441B-4F6C-88F0-02B9C9BB85F7}" dt="2023-04-24T22:27:38.525" v="4333" actId="1076"/>
        <pc:sldMkLst>
          <pc:docMk/>
          <pc:sldMk cId="4016538267" sldId="308"/>
        </pc:sldMkLst>
        <pc:spChg chg="mod">
          <ac:chgData name="Trisha Daho" userId="ebe8e290bd486f2f" providerId="LiveId" clId="{1E474367-441B-4F6C-88F0-02B9C9BB85F7}" dt="2023-04-24T22:27:38.525" v="4333" actId="1076"/>
          <ac:spMkLst>
            <pc:docMk/>
            <pc:sldMk cId="4016538267" sldId="308"/>
            <ac:spMk id="3" creationId="{8884DF4A-952D-2DEC-6999-53B4114E3F46}"/>
          </ac:spMkLst>
        </pc:spChg>
      </pc:sldChg>
      <pc:sldChg chg="del">
        <pc:chgData name="Trisha Daho" userId="ebe8e290bd486f2f" providerId="LiveId" clId="{1E474367-441B-4F6C-88F0-02B9C9BB85F7}" dt="2023-04-24T22:20:41.394" v="3685" actId="47"/>
        <pc:sldMkLst>
          <pc:docMk/>
          <pc:sldMk cId="927741339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EFB68-B406-468D-AF6F-8F1F0D9E733D}" type="datetimeFigureOut">
              <a:t>4/24/2023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4499-866E-41AB-AB16-D9A6DA06A2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0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D0F55F-2901-502E-4F83-1FD61F881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4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1D14B-FD63-9377-9E99-02AFA360C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84200" y="523800"/>
            <a:ext cx="1290600" cy="959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E5FEEF-69B2-2E06-66CD-29F66CDCB7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9000" y="1665000"/>
            <a:ext cx="1159200" cy="1159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8C77CA-8027-A06C-5345-3F91531B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837000"/>
            <a:ext cx="8100000" cy="315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1093B-4565-19E5-41E5-66F3CABB01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6000" y="1305000"/>
            <a:ext cx="8100000" cy="1620000"/>
          </a:xfrm>
        </p:spPr>
        <p:txBody>
          <a:bodyPr/>
          <a:lstStyle>
            <a:lvl1pPr>
              <a:lnSpc>
                <a:spcPct val="80000"/>
              </a:lnSpc>
              <a:spcAft>
                <a:spcPts val="1350"/>
              </a:spcAft>
              <a:defRPr sz="4300"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1450">
                <a:latin typeface="+mj-lt"/>
              </a:defRPr>
            </a:lvl2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14550"/>
            <a:ext cx="11112000" cy="4059602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70000" indent="-270000">
              <a:spcAft>
                <a:spcPts val="500"/>
              </a:spcAft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FAF-6B80-4FB7-8028-ABD97307CD0D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924000"/>
            <a:ext cx="2766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473C-2B80-46E8-B63E-C5A6C869A492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600" y="2214000"/>
            <a:ext cx="1980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114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0000" y="2214000"/>
            <a:ext cx="2352599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90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55599" y="2214000"/>
            <a:ext cx="3213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/>
          <p:nvPr userDrawn="1"/>
        </p:nvCxnSpPr>
        <p:spPr>
          <a:xfrm>
            <a:off x="3816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/>
          <p:nvPr userDrawn="1"/>
        </p:nvCxnSpPr>
        <p:spPr>
          <a:xfrm>
            <a:off x="8262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2126A9-A605-0909-E98C-2B7C04ED8FD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969000" y="3924000"/>
            <a:ext cx="3999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05E65F7-0441-778C-C55F-F97749BAFC5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411400" y="3924000"/>
            <a:ext cx="31212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644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7FFB-4523-43CC-A2AE-04F336263E74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1838" y="2214000"/>
            <a:ext cx="1733399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9758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4486" y="2214000"/>
            <a:ext cx="1733457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957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778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>
            <a:cxnSpLocks/>
          </p:cNvCxnSpPr>
          <p:nvPr userDrawn="1"/>
        </p:nvCxnSpPr>
        <p:spPr>
          <a:xfrm>
            <a:off x="3250800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>
            <a:cxnSpLocks/>
          </p:cNvCxnSpPr>
          <p:nvPr userDrawn="1"/>
        </p:nvCxnSpPr>
        <p:spPr>
          <a:xfrm>
            <a:off x="89604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7C3FB2-90A8-2A9D-6B49-6902B69C27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000" y="1530000"/>
            <a:ext cx="11111706" cy="2159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A52B4-F85A-AF4E-EACE-F184D762F61F}"/>
              </a:ext>
            </a:extLst>
          </p:cNvPr>
          <p:cNvCxnSpPr/>
          <p:nvPr userDrawn="1"/>
        </p:nvCxnSpPr>
        <p:spPr>
          <a:xfrm>
            <a:off x="609616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1DE11DA-8BFE-86B2-7924-527FD31B51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ED002A4-133D-4D0F-A7E7-095ECD61C5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239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3C7F94-9121-436F-6B23-E3C6FFA4A7B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3984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897409-3FAB-9862-6747-359536456E2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0016" y="3897000"/>
            <a:ext cx="261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19D4A3-B948-4661-158A-E7C2D0407AE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119758" y="3897000"/>
            <a:ext cx="252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160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4140001"/>
            <a:ext cx="4590000" cy="20242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0" y="4140000"/>
            <a:ext cx="4590000" cy="20250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348E-D2C7-429D-BCE1-E26CDADD9860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4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/>
          <p:nvPr userDrawn="1"/>
        </p:nvCxnSpPr>
        <p:spPr>
          <a:xfrm>
            <a:off x="612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F5CF55-7ECC-DFEE-258B-1FD9A0DD9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E67DA67-15E7-DF24-2F36-B572AE284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000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540000" indent="0">
              <a:buNone/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5DC-7C41-4B50-90FE-ADDFD0EC2ACB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31685" y="2564904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>
            <a:cxnSpLocks/>
          </p:cNvCxnSpPr>
          <p:nvPr userDrawn="1"/>
        </p:nvCxnSpPr>
        <p:spPr>
          <a:xfrm flipV="1">
            <a:off x="539750" y="5193196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1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11400" y="1301400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1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14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8E3F8B-47AA-BEE7-83D4-60D7DD6150E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491000" y="2657943"/>
            <a:ext cx="34056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DFD816-763C-F730-E78F-7B73F4A996E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4114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76CB33D-EF5F-5A2D-C210-A7D6A243BBAC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400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E2C03E0-870F-C593-3B91-EFADAF7CAF1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491000" y="5337213"/>
            <a:ext cx="34056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F4AE12A-4101-2D0A-4102-93B9FED39DC8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4114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281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12F4-4C5F-4C1B-8917-E5FB7D74888D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48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48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2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48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92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34C105-C7B0-5563-E238-0B41829541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52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8318900-E653-960E-4A4F-CFB481A8F4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0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CC8BFCB-85B6-4BDB-FFC5-10D41DECD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38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192B244-DC93-44AE-4DCA-F71475ADCB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200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956E1D2-35FE-9FAE-EFC9-F74E08244A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26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13233041-F59B-C198-F3BF-90657E49EB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526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50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015-FAD3-46E3-B6C2-F36F5A7CB199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EB1FD-EDCB-7FB7-E904-959ED4915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D712A33-8FA5-49A7-84C6-70E33247A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DA25BD1-638E-295C-1AB3-656301688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24AC4A0-BD22-3220-5DD4-BCDEEB264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C1B567-7F78-17B6-8F1C-56F411F8A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4000" y="2034000"/>
            <a:ext cx="2147457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055A05-79E8-CF0E-EE45-9C4AC7EA7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000" y="2034000"/>
            <a:ext cx="2896586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64B4699-6810-F271-0C32-87F34BDDE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000" y="4473000"/>
            <a:ext cx="2896585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062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B7E3-C6E7-4878-82D5-7F461073D330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8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42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66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380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4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8A510092-90C0-4ABD-E084-B88F806596A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6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78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0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2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4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379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7273-D031-4CF5-82B0-AB2D79D7F12A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1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85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299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23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97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9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1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123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70E2-D250-44DB-AE35-1AD60594F7F4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012AD-0E7F-AA79-E586-7085327FA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114550"/>
            <a:ext cx="6300000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9C2CE4-4279-07E7-6517-CD175A61C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8000" y="2034000"/>
            <a:ext cx="4435200" cy="3798888"/>
          </a:xfrm>
        </p:spPr>
        <p:txBody>
          <a:bodyPr/>
          <a:lstStyle>
            <a:lvl1pPr marL="180000" indent="-180000">
              <a:lnSpc>
                <a:spcPct val="105000"/>
              </a:lnSpc>
              <a:buClr>
                <a:schemeClr val="bg2"/>
              </a:buClr>
              <a:buFont typeface="Red Hat Display SemiBold" panose="02010303040201060303" pitchFamily="2" charset="0"/>
              <a:buChar char="“"/>
              <a:defRPr sz="2450">
                <a:solidFill>
                  <a:schemeClr val="bg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styles”</a:t>
            </a:r>
          </a:p>
        </p:txBody>
      </p:sp>
    </p:spTree>
    <p:extLst>
      <p:ext uri="{BB962C8B-B14F-4D97-AF65-F5344CB8AC3E}">
        <p14:creationId xmlns:p14="http://schemas.microsoft.com/office/powerpoint/2010/main" val="16673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9B5DA-4BAC-28F1-0B49-B2B925443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1386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0612-3FD1-459E-B58A-3C3ADE3C6391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9788D-94E7-F14E-B17C-812F37375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790000"/>
            <a:ext cx="11112000" cy="268287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3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0" indent="0">
              <a:spcAft>
                <a:spcPts val="250"/>
              </a:spcAft>
              <a:buFontTx/>
              <a:buNone/>
              <a:defRPr sz="1800"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950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63F9-D57D-65D9-71A7-3CF871B8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F4516-F6B2-E52E-62D2-9D451291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E2C-8709-40C9-A301-B8680744C86D}" type="datetime1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9C3A5-3825-9F99-6550-78D8F0E3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036FA-B8D8-1FC9-7E4F-06E930DB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0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D65CDB8-C88D-D5EE-364A-18DD56A80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" r="24"/>
          <a:stretch>
            <a:fillRect/>
          </a:stretch>
        </p:blipFill>
        <p:spPr>
          <a:xfrm>
            <a:off x="4302000" y="2115000"/>
            <a:ext cx="3574800" cy="26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9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69D707-A329-2A1F-E691-366BDCB23E4F}"/>
              </a:ext>
            </a:extLst>
          </p:cNvPr>
          <p:cNvCxnSpPr/>
          <p:nvPr userDrawn="1"/>
        </p:nvCxnSpPr>
        <p:spPr>
          <a:xfrm>
            <a:off x="7367275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7729A1-09CC-B46B-2648-28FD7E8D6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6509636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0180F89-2715-6FB1-9F1D-A4B8A18F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7" y="2096693"/>
            <a:ext cx="3664159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E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69D707-A329-2A1F-E691-366BDCB23E4F}"/>
              </a:ext>
            </a:extLst>
          </p:cNvPr>
          <p:cNvCxnSpPr/>
          <p:nvPr userDrawn="1"/>
        </p:nvCxnSpPr>
        <p:spPr>
          <a:xfrm>
            <a:off x="7367275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7729A1-09CC-B46B-2648-28FD7E8D6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6509636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0180F89-2715-6FB1-9F1D-A4B8A18F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7" y="2096693"/>
            <a:ext cx="3664159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95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33EC-7327-468D-842F-C49503653087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4CF-317C-4B06-9C85-1F3EFD50E51A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6600" y="873000"/>
            <a:ext cx="6449400" cy="3483000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AE69D-A440-E957-D74D-795487717A09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811AFF-6ADA-D741-FC9E-D30D7ACAE135}"/>
              </a:ext>
            </a:extLst>
          </p:cNvPr>
          <p:cNvCxnSpPr/>
          <p:nvPr userDrawn="1"/>
        </p:nvCxnSpPr>
        <p:spPr>
          <a:xfrm>
            <a:off x="5346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FA65-E013-425D-91CB-239AFAE310E0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ACD36-C69E-4E1E-98A0-07DAFD1D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165625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3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90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FBFB-EEB8-4008-941D-9601662B1C66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9470" y="2114550"/>
            <a:ext cx="1728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88388" y="2114550"/>
            <a:ext cx="2052228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745000"/>
            <a:ext cx="11112250" cy="2502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1424-0B78-45C2-BA4D-B3449B4BBD00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BA5118-4993-6E95-6F4E-3E465103162B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dark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99B2-1932-4134-B12B-80F4B3A3240C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latin typeface="+mj-lt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spcAft>
                <a:spcPts val="5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0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AF8-52C8-4831-931C-5217EEE271CF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F86B-A367-4E45-BA91-992D41E5EA86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061000"/>
            <a:ext cx="3780000" cy="2619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F42483-C1FD-5BCD-A9BB-304332E6FF18}"/>
              </a:ext>
            </a:extLst>
          </p:cNvPr>
          <p:cNvCxnSpPr/>
          <p:nvPr userDrawn="1"/>
        </p:nvCxnSpPr>
        <p:spPr>
          <a:xfrm>
            <a:off x="539750" y="1800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FF9F-1DC4-E9C4-78A4-812FA26D0F29}"/>
              </a:ext>
            </a:extLst>
          </p:cNvPr>
          <p:cNvCxnSpPr/>
          <p:nvPr userDrawn="1"/>
        </p:nvCxnSpPr>
        <p:spPr>
          <a:xfrm>
            <a:off x="540000" y="4968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027639-22FF-21B9-268D-1205F1713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0000" y="2034000"/>
            <a:ext cx="6071457" cy="2700000"/>
          </a:xfrm>
        </p:spPr>
        <p:txBody>
          <a:bodyPr/>
          <a:lstStyle>
            <a:lvl1pPr>
              <a:lnSpc>
                <a:spcPct val="105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4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47700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115000"/>
            <a:ext cx="11112000" cy="405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2000" y="6390000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A7409E2C-8709-40C9-A301-B8680744C86D}" type="datetime1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000" y="6390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381C43-1EB8-D3AF-1456-5EA274324BCF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2" r:id="rId4"/>
    <p:sldLayoutId id="2147483673" r:id="rId5"/>
    <p:sldLayoutId id="2147483658" r:id="rId6"/>
    <p:sldLayoutId id="2147483660" r:id="rId7"/>
    <p:sldLayoutId id="2147483661" r:id="rId8"/>
    <p:sldLayoutId id="2147483657" r:id="rId9"/>
    <p:sldLayoutId id="2147483650" r:id="rId10"/>
    <p:sldLayoutId id="2147483662" r:id="rId11"/>
    <p:sldLayoutId id="2147483663" r:id="rId12"/>
    <p:sldLayoutId id="2147483652" r:id="rId13"/>
    <p:sldLayoutId id="2147483664" r:id="rId14"/>
    <p:sldLayoutId id="2147483669" r:id="rId15"/>
    <p:sldLayoutId id="2147483668" r:id="rId16"/>
    <p:sldLayoutId id="2147483670" r:id="rId17"/>
    <p:sldLayoutId id="2147483671" r:id="rId18"/>
    <p:sldLayoutId id="2147483667" r:id="rId19"/>
    <p:sldLayoutId id="2147483666" r:id="rId20"/>
    <p:sldLayoutId id="2147483686" r:id="rId21"/>
    <p:sldLayoutId id="2147483665" r:id="rId22"/>
    <p:sldLayoutId id="2147483654" r:id="rId23"/>
    <p:sldLayoutId id="2147483687" r:id="rId24"/>
    <p:sldLayoutId id="2147483655" r:id="rId2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Tx/>
        <a:buNone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bg2"/>
        </a:buClr>
        <a:buFont typeface="Red Hat Display" panose="02010303040201060303" pitchFamily="2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8" userDrawn="1">
          <p15:clr>
            <a:srgbClr val="F26B43"/>
          </p15:clr>
        </p15:guide>
        <p15:guide id="4" orient="horz" pos="1332" userDrawn="1">
          <p15:clr>
            <a:srgbClr val="F26B43"/>
          </p15:clr>
        </p15:guide>
        <p15:guide id="6" pos="340" userDrawn="1">
          <p15:clr>
            <a:srgbClr val="F26B43"/>
          </p15:clr>
        </p15:guide>
        <p15:guide id="7" pos="7340" userDrawn="1">
          <p15:clr>
            <a:srgbClr val="F26B43"/>
          </p15:clr>
        </p15:guide>
        <p15:guide id="8" orient="horz" pos="38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isha@empoweredlc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629D62EF-927A-D376-D910-B37633CA2D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" b="1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6FC644F-6239-BDC4-DF7A-9355C501C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7" r="247"/>
          <a:stretch>
            <a:fillRect/>
          </a:stretch>
        </p:blipFill>
        <p:spPr/>
      </p:pic>
      <p:pic>
        <p:nvPicPr>
          <p:cNvPr id="12" name="Picture Placeholder 11" descr="Logo&#10;&#10;Description automatically generated">
            <a:extLst>
              <a:ext uri="{FF2B5EF4-FFF2-40B4-BE49-F238E27FC236}">
                <a16:creationId xmlns:a16="http://schemas.microsoft.com/office/drawing/2014/main" id="{9077D972-71F4-CD40-36F7-68B4B9497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34" b="34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FED7520-59C7-4751-51B1-DE1BD5D6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218250"/>
            <a:ext cx="8100000" cy="315000"/>
          </a:xfrm>
        </p:spPr>
        <p:txBody>
          <a:bodyPr/>
          <a:lstStyle/>
          <a:p>
            <a:r>
              <a:rPr lang="en-GB" dirty="0"/>
              <a:t>LEA Global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DE9C84-6108-D1E6-395D-3D1D3E9484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000" y="653700"/>
            <a:ext cx="8100000" cy="1620000"/>
          </a:xfrm>
        </p:spPr>
        <p:txBody>
          <a:bodyPr/>
          <a:lstStyle/>
          <a:p>
            <a:r>
              <a:rPr lang="en-GB" dirty="0">
                <a:latin typeface="Red Hat Display SemiBold"/>
              </a:rPr>
              <a:t>All Things Gen Z: How to Hire Them, Retain Them, and Help Them Thrive</a:t>
            </a:r>
            <a:endParaRPr lang="en-GB" dirty="0"/>
          </a:p>
          <a:p>
            <a:pPr lvl="1"/>
            <a:r>
              <a:rPr lang="en-GB" dirty="0"/>
              <a:t>Saturday, 29 April 2023</a:t>
            </a:r>
          </a:p>
        </p:txBody>
      </p:sp>
    </p:spTree>
    <p:extLst>
      <p:ext uri="{BB962C8B-B14F-4D97-AF65-F5344CB8AC3E}">
        <p14:creationId xmlns:p14="http://schemas.microsoft.com/office/powerpoint/2010/main" val="320215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96984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Lead by Example</a:t>
            </a:r>
          </a:p>
          <a:p>
            <a:endParaRPr lang="en-US" sz="6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732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51" y="2798398"/>
            <a:ext cx="11112000" cy="4059602"/>
          </a:xfrm>
        </p:spPr>
        <p:txBody>
          <a:bodyPr/>
          <a:lstStyle/>
          <a:p>
            <a:r>
              <a:rPr lang="en-US" sz="6600" dirty="0"/>
              <a:t>Understand Needs and Wants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430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1" y="3065098"/>
            <a:ext cx="11112000" cy="4059602"/>
          </a:xfrm>
        </p:spPr>
        <p:txBody>
          <a:bodyPr/>
          <a:lstStyle/>
          <a:p>
            <a:r>
              <a:rPr lang="en-US" sz="6000" dirty="0"/>
              <a:t>Provide Growth </a:t>
            </a:r>
            <a:r>
              <a:rPr lang="en-US" sz="6000" dirty="0" err="1"/>
              <a:t>Opps</a:t>
            </a:r>
            <a:r>
              <a:rPr lang="en-US" sz="6000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338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79839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Focus on the Individual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592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17939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Learn from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837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10319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Walk the Cultural Talk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30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16034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Lead with Humanity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756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98889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Invest in </a:t>
            </a:r>
            <a:r>
              <a:rPr lang="en-US" sz="6600" dirty="0" err="1"/>
              <a:t>GenZ</a:t>
            </a:r>
            <a:r>
              <a:rPr lang="en-US" sz="6600" dirty="0"/>
              <a:t> Early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933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50" y="300794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Foster the Right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7293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08414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Work as a Part of Life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089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555704A4-7D3C-E03F-AB71-1F6C3B8A57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8658"/>
          <a:stretch>
            <a:fillRect/>
          </a:stretch>
        </p:blipFill>
        <p:spPr>
          <a:xfrm>
            <a:off x="-125" y="-103950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D2BD1-66ED-19EC-8498-39E1E4F7D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4362450"/>
            <a:ext cx="11112250" cy="884550"/>
          </a:xfrm>
        </p:spPr>
        <p:txBody>
          <a:bodyPr/>
          <a:lstStyle/>
          <a:p>
            <a:r>
              <a:rPr lang="en-US" dirty="0"/>
              <a:t>Trisha Daho</a:t>
            </a:r>
          </a:p>
          <a:p>
            <a:r>
              <a:rPr lang="en-US" dirty="0"/>
              <a:t>Empowered </a:t>
            </a:r>
          </a:p>
          <a:p>
            <a:r>
              <a:rPr lang="en-US" dirty="0"/>
              <a:t>People/Culture/DEI Advisory Firm for Accounting Firms Globally</a:t>
            </a:r>
          </a:p>
          <a:p>
            <a:r>
              <a:rPr lang="en-US" dirty="0"/>
              <a:t>Chicago and Paris Offices</a:t>
            </a:r>
          </a:p>
          <a:p>
            <a:r>
              <a:rPr lang="en-US" dirty="0">
                <a:hlinkClick r:id="rId3"/>
              </a:rPr>
              <a:t>Trisha@empoweredlc.com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F9140-3621-B2DF-B5E3-35A554B2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27261-AC2D-4748-821B-F3651B64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</p:spTree>
    <p:extLst>
      <p:ext uri="{BB962C8B-B14F-4D97-AF65-F5344CB8AC3E}">
        <p14:creationId xmlns:p14="http://schemas.microsoft.com/office/powerpoint/2010/main" val="24005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14129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Have Clear Expectations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545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122248"/>
            <a:ext cx="11112000" cy="4059602"/>
          </a:xfrm>
        </p:spPr>
        <p:txBody>
          <a:bodyPr/>
          <a:lstStyle/>
          <a:p>
            <a:pPr algn="ctr"/>
            <a:r>
              <a:rPr lang="en-US" sz="6600" dirty="0"/>
              <a:t>Flex Your Management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682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51" y="3084148"/>
            <a:ext cx="11112000" cy="4059602"/>
          </a:xfrm>
        </p:spPr>
        <p:txBody>
          <a:bodyPr/>
          <a:lstStyle/>
          <a:p>
            <a:r>
              <a:rPr lang="en-US" sz="5400" dirty="0"/>
              <a:t>Become an Open Communication Firm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653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CF3BA3F-C4FD-C882-83DA-C6ACBEF72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7A05D-7B25-9F97-FDBC-1BE5BD79B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927000"/>
            <a:ext cx="11112250" cy="4768950"/>
          </a:xfrm>
        </p:spPr>
        <p:txBody>
          <a:bodyPr/>
          <a:lstStyle/>
          <a:p>
            <a:r>
              <a:rPr lang="en-US" dirty="0"/>
              <a:t>Call to Action:  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will you change about HOW you attract and retain </a:t>
            </a:r>
            <a:r>
              <a:rPr lang="en-US" dirty="0" err="1"/>
              <a:t>GenZ</a:t>
            </a:r>
            <a:r>
              <a:rPr lang="en-US" dirty="0"/>
              <a:t> talent?</a:t>
            </a:r>
          </a:p>
          <a:p>
            <a:pPr marL="514350" indent="-514350">
              <a:buAutoNum type="arabicPeriod"/>
            </a:pPr>
            <a:r>
              <a:rPr lang="en-US" dirty="0"/>
              <a:t>How will you brand and interview differently?  </a:t>
            </a:r>
          </a:p>
          <a:p>
            <a:pPr marL="514350" indent="-514350">
              <a:buAutoNum type="arabicPeriod"/>
            </a:pPr>
            <a:r>
              <a:rPr lang="en-US" dirty="0"/>
              <a:t>How will you onboard and develop differently?  How will you lead differently?  </a:t>
            </a:r>
          </a:p>
          <a:p>
            <a:pPr marL="514350" indent="-514350">
              <a:buAutoNum type="arabicPeriod"/>
            </a:pPr>
            <a:r>
              <a:rPr lang="en-US" dirty="0"/>
              <a:t>How will you measure and communicate performance differently?</a:t>
            </a:r>
          </a:p>
          <a:p>
            <a:pPr marL="514350" indent="-514350">
              <a:buAutoNum type="arabicPeriod"/>
            </a:pPr>
            <a:r>
              <a:rPr lang="en-US" dirty="0"/>
              <a:t>How will your culture rise up to meet </a:t>
            </a:r>
            <a:r>
              <a:rPr lang="en-US" dirty="0" err="1"/>
              <a:t>GenZ’s</a:t>
            </a:r>
            <a:r>
              <a:rPr lang="en-US" dirty="0"/>
              <a:t> hefty expectations?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43D39-1349-58AB-1B73-37DADEF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8E7C5-4405-1341-5762-3FA1812C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</p:spTree>
    <p:extLst>
      <p:ext uri="{BB962C8B-B14F-4D97-AF65-F5344CB8AC3E}">
        <p14:creationId xmlns:p14="http://schemas.microsoft.com/office/powerpoint/2010/main" val="1690118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DAA5B4EC-9276-AFA3-772A-E2D5B3279C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8658"/>
          <a:stretch>
            <a:fillRect/>
          </a:stretch>
        </p:blipFill>
        <p:spPr>
          <a:xfrm>
            <a:off x="0" y="2614500"/>
            <a:ext cx="8172450" cy="56992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A4173-378E-0CAF-5F99-B5D51238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778A7-4215-1C41-4EEA-DC20543A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5297B-28EE-94D9-8F3D-81802E3E0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6600" dirty="0"/>
              <a:t>Thank you!</a:t>
            </a:r>
          </a:p>
          <a:p>
            <a:endParaRPr lang="en-US" sz="4000" dirty="0"/>
          </a:p>
          <a:p>
            <a:r>
              <a:rPr lang="en-US" sz="4000" dirty="0"/>
              <a:t>Trisha Daho</a:t>
            </a:r>
          </a:p>
          <a:p>
            <a:r>
              <a:rPr lang="en-US" sz="4000" dirty="0"/>
              <a:t>Empowered</a:t>
            </a:r>
          </a:p>
          <a:p>
            <a:r>
              <a:rPr lang="en-US" sz="4000" dirty="0"/>
              <a:t>trisha@empoweredlc.com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7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4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33858E-15A6-DF4A-783F-B210A23B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47700"/>
            <a:ext cx="11112000" cy="504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043F74B-803E-E40A-C434-02859722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000" y="6390000"/>
            <a:ext cx="4680000" cy="180000"/>
          </a:xfrm>
        </p:spPr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2FE27C2-7F1F-81EF-8A16-6A411B14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2000" y="6390000"/>
            <a:ext cx="720000" cy="180000"/>
          </a:xfrm>
        </p:spPr>
        <p:txBody>
          <a:bodyPr/>
          <a:lstStyle/>
          <a:p>
            <a:fld id="{0B868178-02AE-42FC-958D-6B8F13B60175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0FE7CF-74E0-3F3F-FBBD-CE866A8513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152000"/>
            <a:ext cx="11114088" cy="450000"/>
          </a:xfrm>
        </p:spPr>
        <p:txBody>
          <a:bodyPr/>
          <a:lstStyle/>
          <a:p>
            <a:r>
              <a:rPr lang="en-GB" dirty="0"/>
              <a:t>Saturday, 29 April 2023</a:t>
            </a:r>
          </a:p>
          <a:p>
            <a:r>
              <a:rPr lang="en-GB" dirty="0"/>
              <a:t>Rome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9600F27-92FF-7579-B5A2-81CF8A0D7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6509636" cy="4049713"/>
          </a:xfrm>
        </p:spPr>
        <p:txBody>
          <a:bodyPr/>
          <a:lstStyle/>
          <a:p>
            <a:r>
              <a:rPr lang="en-GB" sz="2800" dirty="0"/>
              <a:t>Topics </a:t>
            </a:r>
          </a:p>
          <a:p>
            <a:endParaRPr lang="en-GB" sz="2800" dirty="0"/>
          </a:p>
          <a:p>
            <a:r>
              <a:rPr lang="en-GB" sz="2800" dirty="0"/>
              <a:t>Generation Z</a:t>
            </a:r>
          </a:p>
          <a:p>
            <a:r>
              <a:rPr lang="en-GB" sz="2800" dirty="0"/>
              <a:t>	What makes them tick?</a:t>
            </a:r>
          </a:p>
          <a:p>
            <a:r>
              <a:rPr lang="en-GB" sz="2800" dirty="0"/>
              <a:t>	How do we show up for them?</a:t>
            </a:r>
          </a:p>
          <a:p>
            <a:r>
              <a:rPr lang="en-GB" sz="2800" dirty="0"/>
              <a:t>	What does it mean for our firm?</a:t>
            </a:r>
          </a:p>
          <a:p>
            <a:r>
              <a:rPr lang="en-GB" sz="2800" dirty="0"/>
              <a:t>	How do we compete?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E065D56-2A81-239B-C8AA-5DCA3EAEB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7" y="2096693"/>
            <a:ext cx="3664159" cy="4049713"/>
          </a:xfrm>
        </p:spPr>
        <p:txBody>
          <a:bodyPr/>
          <a:lstStyle/>
          <a:p>
            <a:r>
              <a:rPr lang="en-GB" sz="2800" dirty="0"/>
              <a:t>Presenters</a:t>
            </a:r>
          </a:p>
          <a:p>
            <a:endParaRPr lang="en-GB" sz="2800" dirty="0"/>
          </a:p>
          <a:p>
            <a:r>
              <a:rPr lang="en-GB" sz="2800" dirty="0"/>
              <a:t>Trisha Daho, Empowered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52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34A0-6722-F0A6-2AA5-C61E1846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Gen Z?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61CF-6545-CB98-3D89-1925F311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4437E-F225-23B4-0D9C-9AD4A528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31BCD-2978-9B70-9FB5-48CFF02D5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Born between 1997 and 2012</a:t>
            </a:r>
          </a:p>
          <a:p>
            <a:r>
              <a:rPr lang="en-US" dirty="0"/>
              <a:t>Do not know a time before the Digital Age</a:t>
            </a:r>
          </a:p>
          <a:p>
            <a:r>
              <a:rPr lang="en-US" dirty="0"/>
              <a:t>Grew up needing to sort enormous amounts of information</a:t>
            </a:r>
          </a:p>
          <a:p>
            <a:r>
              <a:rPr lang="en-US" dirty="0"/>
              <a:t>Grew up in times of environment, economic, and global upheaval and uncertainty</a:t>
            </a:r>
          </a:p>
          <a:p>
            <a:r>
              <a:rPr lang="en-US" dirty="0"/>
              <a:t>Parents are </a:t>
            </a:r>
            <a:r>
              <a:rPr lang="en-US" dirty="0" err="1"/>
              <a:t>GenX</a:t>
            </a:r>
            <a:r>
              <a:rPr lang="en-US" dirty="0"/>
              <a:t> or Millennials</a:t>
            </a:r>
          </a:p>
          <a:p>
            <a:r>
              <a:rPr lang="en-US" dirty="0"/>
              <a:t>25% of the workforce and growing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6C93-F9AB-4597-6395-544E9C44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91362"/>
            <a:ext cx="11112000" cy="504000"/>
          </a:xfrm>
        </p:spPr>
        <p:txBody>
          <a:bodyPr/>
          <a:lstStyle/>
          <a:p>
            <a:r>
              <a:rPr lang="en-US" dirty="0"/>
              <a:t>Traits of </a:t>
            </a:r>
            <a:r>
              <a:rPr lang="en-US" dirty="0" err="1"/>
              <a:t>GenZ</a:t>
            </a:r>
            <a:r>
              <a:rPr lang="en-US" dirty="0"/>
              <a:t>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2AEBA-F6A5-C823-ED5A-EFBE72BE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C9DAB-A014-2FB3-BDF0-AAB35799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BD253-B4D8-7DC2-A4B3-C16D4FA90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362075"/>
            <a:ext cx="11112500" cy="4500563"/>
          </a:xfrm>
        </p:spPr>
        <p:txBody>
          <a:bodyPr/>
          <a:lstStyle/>
          <a:p>
            <a:r>
              <a:rPr lang="en-US" dirty="0"/>
              <a:t>Come to work with “whole self” and expect to be accepted fully as is</a:t>
            </a:r>
          </a:p>
          <a:p>
            <a:r>
              <a:rPr lang="en-US" dirty="0"/>
              <a:t>Multiplicity of identities (professional is only one of many)</a:t>
            </a:r>
          </a:p>
          <a:p>
            <a:r>
              <a:rPr lang="en-US" dirty="0"/>
              <a:t>Grew up online, savvy about authenticity</a:t>
            </a:r>
          </a:p>
          <a:p>
            <a:r>
              <a:rPr lang="en-US" dirty="0"/>
              <a:t>What you say must equal what you do</a:t>
            </a:r>
          </a:p>
          <a:p>
            <a:r>
              <a:rPr lang="en-US" dirty="0"/>
              <a:t>Can sort out info and data faster and more effectively than any other generation</a:t>
            </a:r>
          </a:p>
          <a:p>
            <a:r>
              <a:rPr lang="en-US" dirty="0"/>
              <a:t>They actually prefer FACE-TO-FACE!</a:t>
            </a:r>
          </a:p>
          <a:p>
            <a:r>
              <a:rPr lang="en-US" dirty="0"/>
              <a:t>Fighting to preserve a human experience</a:t>
            </a:r>
          </a:p>
        </p:txBody>
      </p:sp>
    </p:spTree>
    <p:extLst>
      <p:ext uri="{BB962C8B-B14F-4D97-AF65-F5344CB8AC3E}">
        <p14:creationId xmlns:p14="http://schemas.microsoft.com/office/powerpoint/2010/main" val="249443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890D-833B-C0CC-FC1D-C3883E20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19359"/>
            <a:ext cx="11112000" cy="504000"/>
          </a:xfrm>
        </p:spPr>
        <p:txBody>
          <a:bodyPr/>
          <a:lstStyle/>
          <a:p>
            <a:r>
              <a:rPr lang="en-US" dirty="0"/>
              <a:t>Traits of </a:t>
            </a:r>
            <a:r>
              <a:rPr lang="en-US" dirty="0" err="1"/>
              <a:t>GenZ</a:t>
            </a:r>
            <a:r>
              <a:rPr lang="en-US" dirty="0"/>
              <a:t>, continued: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924F1-A6A0-12FD-2B88-847E306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929F-B474-BA31-D642-30D36534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27B14-60F4-89EC-DE69-2E96E007C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500" y="969168"/>
            <a:ext cx="11112500" cy="4500563"/>
          </a:xfrm>
        </p:spPr>
        <p:txBody>
          <a:bodyPr/>
          <a:lstStyle/>
          <a:p>
            <a:r>
              <a:rPr lang="en-US" dirty="0"/>
              <a:t>Group efforts important, but also autonomy/self-reliance</a:t>
            </a:r>
          </a:p>
          <a:p>
            <a:r>
              <a:rPr lang="en-US" dirty="0"/>
              <a:t>Do not think leadership is always necessary</a:t>
            </a:r>
          </a:p>
          <a:p>
            <a:r>
              <a:rPr lang="en-US" dirty="0"/>
              <a:t>Used to team efforts and their impact </a:t>
            </a:r>
          </a:p>
          <a:p>
            <a:r>
              <a:rPr lang="en-US" dirty="0"/>
              <a:t>Disappointed with elders</a:t>
            </a:r>
          </a:p>
          <a:p>
            <a:r>
              <a:rPr lang="en-US" dirty="0"/>
              <a:t>Want to be helpful and pragmatic</a:t>
            </a:r>
          </a:p>
          <a:p>
            <a:r>
              <a:rPr lang="en-US" dirty="0"/>
              <a:t>Attention span is tiny</a:t>
            </a:r>
          </a:p>
          <a:p>
            <a:r>
              <a:rPr lang="en-US" dirty="0"/>
              <a:t>Digital Pioneers, require innovative technology</a:t>
            </a:r>
          </a:p>
          <a:p>
            <a:r>
              <a:rPr lang="en-US" dirty="0"/>
              <a:t>Optimistic and no fear, bold, voice matters to them</a:t>
            </a:r>
          </a:p>
          <a:p>
            <a:r>
              <a:rPr lang="en-US" dirty="0"/>
              <a:t>Tolerance is extremely low, impatient, disconnected</a:t>
            </a:r>
          </a:p>
          <a:p>
            <a:r>
              <a:rPr lang="en-US" sz="3200" dirty="0"/>
              <a:t>Cannot handle stress/mental health/fear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4860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CD48-17CD-0B3E-0D14-26E57591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the rest of us: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9DC5E-6097-2F2B-6141-7313A392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F348A-5D6F-F2A8-0614-9DDA706D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093F2-355B-6620-D3EE-EA833A9E1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 we manage the mental health of all of our employees?</a:t>
            </a:r>
          </a:p>
          <a:p>
            <a:r>
              <a:rPr lang="en-US" dirty="0"/>
              <a:t>How do we find common ground on values?</a:t>
            </a:r>
          </a:p>
          <a:p>
            <a:r>
              <a:rPr lang="en-US" dirty="0"/>
              <a:t>How do we manage expectations?</a:t>
            </a:r>
          </a:p>
          <a:p>
            <a:r>
              <a:rPr lang="en-US" dirty="0"/>
              <a:t>What do we do with the hybrid workplace?</a:t>
            </a:r>
          </a:p>
          <a:p>
            <a:r>
              <a:rPr lang="en-US" dirty="0"/>
              <a:t>What kind of leaders do we need to be NOW?</a:t>
            </a:r>
          </a:p>
          <a:p>
            <a:r>
              <a:rPr lang="en-US" dirty="0"/>
              <a:t>How is our communication style and culture conducive to how </a:t>
            </a:r>
            <a:r>
              <a:rPr lang="en-US" dirty="0" err="1"/>
              <a:t>GenZ</a:t>
            </a:r>
            <a:r>
              <a:rPr lang="en-US" dirty="0"/>
              <a:t> thrives?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0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0762-C5FB-3819-07B3-8628FA3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gaps do we have?</a:t>
            </a:r>
            <a:br>
              <a:rPr lang="en-US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71B0A-4F8C-9778-0D67-468306D4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C77C5-29CE-3505-B917-53C1C06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A0B31-6894-E57D-3545-E2E5B584E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/>
          <a:p>
            <a:pPr marL="269875" indent="-269875"/>
            <a:r>
              <a:rPr lang="en-US" dirty="0">
                <a:latin typeface="Red Hat Display SemiBold"/>
              </a:rPr>
              <a:t>Knowledge Gap (we don’t know what </a:t>
            </a:r>
            <a:r>
              <a:rPr lang="en-US" dirty="0" err="1">
                <a:latin typeface="Red Hat Display SemiBold"/>
              </a:rPr>
              <a:t>GenZ</a:t>
            </a:r>
            <a:r>
              <a:rPr lang="en-US" dirty="0">
                <a:latin typeface="Red Hat Display SemiBold"/>
              </a:rPr>
              <a:t> wants and needs)</a:t>
            </a:r>
            <a:endParaRPr lang="en-US" dirty="0"/>
          </a:p>
          <a:p>
            <a:pPr marL="269875" indent="-269875"/>
            <a:r>
              <a:rPr lang="en-US" dirty="0">
                <a:latin typeface="Red Hat Display SemiBold"/>
              </a:rPr>
              <a:t>Alignment Gap (we don’t value the same things)</a:t>
            </a:r>
          </a:p>
          <a:p>
            <a:pPr marL="269875" indent="-269875"/>
            <a:r>
              <a:rPr lang="en-US" dirty="0">
                <a:latin typeface="Red Hat Display SemiBold"/>
              </a:rPr>
              <a:t>Execution Gap (we agree change is needed, we disagree on the how)</a:t>
            </a:r>
            <a:endParaRPr lang="en-US" dirty="0"/>
          </a:p>
          <a:p>
            <a:pPr marL="269875" indent="-26987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01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DF4A-952D-2DEC-6999-53B4114E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1" y="2798398"/>
            <a:ext cx="11112000" cy="4059602"/>
          </a:xfrm>
        </p:spPr>
        <p:txBody>
          <a:bodyPr/>
          <a:lstStyle/>
          <a:p>
            <a:r>
              <a:rPr lang="en-US" sz="6600" dirty="0"/>
              <a:t>Create Innovation and Balance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0F52-6602-31EC-CA18-C013C17A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1CBF5-6B90-74CD-52DD-236B466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8368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A - LEA">
      <a:dk1>
        <a:srgbClr val="00335B"/>
      </a:dk1>
      <a:lt1>
        <a:sysClr val="window" lastClr="FFFFFF"/>
      </a:lt1>
      <a:dk2>
        <a:srgbClr val="00A7CE"/>
      </a:dk2>
      <a:lt2>
        <a:srgbClr val="EA7600"/>
      </a:lt2>
      <a:accent1>
        <a:srgbClr val="00335B"/>
      </a:accent1>
      <a:accent2>
        <a:srgbClr val="00A7CE"/>
      </a:accent2>
      <a:accent3>
        <a:srgbClr val="EA7600"/>
      </a:accent3>
      <a:accent4>
        <a:srgbClr val="D7D2CB"/>
      </a:accent4>
      <a:accent5>
        <a:srgbClr val="00335B"/>
      </a:accent5>
      <a:accent6>
        <a:srgbClr val="00A7CE"/>
      </a:accent6>
      <a:hlink>
        <a:srgbClr val="0563C1"/>
      </a:hlink>
      <a:folHlink>
        <a:srgbClr val="954F72"/>
      </a:folHlink>
    </a:clrScheme>
    <a:fontScheme name="FBA - LEA">
      <a:majorFont>
        <a:latin typeface="Red Hat Display Medium"/>
        <a:ea typeface=""/>
        <a:cs typeface=""/>
      </a:majorFont>
      <a:minorFont>
        <a:latin typeface="Red Hat Displ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A Global Overview PPT pres" id="{622C9258-073F-4422-B628-487F0168238C}" vid="{94FC0850-3801-471B-9FC1-711D1F30F0CE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3AF6A709BE940B11F6C7D8C3D0634" ma:contentTypeVersion="4" ma:contentTypeDescription="Create a new document." ma:contentTypeScope="" ma:versionID="9804ae16e1a70cb582d0888f4d630e65">
  <xsd:schema xmlns:xsd="http://www.w3.org/2001/XMLSchema" xmlns:xs="http://www.w3.org/2001/XMLSchema" xmlns:p="http://schemas.microsoft.com/office/2006/metadata/properties" xmlns:ns2="f2c573dd-91fe-4d4b-b2ba-1325231c8824" xmlns:ns3="79effaee-0a12-40a9-a720-85aefdf3295a" targetNamespace="http://schemas.microsoft.com/office/2006/metadata/properties" ma:root="true" ma:fieldsID="2c5a083830cd87b40c0df6be0c8945c3" ns2:_="" ns3:_="">
    <xsd:import namespace="f2c573dd-91fe-4d4b-b2ba-1325231c8824"/>
    <xsd:import namespace="79effaee-0a12-40a9-a720-85aefdf329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73dd-91fe-4d4b-b2ba-1325231c88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ffaee-0a12-40a9-a720-85aefdf32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c573dd-91fe-4d4b-b2ba-1325231c8824">
      <UserInfo>
        <DisplayName>Ali Welsh</DisplayName>
        <AccountId>1629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1BAC31-89F2-4E48-A8DD-5F40B4610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573dd-91fe-4d4b-b2ba-1325231c8824"/>
    <ds:schemaRef ds:uri="79effaee-0a12-40a9-a720-85aefdf32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1ECF31-682B-42B7-8481-8133545337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D483B-AE93-40A6-A08F-CE45C0BB4461}">
  <ds:schemaRefs>
    <ds:schemaRef ds:uri="05357455-4fd7-424e-a756-4770dab953b4"/>
    <ds:schemaRef ds:uri="f2c573dd-91fe-4d4b-b2ba-1325231c88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602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Red Hat Display</vt:lpstr>
      <vt:lpstr>Red Hat Display Light</vt:lpstr>
      <vt:lpstr>Red Hat Display Medium</vt:lpstr>
      <vt:lpstr>Red Hat Display SemiBold</vt:lpstr>
      <vt:lpstr>Office Theme</vt:lpstr>
      <vt:lpstr>LEA Global</vt:lpstr>
      <vt:lpstr>PowerPoint Presentation</vt:lpstr>
      <vt:lpstr>Agenda</vt:lpstr>
      <vt:lpstr>Who is Gen Z?</vt:lpstr>
      <vt:lpstr>Traits of GenZ:</vt:lpstr>
      <vt:lpstr>Traits of GenZ, continued:</vt:lpstr>
      <vt:lpstr>Challenges for the rest of us:</vt:lpstr>
      <vt:lpstr>What kind of gaps do we have?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Daho</dc:creator>
  <cp:lastModifiedBy>Trisha Daho</cp:lastModifiedBy>
  <cp:revision>2</cp:revision>
  <dcterms:created xsi:type="dcterms:W3CDTF">2022-12-09T15:26:01Z</dcterms:created>
  <dcterms:modified xsi:type="dcterms:W3CDTF">2023-04-24T22:32:41Z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0x010100DB33AF6A709BE940B11F6C7D8C3D0634</vt:lpwstr>
  </property>
  <property fmtid="{D5CDD505-2E9C-101B-9397-08002B2CF9AE}" pid="3" name="MediaServiceImageTags">
    <vt:lpwstr/>
  </property>
</Properties>
</file>